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
  </p:notesMasterIdLst>
  <p:sldIdLst>
    <p:sldId id="287" r:id="rId2"/>
    <p:sldId id="258" r:id="rId3"/>
    <p:sldId id="286" r:id="rId4"/>
    <p:sldId id="261" r:id="rId5"/>
    <p:sldId id="284" r:id="rId6"/>
    <p:sldId id="293" r:id="rId7"/>
    <p:sldId id="283" r:id="rId8"/>
    <p:sldId id="285" r:id="rId9"/>
    <p:sldId id="291" r:id="rId10"/>
    <p:sldId id="278" r:id="rId11"/>
    <p:sldId id="290" r:id="rId12"/>
    <p:sldId id="276" r:id="rId13"/>
    <p:sldId id="289"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0066"/>
    <a:srgbClr val="007FDE"/>
    <a:srgbClr val="1F14F2"/>
    <a:srgbClr val="0099FF"/>
    <a:srgbClr val="B4DE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6" autoAdjust="0"/>
    <p:restoredTop sz="94660"/>
  </p:normalViewPr>
  <p:slideViewPr>
    <p:cSldViewPr snapToGrid="0">
      <p:cViewPr varScale="1">
        <p:scale>
          <a:sx n="67" d="100"/>
          <a:sy n="67" d="100"/>
        </p:scale>
        <p:origin x="4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7AB04-9B9E-4B77-B4A6-6F1B9ECB2A2C}" type="datetimeFigureOut">
              <a:rPr lang="en-US" smtClean="0"/>
              <a:t>10/6/2021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402DDC-E685-42F5-BCB2-31D297070D74}" type="slidenum">
              <a:rPr lang="en-US" smtClean="0"/>
              <a:t>‹#›</a:t>
            </a:fld>
            <a:endParaRPr lang="en-US"/>
          </a:p>
        </p:txBody>
      </p:sp>
    </p:spTree>
    <p:extLst>
      <p:ext uri="{BB962C8B-B14F-4D97-AF65-F5344CB8AC3E}">
        <p14:creationId xmlns:p14="http://schemas.microsoft.com/office/powerpoint/2010/main" val="1403105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940AF1-85C8-4546-9DAE-DC5ED3E76DC5}" type="slidenum">
              <a:rPr lang="zh-CN" altLang="en-US" smtClean="0"/>
              <a:t>1</a:t>
            </a:fld>
            <a:endParaRPr lang="zh-CN" altLang="en-US"/>
          </a:p>
        </p:txBody>
      </p:sp>
    </p:spTree>
    <p:extLst>
      <p:ext uri="{BB962C8B-B14F-4D97-AF65-F5344CB8AC3E}">
        <p14:creationId xmlns:p14="http://schemas.microsoft.com/office/powerpoint/2010/main" val="2954065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a:ln/>
        </p:spPr>
      </p:sp>
      <p:sp>
        <p:nvSpPr>
          <p:cNvPr id="6147"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8" name="Date Placeholder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046B332-ECAD-4F13-ADB0-2F70BA12B7FF}" type="datetime8">
              <a:rPr lang="fr-FR" altLang="en-US" smtClean="0">
                <a:latin typeface="Arial" panose="020B0604020202020204" pitchFamily="34" charset="0"/>
              </a:rPr>
              <a:pPr fontAlgn="base">
                <a:spcBef>
                  <a:spcPct val="0"/>
                </a:spcBef>
                <a:spcAft>
                  <a:spcPct val="0"/>
                </a:spcAft>
              </a:pPr>
              <a:t>06/10/2021 20:38</a:t>
            </a:fld>
            <a:endParaRPr lang="en-US" altLang="en-US">
              <a:latin typeface="Arial" panose="020B0604020202020204" pitchFamily="34" charset="0"/>
            </a:endParaRPr>
          </a:p>
        </p:txBody>
      </p:sp>
      <p:sp>
        <p:nvSpPr>
          <p:cNvPr id="5" name="Slide Number Placeholder 4"/>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0DDE9B9-90BD-4385-98FD-101430E38874}" type="slidenum">
              <a:rPr lang="en-US" altLang="en-US"/>
              <a:pPr/>
              <a:t>2</a:t>
            </a:fld>
            <a:endParaRPr lang="en-US" altLang="en-US"/>
          </a:p>
        </p:txBody>
      </p:sp>
    </p:spTree>
    <p:extLst>
      <p:ext uri="{BB962C8B-B14F-4D97-AF65-F5344CB8AC3E}">
        <p14:creationId xmlns:p14="http://schemas.microsoft.com/office/powerpoint/2010/main" val="4248036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940AF1-85C8-4546-9DAE-DC5ED3E76DC5}" type="slidenum">
              <a:rPr lang="zh-CN" altLang="en-US" smtClean="0"/>
              <a:t>3</a:t>
            </a:fld>
            <a:endParaRPr lang="zh-CN" altLang="en-US"/>
          </a:p>
        </p:txBody>
      </p:sp>
    </p:spTree>
    <p:extLst>
      <p:ext uri="{BB962C8B-B14F-4D97-AF65-F5344CB8AC3E}">
        <p14:creationId xmlns:p14="http://schemas.microsoft.com/office/powerpoint/2010/main" val="406941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F940AF1-85C8-4546-9DAE-DC5ED3E76DC5}" type="slidenum">
              <a:rPr lang="zh-CN" altLang="en-US" smtClean="0"/>
              <a:t>13</a:t>
            </a:fld>
            <a:endParaRPr lang="zh-CN" altLang="en-US"/>
          </a:p>
        </p:txBody>
      </p:sp>
    </p:spTree>
    <p:extLst>
      <p:ext uri="{BB962C8B-B14F-4D97-AF65-F5344CB8AC3E}">
        <p14:creationId xmlns:p14="http://schemas.microsoft.com/office/powerpoint/2010/main" val="355963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696830" y="3416243"/>
            <a:ext cx="8767860" cy="1388165"/>
          </a:xfrm>
        </p:spPr>
        <p:txBody>
          <a:bodyPr>
            <a:normAutofit/>
          </a:bodyPr>
          <a:lstStyle>
            <a:lvl1pPr marL="0" indent="0" algn="ctr">
              <a:buNone/>
              <a:defRPr sz="4000" b="1">
                <a:solidFill>
                  <a:srgbClr val="000066"/>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8" name="Straight Connector 7"/>
          <p:cNvCxnSpPr/>
          <p:nvPr/>
        </p:nvCxnSpPr>
        <p:spPr>
          <a:xfrm>
            <a:off x="1978659" y="24257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title"/>
          </p:nvPr>
        </p:nvSpPr>
        <p:spPr>
          <a:xfrm>
            <a:off x="1155699" y="756978"/>
            <a:ext cx="9875520" cy="1356360"/>
          </a:xfrm>
        </p:spPr>
        <p:txBody>
          <a:bodyPr>
            <a:normAutofit/>
          </a:bodyPr>
          <a:lstStyle>
            <a:lvl1pPr marL="0" indent="0" algn="ctr">
              <a:buNone/>
              <a:tabLst/>
              <a:defRPr sz="4800" b="1"/>
            </a:lvl1pPr>
          </a:lstStyle>
          <a:p>
            <a:r>
              <a:rPr lang="en-US" dirty="0"/>
              <a:t>Click to edit Master title style</a:t>
            </a:r>
          </a:p>
        </p:txBody>
      </p:sp>
    </p:spTree>
    <p:extLst>
      <p:ext uri="{BB962C8B-B14F-4D97-AF65-F5344CB8AC3E}">
        <p14:creationId xmlns:p14="http://schemas.microsoft.com/office/powerpoint/2010/main" val="160028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792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337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8051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081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631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002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683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164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5984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2727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099FF"/>
        </a:solidFill>
        <a:effectLst/>
      </p:bgPr>
    </p:bg>
    <p:spTree>
      <p:nvGrpSpPr>
        <p:cNvPr id="1" name=""/>
        <p:cNvGrpSpPr/>
        <p:nvPr/>
      </p:nvGrpSpPr>
      <p:grpSpPr>
        <a:xfrm>
          <a:off x="0" y="0"/>
          <a:ext cx="0" cy="0"/>
          <a:chOff x="0" y="0"/>
          <a:chExt cx="0" cy="0"/>
        </a:xfrm>
      </p:grpSpPr>
      <p:sp>
        <p:nvSpPr>
          <p:cNvPr id="15" name="Rectangle 14"/>
          <p:cNvSpPr/>
          <p:nvPr userDrawn="1"/>
        </p:nvSpPr>
        <p:spPr>
          <a:xfrm>
            <a:off x="309489" y="237208"/>
            <a:ext cx="11633982" cy="62761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图片 7">
            <a:extLst>
              <a:ext uri="{FF2B5EF4-FFF2-40B4-BE49-F238E27FC236}">
                <a16:creationId xmlns:a16="http://schemas.microsoft.com/office/drawing/2014/main" id="{E975C4A5-7A28-4DCA-A47C-CE54054D7A22}"/>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5" name="图片 8">
            <a:extLst>
              <a:ext uri="{FF2B5EF4-FFF2-40B4-BE49-F238E27FC236}">
                <a16:creationId xmlns:a16="http://schemas.microsoft.com/office/drawing/2014/main" id="{A79E96FD-341E-4915-B88E-F53A2B472332}"/>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pic>
        <p:nvPicPr>
          <p:cNvPr id="6" name="图片 6">
            <a:extLst>
              <a:ext uri="{FF2B5EF4-FFF2-40B4-BE49-F238E27FC236}">
                <a16:creationId xmlns:a16="http://schemas.microsoft.com/office/drawing/2014/main" id="{8B1D00E7-8A2B-4D0D-A453-B275D035F7DB}"/>
              </a:ext>
            </a:extLst>
          </p:cNvPr>
          <p:cNvPicPr>
            <a:picLocks noChangeAspect="1"/>
          </p:cNvPicPr>
          <p:nvPr userDrawn="1"/>
        </p:nvPicPr>
        <p:blipFill rotWithShape="1">
          <a:blip r:embed="rId3"/>
          <a:srcRect t="78261" b="7691"/>
          <a:stretch/>
        </p:blipFill>
        <p:spPr>
          <a:xfrm>
            <a:off x="0" y="4504567"/>
            <a:ext cx="12192000" cy="2283944"/>
          </a:xfrm>
          <a:prstGeom prst="rect">
            <a:avLst/>
          </a:prstGeom>
          <a:effectLst>
            <a:outerShdw blurRad="50800" dist="38100" dir="13620000" algn="tl" rotWithShape="0">
              <a:prstClr val="black">
                <a:alpha val="40000"/>
              </a:prstClr>
            </a:outerShdw>
          </a:effectLst>
        </p:spPr>
      </p:pic>
      <p:pic>
        <p:nvPicPr>
          <p:cNvPr id="8" name="图片 9">
            <a:extLst>
              <a:ext uri="{FF2B5EF4-FFF2-40B4-BE49-F238E27FC236}">
                <a16:creationId xmlns:a16="http://schemas.microsoft.com/office/drawing/2014/main" id="{14729110-801D-479D-83B7-A80F0EDA7A94}"/>
              </a:ext>
            </a:extLst>
          </p:cNvPr>
          <p:cNvPicPr>
            <a:picLocks noChangeAspect="1"/>
          </p:cNvPicPr>
          <p:nvPr userDrawn="1"/>
        </p:nvPicPr>
        <p:blipFill rotWithShape="1">
          <a:blip r:embed="rId4"/>
          <a:srcRect l="71646" t="15266" r="5936" b="57439"/>
          <a:stretch/>
        </p:blipFill>
        <p:spPr>
          <a:xfrm>
            <a:off x="8873510" y="2061941"/>
            <a:ext cx="1152940" cy="1871870"/>
          </a:xfrm>
          <a:prstGeom prst="rect">
            <a:avLst/>
          </a:prstGeom>
        </p:spPr>
      </p:pic>
      <p:pic>
        <p:nvPicPr>
          <p:cNvPr id="9" name="图片 10">
            <a:extLst>
              <a:ext uri="{FF2B5EF4-FFF2-40B4-BE49-F238E27FC236}">
                <a16:creationId xmlns:a16="http://schemas.microsoft.com/office/drawing/2014/main" id="{5D66072F-D310-40F1-93CE-5E1F6A8FA23E}"/>
              </a:ext>
            </a:extLst>
          </p:cNvPr>
          <p:cNvPicPr>
            <a:picLocks noChangeAspect="1"/>
          </p:cNvPicPr>
          <p:nvPr userDrawn="1"/>
        </p:nvPicPr>
        <p:blipFill rotWithShape="1">
          <a:blip r:embed="rId4"/>
          <a:srcRect l="71646" t="15266" r="5936" b="57439"/>
          <a:stretch/>
        </p:blipFill>
        <p:spPr>
          <a:xfrm rot="12394785">
            <a:off x="1768556" y="966985"/>
            <a:ext cx="1152940" cy="1871870"/>
          </a:xfrm>
          <a:prstGeom prst="rect">
            <a:avLst/>
          </a:prstGeom>
        </p:spPr>
      </p:pic>
      <p:pic>
        <p:nvPicPr>
          <p:cNvPr id="13" name="图片 17">
            <a:extLst>
              <a:ext uri="{FF2B5EF4-FFF2-40B4-BE49-F238E27FC236}">
                <a16:creationId xmlns:a16="http://schemas.microsoft.com/office/drawing/2014/main" id="{7E7AFE1D-B017-4481-B18A-0BD066F4DFE8}"/>
              </a:ext>
            </a:extLst>
          </p:cNvPr>
          <p:cNvPicPr>
            <a:picLocks noChangeAspect="1"/>
          </p:cNvPicPr>
          <p:nvPr userDrawn="1"/>
        </p:nvPicPr>
        <p:blipFill rotWithShape="1">
          <a:blip r:embed="rId5"/>
          <a:srcRect t="50585"/>
          <a:stretch/>
        </p:blipFill>
        <p:spPr>
          <a:xfrm>
            <a:off x="0" y="3429000"/>
            <a:ext cx="12192000" cy="3388573"/>
          </a:xfrm>
          <a:prstGeom prst="rect">
            <a:avLst/>
          </a:prstGeom>
        </p:spPr>
      </p:pic>
    </p:spTree>
    <p:extLst>
      <p:ext uri="{BB962C8B-B14F-4D97-AF65-F5344CB8AC3E}">
        <p14:creationId xmlns:p14="http://schemas.microsoft.com/office/powerpoint/2010/main" val="1276906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463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6896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647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7553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3089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994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065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7122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3876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082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7_Title and Content">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图片 7">
            <a:extLst>
              <a:ext uri="{FF2B5EF4-FFF2-40B4-BE49-F238E27FC236}">
                <a16:creationId xmlns:a16="http://schemas.microsoft.com/office/drawing/2014/main" id="{E975C4A5-7A28-4DCA-A47C-CE54054D7A22}"/>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5" name="图片 8">
            <a:extLst>
              <a:ext uri="{FF2B5EF4-FFF2-40B4-BE49-F238E27FC236}">
                <a16:creationId xmlns:a16="http://schemas.microsoft.com/office/drawing/2014/main" id="{A79E96FD-341E-4915-B88E-F53A2B472332}"/>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pic>
        <p:nvPicPr>
          <p:cNvPr id="6" name="图片 6">
            <a:extLst>
              <a:ext uri="{FF2B5EF4-FFF2-40B4-BE49-F238E27FC236}">
                <a16:creationId xmlns:a16="http://schemas.microsoft.com/office/drawing/2014/main" id="{8B1D00E7-8A2B-4D0D-A453-B275D035F7DB}"/>
              </a:ext>
            </a:extLst>
          </p:cNvPr>
          <p:cNvPicPr>
            <a:picLocks noChangeAspect="1"/>
          </p:cNvPicPr>
          <p:nvPr userDrawn="1"/>
        </p:nvPicPr>
        <p:blipFill rotWithShape="1">
          <a:blip r:embed="rId3"/>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sp>
        <p:nvSpPr>
          <p:cNvPr id="7" name="椭圆 19">
            <a:extLst>
              <a:ext uri="{FF2B5EF4-FFF2-40B4-BE49-F238E27FC236}">
                <a16:creationId xmlns:a16="http://schemas.microsoft.com/office/drawing/2014/main" id="{5ABDE630-E80D-1C4C-AECB-6365B6C3BCD9}"/>
              </a:ext>
            </a:extLst>
          </p:cNvPr>
          <p:cNvSpPr/>
          <p:nvPr userDrawn="1"/>
        </p:nvSpPr>
        <p:spPr>
          <a:xfrm>
            <a:off x="3787302" y="518806"/>
            <a:ext cx="4617398" cy="4617398"/>
          </a:xfrm>
          <a:prstGeom prst="ellipse">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9">
            <a:extLst>
              <a:ext uri="{FF2B5EF4-FFF2-40B4-BE49-F238E27FC236}">
                <a16:creationId xmlns:a16="http://schemas.microsoft.com/office/drawing/2014/main" id="{14729110-801D-479D-83B7-A80F0EDA7A94}"/>
              </a:ext>
            </a:extLst>
          </p:cNvPr>
          <p:cNvPicPr>
            <a:picLocks noChangeAspect="1"/>
          </p:cNvPicPr>
          <p:nvPr userDrawn="1"/>
        </p:nvPicPr>
        <p:blipFill rotWithShape="1">
          <a:blip r:embed="rId4"/>
          <a:srcRect l="71646" t="15266" r="5936" b="57439"/>
          <a:stretch/>
        </p:blipFill>
        <p:spPr>
          <a:xfrm>
            <a:off x="8873510" y="2061941"/>
            <a:ext cx="1152940" cy="1871870"/>
          </a:xfrm>
          <a:prstGeom prst="rect">
            <a:avLst/>
          </a:prstGeom>
        </p:spPr>
      </p:pic>
      <p:pic>
        <p:nvPicPr>
          <p:cNvPr id="9" name="图片 10">
            <a:extLst>
              <a:ext uri="{FF2B5EF4-FFF2-40B4-BE49-F238E27FC236}">
                <a16:creationId xmlns:a16="http://schemas.microsoft.com/office/drawing/2014/main" id="{5D66072F-D310-40F1-93CE-5E1F6A8FA23E}"/>
              </a:ext>
            </a:extLst>
          </p:cNvPr>
          <p:cNvPicPr>
            <a:picLocks noChangeAspect="1"/>
          </p:cNvPicPr>
          <p:nvPr userDrawn="1"/>
        </p:nvPicPr>
        <p:blipFill rotWithShape="1">
          <a:blip r:embed="rId4"/>
          <a:srcRect l="71646" t="15266" r="5936" b="57439"/>
          <a:stretch/>
        </p:blipFill>
        <p:spPr>
          <a:xfrm rot="12394785">
            <a:off x="1768556" y="966985"/>
            <a:ext cx="1152940" cy="1871870"/>
          </a:xfrm>
          <a:prstGeom prst="rect">
            <a:avLst/>
          </a:prstGeom>
        </p:spPr>
      </p:pic>
      <p:pic>
        <p:nvPicPr>
          <p:cNvPr id="10" name="图片 23">
            <a:extLst>
              <a:ext uri="{FF2B5EF4-FFF2-40B4-BE49-F238E27FC236}">
                <a16:creationId xmlns:a16="http://schemas.microsoft.com/office/drawing/2014/main" id="{A49FB1C9-4FF5-43F6-990A-768CB5C0C7DB}"/>
              </a:ext>
            </a:extLst>
          </p:cNvPr>
          <p:cNvPicPr>
            <a:picLocks noChangeAspect="1"/>
          </p:cNvPicPr>
          <p:nvPr userDrawn="1"/>
        </p:nvPicPr>
        <p:blipFill rotWithShape="1">
          <a:blip r:embed="rId5"/>
          <a:srcRect l="13408" t="7922" r="73707" b="82166"/>
          <a:stretch/>
        </p:blipFill>
        <p:spPr>
          <a:xfrm>
            <a:off x="2974503" y="221823"/>
            <a:ext cx="1230854" cy="1262705"/>
          </a:xfrm>
          <a:prstGeom prst="rect">
            <a:avLst/>
          </a:prstGeom>
        </p:spPr>
      </p:pic>
      <p:pic>
        <p:nvPicPr>
          <p:cNvPr id="11" name="图片 24">
            <a:extLst>
              <a:ext uri="{FF2B5EF4-FFF2-40B4-BE49-F238E27FC236}">
                <a16:creationId xmlns:a16="http://schemas.microsoft.com/office/drawing/2014/main" id="{C9E3DCFE-610A-4F50-8402-FD56303CC7CB}"/>
              </a:ext>
            </a:extLst>
          </p:cNvPr>
          <p:cNvPicPr>
            <a:picLocks noChangeAspect="1"/>
          </p:cNvPicPr>
          <p:nvPr userDrawn="1"/>
        </p:nvPicPr>
        <p:blipFill rotWithShape="1">
          <a:blip r:embed="rId6"/>
          <a:srcRect r="82451" b="85517"/>
          <a:stretch/>
        </p:blipFill>
        <p:spPr>
          <a:xfrm rot="2319077">
            <a:off x="8372776" y="1243122"/>
            <a:ext cx="845987" cy="931076"/>
          </a:xfrm>
          <a:prstGeom prst="rect">
            <a:avLst/>
          </a:prstGeom>
        </p:spPr>
      </p:pic>
      <p:pic>
        <p:nvPicPr>
          <p:cNvPr id="13" name="图片 17">
            <a:extLst>
              <a:ext uri="{FF2B5EF4-FFF2-40B4-BE49-F238E27FC236}">
                <a16:creationId xmlns:a16="http://schemas.microsoft.com/office/drawing/2014/main" id="{7E7AFE1D-B017-4481-B18A-0BD066F4DFE8}"/>
              </a:ext>
            </a:extLst>
          </p:cNvPr>
          <p:cNvPicPr>
            <a:picLocks noChangeAspect="1"/>
          </p:cNvPicPr>
          <p:nvPr userDrawn="1"/>
        </p:nvPicPr>
        <p:blipFill rotWithShape="1">
          <a:blip r:embed="rId7"/>
          <a:srcRect t="50585"/>
          <a:stretch/>
        </p:blipFill>
        <p:spPr>
          <a:xfrm>
            <a:off x="-145677" y="3425449"/>
            <a:ext cx="12192000" cy="3388573"/>
          </a:xfrm>
          <a:prstGeom prst="rect">
            <a:avLst/>
          </a:prstGeom>
        </p:spPr>
      </p:pic>
    </p:spTree>
    <p:extLst>
      <p:ext uri="{BB962C8B-B14F-4D97-AF65-F5344CB8AC3E}">
        <p14:creationId xmlns:p14="http://schemas.microsoft.com/office/powerpoint/2010/main" val="105968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164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54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848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5223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1368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8337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67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3577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78224" y="1129552"/>
            <a:ext cx="10986247" cy="5325036"/>
          </a:xfrm>
        </p:spPr>
        <p:txBody>
          <a:bodyPr/>
          <a:lstStyle>
            <a:lvl1pPr>
              <a:buClr>
                <a:srgbClr val="1F14F2"/>
              </a:buClr>
              <a:defRPr/>
            </a:lvl1pPr>
            <a:lvl2pPr>
              <a:buClr>
                <a:srgbClr val="1F14F2"/>
              </a:buClr>
              <a:defRPr/>
            </a:lvl2pPr>
            <a:lvl3pPr>
              <a:buClr>
                <a:srgbClr val="1F14F2"/>
              </a:buClr>
              <a:defRPr/>
            </a:lvl3pPr>
            <a:lvl4pPr>
              <a:buClr>
                <a:srgbClr val="1F14F2"/>
              </a:buClr>
              <a:defRPr/>
            </a:lvl4pPr>
            <a:lvl5pPr>
              <a:buClr>
                <a:srgbClr val="1F14F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8588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78224" y="1129552"/>
            <a:ext cx="10986247" cy="5325036"/>
          </a:xfrm>
        </p:spPr>
        <p:txBody>
          <a:bodyPr/>
          <a:lstStyle>
            <a:lvl1pPr>
              <a:buClr>
                <a:srgbClr val="1F14F2"/>
              </a:buClr>
              <a:defRPr/>
            </a:lvl1pPr>
            <a:lvl2pPr>
              <a:buClr>
                <a:srgbClr val="1F14F2"/>
              </a:buClr>
              <a:defRPr/>
            </a:lvl2pPr>
            <a:lvl3pPr>
              <a:buClr>
                <a:srgbClr val="1F14F2"/>
              </a:buClr>
              <a:defRPr/>
            </a:lvl3pPr>
            <a:lvl4pPr>
              <a:buClr>
                <a:srgbClr val="1F14F2"/>
              </a:buClr>
              <a:defRPr/>
            </a:lvl4pPr>
            <a:lvl5pPr>
              <a:buClr>
                <a:srgbClr val="1F14F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999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6_Title and Content">
    <p:bg>
      <p:bgPr>
        <a:solidFill>
          <a:srgbClr val="007FD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图片 9">
            <a:extLst>
              <a:ext uri="{FF2B5EF4-FFF2-40B4-BE49-F238E27FC236}">
                <a16:creationId xmlns:a16="http://schemas.microsoft.com/office/drawing/2014/main" id="{79B61D9C-C495-4C26-8E6D-6B4A46A0015A}"/>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5" name="图片 10">
            <a:extLst>
              <a:ext uri="{FF2B5EF4-FFF2-40B4-BE49-F238E27FC236}">
                <a16:creationId xmlns:a16="http://schemas.microsoft.com/office/drawing/2014/main" id="{CAF9FDF0-9C30-4DE6-AA69-E761F738C5DE}"/>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sp>
        <p:nvSpPr>
          <p:cNvPr id="6" name="圆角矩形 6">
            <a:extLst>
              <a:ext uri="{FF2B5EF4-FFF2-40B4-BE49-F238E27FC236}">
                <a16:creationId xmlns:a16="http://schemas.microsoft.com/office/drawing/2014/main" id="{0C18FC6B-0938-7A40-A097-19EA1F146C34}"/>
              </a:ext>
            </a:extLst>
          </p:cNvPr>
          <p:cNvSpPr/>
          <p:nvPr userDrawn="1"/>
        </p:nvSpPr>
        <p:spPr>
          <a:xfrm>
            <a:off x="716605" y="533636"/>
            <a:ext cx="10758792" cy="5797685"/>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7">
            <a:extLst>
              <a:ext uri="{FF2B5EF4-FFF2-40B4-BE49-F238E27FC236}">
                <a16:creationId xmlns:a16="http://schemas.microsoft.com/office/drawing/2014/main" id="{41ECE543-A086-406C-8BCF-B1D397585C4E}"/>
              </a:ext>
            </a:extLst>
          </p:cNvPr>
          <p:cNvPicPr>
            <a:picLocks noChangeAspect="1"/>
          </p:cNvPicPr>
          <p:nvPr userDrawn="1"/>
        </p:nvPicPr>
        <p:blipFill rotWithShape="1">
          <a:blip r:embed="rId3"/>
          <a:srcRect t="78261" b="5341"/>
          <a:stretch/>
        </p:blipFill>
        <p:spPr>
          <a:xfrm>
            <a:off x="0" y="4191817"/>
            <a:ext cx="12192000" cy="2666183"/>
          </a:xfrm>
          <a:prstGeom prst="rect">
            <a:avLst/>
          </a:prstGeom>
          <a:effectLst>
            <a:outerShdw blurRad="50800" dist="38100" dir="13620000" algn="tl" rotWithShape="0">
              <a:prstClr val="black">
                <a:alpha val="40000"/>
              </a:prstClr>
            </a:outerShdw>
          </a:effectLst>
        </p:spPr>
      </p:pic>
      <p:grpSp>
        <p:nvGrpSpPr>
          <p:cNvPr id="8" name="组合 11">
            <a:extLst>
              <a:ext uri="{FF2B5EF4-FFF2-40B4-BE49-F238E27FC236}">
                <a16:creationId xmlns:a16="http://schemas.microsoft.com/office/drawing/2014/main" id="{9A542850-304E-418E-BF14-5EDCF6671B5C}"/>
              </a:ext>
            </a:extLst>
          </p:cNvPr>
          <p:cNvGrpSpPr/>
          <p:nvPr userDrawn="1"/>
        </p:nvGrpSpPr>
        <p:grpSpPr>
          <a:xfrm rot="1522098">
            <a:off x="10028090" y="32371"/>
            <a:ext cx="2359852" cy="1911188"/>
            <a:chOff x="1505535" y="104580"/>
            <a:chExt cx="2359852" cy="1911188"/>
          </a:xfrm>
        </p:grpSpPr>
        <p:pic>
          <p:nvPicPr>
            <p:cNvPr id="9" name="图片 16">
              <a:extLst>
                <a:ext uri="{FF2B5EF4-FFF2-40B4-BE49-F238E27FC236}">
                  <a16:creationId xmlns:a16="http://schemas.microsoft.com/office/drawing/2014/main" id="{4054F16C-5477-45EB-A967-69B42097C03A}"/>
                </a:ext>
              </a:extLst>
            </p:cNvPr>
            <p:cNvPicPr>
              <a:picLocks noChangeAspect="1"/>
            </p:cNvPicPr>
            <p:nvPr userDrawn="1"/>
          </p:nvPicPr>
          <p:blipFill rotWithShape="1">
            <a:blip r:embed="rId4"/>
            <a:srcRect r="82451" b="85517"/>
            <a:stretch/>
          </p:blipFill>
          <p:spPr>
            <a:xfrm>
              <a:off x="1505535" y="104580"/>
              <a:ext cx="1736528" cy="1911188"/>
            </a:xfrm>
            <a:prstGeom prst="rect">
              <a:avLst/>
            </a:prstGeom>
          </p:spPr>
        </p:pic>
        <p:pic>
          <p:nvPicPr>
            <p:cNvPr id="10" name="图片 17">
              <a:extLst>
                <a:ext uri="{FF2B5EF4-FFF2-40B4-BE49-F238E27FC236}">
                  <a16:creationId xmlns:a16="http://schemas.microsoft.com/office/drawing/2014/main" id="{418534BD-9F4B-49DD-9D07-DC36ADF67F9E}"/>
                </a:ext>
              </a:extLst>
            </p:cNvPr>
            <p:cNvPicPr>
              <a:picLocks noChangeAspect="1"/>
            </p:cNvPicPr>
            <p:nvPr userDrawn="1"/>
          </p:nvPicPr>
          <p:blipFill rotWithShape="1">
            <a:blip r:embed="rId5"/>
            <a:srcRect l="13408" t="7922" r="73707" b="82166"/>
            <a:stretch/>
          </p:blipFill>
          <p:spPr>
            <a:xfrm rot="1487251">
              <a:off x="2363114" y="452520"/>
              <a:ext cx="1502273" cy="1541147"/>
            </a:xfrm>
            <a:prstGeom prst="rect">
              <a:avLst/>
            </a:prstGeom>
          </p:spPr>
        </p:pic>
      </p:grpSp>
      <p:pic>
        <p:nvPicPr>
          <p:cNvPr id="11" name="图片 14">
            <a:extLst>
              <a:ext uri="{FF2B5EF4-FFF2-40B4-BE49-F238E27FC236}">
                <a16:creationId xmlns:a16="http://schemas.microsoft.com/office/drawing/2014/main" id="{A03DD15A-949D-4275-89F4-A2FB607DE4BF}"/>
              </a:ext>
            </a:extLst>
          </p:cNvPr>
          <p:cNvPicPr>
            <a:picLocks noChangeAspect="1"/>
          </p:cNvPicPr>
          <p:nvPr userDrawn="1"/>
        </p:nvPicPr>
        <p:blipFill rotWithShape="1">
          <a:blip r:embed="rId6"/>
          <a:srcRect t="50585"/>
          <a:stretch/>
        </p:blipFill>
        <p:spPr>
          <a:xfrm>
            <a:off x="0" y="3469104"/>
            <a:ext cx="12192000" cy="3388573"/>
          </a:xfrm>
          <a:prstGeom prst="rect">
            <a:avLst/>
          </a:prstGeom>
        </p:spPr>
      </p:pic>
      <p:grpSp>
        <p:nvGrpSpPr>
          <p:cNvPr id="12" name="组合 11">
            <a:extLst>
              <a:ext uri="{FF2B5EF4-FFF2-40B4-BE49-F238E27FC236}">
                <a16:creationId xmlns:a16="http://schemas.microsoft.com/office/drawing/2014/main" id="{9A542850-304E-418E-BF14-5EDCF6671B5C}"/>
              </a:ext>
            </a:extLst>
          </p:cNvPr>
          <p:cNvGrpSpPr/>
          <p:nvPr userDrawn="1"/>
        </p:nvGrpSpPr>
        <p:grpSpPr>
          <a:xfrm rot="1522098">
            <a:off x="10028091" y="32371"/>
            <a:ext cx="2359852" cy="1911188"/>
            <a:chOff x="1505535" y="104580"/>
            <a:chExt cx="2359852" cy="1911188"/>
          </a:xfrm>
        </p:grpSpPr>
        <p:pic>
          <p:nvPicPr>
            <p:cNvPr id="13" name="图片 16">
              <a:extLst>
                <a:ext uri="{FF2B5EF4-FFF2-40B4-BE49-F238E27FC236}">
                  <a16:creationId xmlns:a16="http://schemas.microsoft.com/office/drawing/2014/main" id="{4054F16C-5477-45EB-A967-69B42097C03A}"/>
                </a:ext>
              </a:extLst>
            </p:cNvPr>
            <p:cNvPicPr>
              <a:picLocks noChangeAspect="1"/>
            </p:cNvPicPr>
            <p:nvPr userDrawn="1"/>
          </p:nvPicPr>
          <p:blipFill rotWithShape="1">
            <a:blip r:embed="rId4"/>
            <a:srcRect r="82451" b="85517"/>
            <a:stretch/>
          </p:blipFill>
          <p:spPr>
            <a:xfrm>
              <a:off x="1505535" y="104580"/>
              <a:ext cx="1736528" cy="1911188"/>
            </a:xfrm>
            <a:prstGeom prst="rect">
              <a:avLst/>
            </a:prstGeom>
          </p:spPr>
        </p:pic>
        <p:pic>
          <p:nvPicPr>
            <p:cNvPr id="14" name="图片 17">
              <a:extLst>
                <a:ext uri="{FF2B5EF4-FFF2-40B4-BE49-F238E27FC236}">
                  <a16:creationId xmlns:a16="http://schemas.microsoft.com/office/drawing/2014/main" id="{418534BD-9F4B-49DD-9D07-DC36ADF67F9E}"/>
                </a:ext>
              </a:extLst>
            </p:cNvPr>
            <p:cNvPicPr>
              <a:picLocks noChangeAspect="1"/>
            </p:cNvPicPr>
            <p:nvPr userDrawn="1"/>
          </p:nvPicPr>
          <p:blipFill rotWithShape="1">
            <a:blip r:embed="rId5"/>
            <a:srcRect l="13408" t="7922" r="73707" b="82166"/>
            <a:stretch/>
          </p:blipFill>
          <p:spPr>
            <a:xfrm rot="1487251">
              <a:off x="2363114" y="452520"/>
              <a:ext cx="1502273" cy="1541147"/>
            </a:xfrm>
            <a:prstGeom prst="rect">
              <a:avLst/>
            </a:prstGeom>
          </p:spPr>
        </p:pic>
      </p:grpSp>
    </p:spTree>
    <p:extLst>
      <p:ext uri="{BB962C8B-B14F-4D97-AF65-F5344CB8AC3E}">
        <p14:creationId xmlns:p14="http://schemas.microsoft.com/office/powerpoint/2010/main" val="196649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464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A765AF-2FD9-41CB-BC53-F22C50CA53F4}"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16F4D-1D06-4CC3-A4AB-EB7CD1B3E673}" type="slidenum">
              <a:rPr lang="en-US" smtClean="0"/>
              <a:t>‹#›</a:t>
            </a:fld>
            <a:endParaRPr lang="en-US"/>
          </a:p>
        </p:txBody>
      </p:sp>
    </p:spTree>
    <p:extLst>
      <p:ext uri="{BB962C8B-B14F-4D97-AF65-F5344CB8AC3E}">
        <p14:creationId xmlns:p14="http://schemas.microsoft.com/office/powerpoint/2010/main" val="465141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A765AF-2FD9-41CB-BC53-F22C50CA53F4}" type="datetimeFigureOut">
              <a:rPr lang="en-US" smtClean="0"/>
              <a:t>10/6/2021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16F4D-1D06-4CC3-A4AB-EB7CD1B3E673}" type="slidenum">
              <a:rPr lang="en-US" smtClean="0"/>
              <a:t>‹#›</a:t>
            </a:fld>
            <a:endParaRPr lang="en-US"/>
          </a:p>
        </p:txBody>
      </p:sp>
    </p:spTree>
    <p:extLst>
      <p:ext uri="{BB962C8B-B14F-4D97-AF65-F5344CB8AC3E}">
        <p14:creationId xmlns:p14="http://schemas.microsoft.com/office/powerpoint/2010/main" val="3530413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A765AF-2FD9-41CB-BC53-F22C50CA53F4}" type="datetimeFigureOut">
              <a:rPr lang="en-US" smtClean="0"/>
              <a:t>10/6/2021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16F4D-1D06-4CC3-A4AB-EB7CD1B3E673}" type="slidenum">
              <a:rPr lang="en-US" smtClean="0"/>
              <a:t>‹#›</a:t>
            </a:fld>
            <a:endParaRPr lang="en-US"/>
          </a:p>
        </p:txBody>
      </p:sp>
    </p:spTree>
    <p:extLst>
      <p:ext uri="{BB962C8B-B14F-4D97-AF65-F5344CB8AC3E}">
        <p14:creationId xmlns:p14="http://schemas.microsoft.com/office/powerpoint/2010/main" val="3597728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127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60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006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963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482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81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76641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998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520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965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020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927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4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396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084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270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737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674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A765AF-2FD9-41CB-BC53-F22C50CA53F4}"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16F4D-1D06-4CC3-A4AB-EB7CD1B3E673}" type="slidenum">
              <a:rPr lang="en-US" smtClean="0"/>
              <a:t>‹#›</a:t>
            </a:fld>
            <a:endParaRPr lang="en-US"/>
          </a:p>
        </p:txBody>
      </p:sp>
    </p:spTree>
    <p:extLst>
      <p:ext uri="{BB962C8B-B14F-4D97-AF65-F5344CB8AC3E}">
        <p14:creationId xmlns:p14="http://schemas.microsoft.com/office/powerpoint/2010/main" val="1360027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4A765AF-2FD9-41CB-BC53-F22C50CA53F4}"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16F4D-1D06-4CC3-A4AB-EB7CD1B3E673}" type="slidenum">
              <a:rPr lang="en-US" smtClean="0"/>
              <a:t>‹#›</a:t>
            </a:fld>
            <a:endParaRPr lang="en-US"/>
          </a:p>
        </p:txBody>
      </p:sp>
    </p:spTree>
    <p:extLst>
      <p:ext uri="{BB962C8B-B14F-4D97-AF65-F5344CB8AC3E}">
        <p14:creationId xmlns:p14="http://schemas.microsoft.com/office/powerpoint/2010/main" val="3192831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A765AF-2FD9-41CB-BC53-F22C50CA53F4}"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16F4D-1D06-4CC3-A4AB-EB7CD1B3E673}" type="slidenum">
              <a:rPr lang="en-US" smtClean="0"/>
              <a:t>‹#›</a:t>
            </a:fld>
            <a:endParaRPr lang="en-US"/>
          </a:p>
        </p:txBody>
      </p:sp>
    </p:spTree>
    <p:extLst>
      <p:ext uri="{BB962C8B-B14F-4D97-AF65-F5344CB8AC3E}">
        <p14:creationId xmlns:p14="http://schemas.microsoft.com/office/powerpoint/2010/main" val="113002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A765AF-2FD9-41CB-BC53-F22C50CA53F4}"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16F4D-1D06-4CC3-A4AB-EB7CD1B3E673}" type="slidenum">
              <a:rPr lang="en-US" smtClean="0"/>
              <a:t>‹#›</a:t>
            </a:fld>
            <a:endParaRPr lang="en-US"/>
          </a:p>
        </p:txBody>
      </p:sp>
    </p:spTree>
    <p:extLst>
      <p:ext uri="{BB962C8B-B14F-4D97-AF65-F5344CB8AC3E}">
        <p14:creationId xmlns:p14="http://schemas.microsoft.com/office/powerpoint/2010/main" val="17110987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两项内容">
    <p:bg>
      <p:bgPr>
        <a:solidFill>
          <a:srgbClr val="007FDE"/>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9B61D9C-C495-4C26-8E6D-6B4A46A0015A}"/>
              </a:ext>
            </a:extLst>
          </p:cNvPr>
          <p:cNvPicPr>
            <a:picLocks noChangeAspect="1"/>
          </p:cNvPicPr>
          <p:nvPr userDrawn="1"/>
        </p:nvPicPr>
        <p:blipFill rotWithShape="1">
          <a:blip r:embed="rId2"/>
          <a:srcRect r="68038"/>
          <a:stretch/>
        </p:blipFill>
        <p:spPr>
          <a:xfrm>
            <a:off x="0" y="0"/>
            <a:ext cx="1643720" cy="6858000"/>
          </a:xfrm>
          <a:prstGeom prst="rect">
            <a:avLst/>
          </a:prstGeom>
        </p:spPr>
      </p:pic>
      <p:pic>
        <p:nvPicPr>
          <p:cNvPr id="11" name="图片 10">
            <a:extLst>
              <a:ext uri="{FF2B5EF4-FFF2-40B4-BE49-F238E27FC236}">
                <a16:creationId xmlns:a16="http://schemas.microsoft.com/office/drawing/2014/main" id="{CAF9FDF0-9C30-4DE6-AA69-E761F738C5DE}"/>
              </a:ext>
            </a:extLst>
          </p:cNvPr>
          <p:cNvPicPr>
            <a:picLocks noChangeAspect="1"/>
          </p:cNvPicPr>
          <p:nvPr userDrawn="1"/>
        </p:nvPicPr>
        <p:blipFill rotWithShape="1">
          <a:blip r:embed="rId2"/>
          <a:srcRect l="38415" r="-4383"/>
          <a:stretch/>
        </p:blipFill>
        <p:spPr>
          <a:xfrm>
            <a:off x="8799445" y="0"/>
            <a:ext cx="3392555" cy="6858000"/>
          </a:xfrm>
          <a:prstGeom prst="rect">
            <a:avLst/>
          </a:prstGeom>
        </p:spPr>
      </p:pic>
      <p:sp>
        <p:nvSpPr>
          <p:cNvPr id="7" name="圆角矩形 6">
            <a:extLst>
              <a:ext uri="{FF2B5EF4-FFF2-40B4-BE49-F238E27FC236}">
                <a16:creationId xmlns:a16="http://schemas.microsoft.com/office/drawing/2014/main" id="{0C18FC6B-0938-7A40-A097-19EA1F146C34}"/>
              </a:ext>
            </a:extLst>
          </p:cNvPr>
          <p:cNvSpPr/>
          <p:nvPr userDrawn="1"/>
        </p:nvSpPr>
        <p:spPr>
          <a:xfrm>
            <a:off x="716605" y="533636"/>
            <a:ext cx="10758792" cy="5797685"/>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41ECE543-A086-406C-8BCF-B1D397585C4E}"/>
              </a:ext>
            </a:extLst>
          </p:cNvPr>
          <p:cNvPicPr>
            <a:picLocks noChangeAspect="1"/>
          </p:cNvPicPr>
          <p:nvPr userDrawn="1"/>
        </p:nvPicPr>
        <p:blipFill rotWithShape="1">
          <a:blip r:embed="rId3"/>
          <a:srcRect t="78261" b="5341"/>
          <a:stretch/>
        </p:blipFill>
        <p:spPr>
          <a:xfrm>
            <a:off x="0" y="4191817"/>
            <a:ext cx="12192000" cy="2666183"/>
          </a:xfrm>
          <a:prstGeom prst="rect">
            <a:avLst/>
          </a:prstGeom>
          <a:effectLst>
            <a:outerShdw blurRad="50800" dist="38100" dir="13620000" algn="tl" rotWithShape="0">
              <a:prstClr val="black">
                <a:alpha val="40000"/>
              </a:prstClr>
            </a:outerShdw>
          </a:effectLst>
        </p:spPr>
      </p:pic>
      <p:grpSp>
        <p:nvGrpSpPr>
          <p:cNvPr id="12" name="组合 11">
            <a:extLst>
              <a:ext uri="{FF2B5EF4-FFF2-40B4-BE49-F238E27FC236}">
                <a16:creationId xmlns:a16="http://schemas.microsoft.com/office/drawing/2014/main" id="{9A542850-304E-418E-BF14-5EDCF6671B5C}"/>
              </a:ext>
            </a:extLst>
          </p:cNvPr>
          <p:cNvGrpSpPr/>
          <p:nvPr userDrawn="1"/>
        </p:nvGrpSpPr>
        <p:grpSpPr>
          <a:xfrm rot="1522098">
            <a:off x="10028090" y="32371"/>
            <a:ext cx="2359852" cy="1911188"/>
            <a:chOff x="1505535" y="104580"/>
            <a:chExt cx="2359852" cy="1911188"/>
          </a:xfrm>
        </p:grpSpPr>
        <p:pic>
          <p:nvPicPr>
            <p:cNvPr id="17" name="图片 16">
              <a:extLst>
                <a:ext uri="{FF2B5EF4-FFF2-40B4-BE49-F238E27FC236}">
                  <a16:creationId xmlns:a16="http://schemas.microsoft.com/office/drawing/2014/main" id="{4054F16C-5477-45EB-A967-69B42097C03A}"/>
                </a:ext>
              </a:extLst>
            </p:cNvPr>
            <p:cNvPicPr>
              <a:picLocks noChangeAspect="1"/>
            </p:cNvPicPr>
            <p:nvPr userDrawn="1"/>
          </p:nvPicPr>
          <p:blipFill rotWithShape="1">
            <a:blip r:embed="rId4"/>
            <a:srcRect r="82451" b="85517"/>
            <a:stretch/>
          </p:blipFill>
          <p:spPr>
            <a:xfrm>
              <a:off x="1505535" y="104580"/>
              <a:ext cx="1736528" cy="1911188"/>
            </a:xfrm>
            <a:prstGeom prst="rect">
              <a:avLst/>
            </a:prstGeom>
          </p:spPr>
        </p:pic>
        <p:pic>
          <p:nvPicPr>
            <p:cNvPr id="18" name="图片 17">
              <a:extLst>
                <a:ext uri="{FF2B5EF4-FFF2-40B4-BE49-F238E27FC236}">
                  <a16:creationId xmlns:a16="http://schemas.microsoft.com/office/drawing/2014/main" id="{418534BD-9F4B-49DD-9D07-DC36ADF67F9E}"/>
                </a:ext>
              </a:extLst>
            </p:cNvPr>
            <p:cNvPicPr>
              <a:picLocks noChangeAspect="1"/>
            </p:cNvPicPr>
            <p:nvPr userDrawn="1"/>
          </p:nvPicPr>
          <p:blipFill rotWithShape="1">
            <a:blip r:embed="rId5"/>
            <a:srcRect l="13408" t="7922" r="73707" b="82166"/>
            <a:stretch/>
          </p:blipFill>
          <p:spPr>
            <a:xfrm rot="1487251">
              <a:off x="2363114" y="452520"/>
              <a:ext cx="1502273" cy="1541147"/>
            </a:xfrm>
            <a:prstGeom prst="rect">
              <a:avLst/>
            </a:prstGeom>
          </p:spPr>
        </p:pic>
      </p:grpSp>
      <p:pic>
        <p:nvPicPr>
          <p:cNvPr id="15" name="图片 14">
            <a:extLst>
              <a:ext uri="{FF2B5EF4-FFF2-40B4-BE49-F238E27FC236}">
                <a16:creationId xmlns:a16="http://schemas.microsoft.com/office/drawing/2014/main" id="{A03DD15A-949D-4275-89F4-A2FB607DE4BF}"/>
              </a:ext>
            </a:extLst>
          </p:cNvPr>
          <p:cNvPicPr>
            <a:picLocks noChangeAspect="1"/>
          </p:cNvPicPr>
          <p:nvPr userDrawn="1"/>
        </p:nvPicPr>
        <p:blipFill rotWithShape="1">
          <a:blip r:embed="rId6"/>
          <a:srcRect t="50585"/>
          <a:stretch/>
        </p:blipFill>
        <p:spPr>
          <a:xfrm>
            <a:off x="0" y="3469104"/>
            <a:ext cx="12192000" cy="3388573"/>
          </a:xfrm>
          <a:prstGeom prst="rect">
            <a:avLst/>
          </a:prstGeom>
        </p:spPr>
      </p:pic>
      <p:grpSp>
        <p:nvGrpSpPr>
          <p:cNvPr id="13" name="组合 11">
            <a:extLst>
              <a:ext uri="{FF2B5EF4-FFF2-40B4-BE49-F238E27FC236}">
                <a16:creationId xmlns:a16="http://schemas.microsoft.com/office/drawing/2014/main" id="{9A542850-304E-418E-BF14-5EDCF6671B5C}"/>
              </a:ext>
            </a:extLst>
          </p:cNvPr>
          <p:cNvGrpSpPr/>
          <p:nvPr userDrawn="1"/>
        </p:nvGrpSpPr>
        <p:grpSpPr>
          <a:xfrm rot="1522098">
            <a:off x="10028091" y="32371"/>
            <a:ext cx="2359852" cy="1911188"/>
            <a:chOff x="1505535" y="104580"/>
            <a:chExt cx="2359852" cy="1911188"/>
          </a:xfrm>
        </p:grpSpPr>
        <p:pic>
          <p:nvPicPr>
            <p:cNvPr id="14" name="图片 16">
              <a:extLst>
                <a:ext uri="{FF2B5EF4-FFF2-40B4-BE49-F238E27FC236}">
                  <a16:creationId xmlns:a16="http://schemas.microsoft.com/office/drawing/2014/main" id="{4054F16C-5477-45EB-A967-69B42097C03A}"/>
                </a:ext>
              </a:extLst>
            </p:cNvPr>
            <p:cNvPicPr>
              <a:picLocks noChangeAspect="1"/>
            </p:cNvPicPr>
            <p:nvPr userDrawn="1"/>
          </p:nvPicPr>
          <p:blipFill rotWithShape="1">
            <a:blip r:embed="rId4"/>
            <a:srcRect r="82451" b="85517"/>
            <a:stretch/>
          </p:blipFill>
          <p:spPr>
            <a:xfrm>
              <a:off x="1505535" y="104580"/>
              <a:ext cx="1736528" cy="1911188"/>
            </a:xfrm>
            <a:prstGeom prst="rect">
              <a:avLst/>
            </a:prstGeom>
          </p:spPr>
        </p:pic>
        <p:pic>
          <p:nvPicPr>
            <p:cNvPr id="16" name="图片 17">
              <a:extLst>
                <a:ext uri="{FF2B5EF4-FFF2-40B4-BE49-F238E27FC236}">
                  <a16:creationId xmlns:a16="http://schemas.microsoft.com/office/drawing/2014/main" id="{418534BD-9F4B-49DD-9D07-DC36ADF67F9E}"/>
                </a:ext>
              </a:extLst>
            </p:cNvPr>
            <p:cNvPicPr>
              <a:picLocks noChangeAspect="1"/>
            </p:cNvPicPr>
            <p:nvPr userDrawn="1"/>
          </p:nvPicPr>
          <p:blipFill rotWithShape="1">
            <a:blip r:embed="rId5"/>
            <a:srcRect l="13408" t="7922" r="73707" b="82166"/>
            <a:stretch/>
          </p:blipFill>
          <p:spPr>
            <a:xfrm rot="1487251">
              <a:off x="2363114" y="452520"/>
              <a:ext cx="1502273" cy="1541147"/>
            </a:xfrm>
            <a:prstGeom prst="rect">
              <a:avLst/>
            </a:prstGeom>
          </p:spPr>
        </p:pic>
      </p:grpSp>
    </p:spTree>
    <p:extLst>
      <p:ext uri="{BB962C8B-B14F-4D97-AF65-F5344CB8AC3E}">
        <p14:creationId xmlns:p14="http://schemas.microsoft.com/office/powerpoint/2010/main" val="220997371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9" name="圆角矩形 8">
            <a:extLst>
              <a:ext uri="{FF2B5EF4-FFF2-40B4-BE49-F238E27FC236}">
                <a16:creationId xmlns:a16="http://schemas.microsoft.com/office/drawing/2014/main" id="{0C34EE1C-2A90-3340-9A6D-6A77962D4624}"/>
              </a:ext>
            </a:extLst>
          </p:cNvPr>
          <p:cNvSpPr/>
          <p:nvPr userDrawn="1"/>
        </p:nvSpPr>
        <p:spPr>
          <a:xfrm>
            <a:off x="2133599" y="1060174"/>
            <a:ext cx="7924800" cy="3498574"/>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a:extLst>
              <a:ext uri="{FF2B5EF4-FFF2-40B4-BE49-F238E27FC236}">
                <a16:creationId xmlns:a16="http://schemas.microsoft.com/office/drawing/2014/main" id="{36A7D71A-134B-834A-9266-24230571D056}"/>
              </a:ext>
            </a:extLst>
          </p:cNvPr>
          <p:cNvPicPr>
            <a:picLocks noChangeAspect="1"/>
          </p:cNvPicPr>
          <p:nvPr userDrawn="1"/>
        </p:nvPicPr>
        <p:blipFill rotWithShape="1">
          <a:blip r:embed="rId2"/>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pic>
        <p:nvPicPr>
          <p:cNvPr id="5" name="图片 4">
            <a:extLst>
              <a:ext uri="{FF2B5EF4-FFF2-40B4-BE49-F238E27FC236}">
                <a16:creationId xmlns:a16="http://schemas.microsoft.com/office/drawing/2014/main" id="{9DD49089-FF1D-CA43-BF39-6431FD2103BA}"/>
              </a:ext>
            </a:extLst>
          </p:cNvPr>
          <p:cNvPicPr>
            <a:picLocks noChangeAspect="1"/>
          </p:cNvPicPr>
          <p:nvPr userDrawn="1"/>
        </p:nvPicPr>
        <p:blipFill rotWithShape="1">
          <a:blip r:embed="rId3"/>
          <a:srcRect r="68038"/>
          <a:stretch/>
        </p:blipFill>
        <p:spPr>
          <a:xfrm>
            <a:off x="0" y="0"/>
            <a:ext cx="1643720" cy="6858000"/>
          </a:xfrm>
          <a:prstGeom prst="rect">
            <a:avLst/>
          </a:prstGeom>
        </p:spPr>
      </p:pic>
      <p:pic>
        <p:nvPicPr>
          <p:cNvPr id="13" name="图片 12">
            <a:extLst>
              <a:ext uri="{FF2B5EF4-FFF2-40B4-BE49-F238E27FC236}">
                <a16:creationId xmlns:a16="http://schemas.microsoft.com/office/drawing/2014/main" id="{0CAD9DA9-07F1-CF4F-9B4B-192A77A1CFE2}"/>
              </a:ext>
            </a:extLst>
          </p:cNvPr>
          <p:cNvPicPr>
            <a:picLocks noChangeAspect="1"/>
          </p:cNvPicPr>
          <p:nvPr userDrawn="1"/>
        </p:nvPicPr>
        <p:blipFill rotWithShape="1">
          <a:blip r:embed="rId3"/>
          <a:srcRect l="38415" r="-4383"/>
          <a:stretch/>
        </p:blipFill>
        <p:spPr>
          <a:xfrm>
            <a:off x="8799445" y="0"/>
            <a:ext cx="3392555" cy="6858000"/>
          </a:xfrm>
          <a:prstGeom prst="rect">
            <a:avLst/>
          </a:prstGeom>
        </p:spPr>
      </p:pic>
      <p:pic>
        <p:nvPicPr>
          <p:cNvPr id="11" name="图片 10">
            <a:extLst>
              <a:ext uri="{FF2B5EF4-FFF2-40B4-BE49-F238E27FC236}">
                <a16:creationId xmlns:a16="http://schemas.microsoft.com/office/drawing/2014/main" id="{C5B789FB-5534-0743-B4C9-CCEC9D59FE1E}"/>
              </a:ext>
            </a:extLst>
          </p:cNvPr>
          <p:cNvPicPr>
            <a:picLocks noChangeAspect="1"/>
          </p:cNvPicPr>
          <p:nvPr userDrawn="1"/>
        </p:nvPicPr>
        <p:blipFill rotWithShape="1">
          <a:blip r:embed="rId4"/>
          <a:srcRect l="71646" t="15266" r="5936" b="57439"/>
          <a:stretch/>
        </p:blipFill>
        <p:spPr>
          <a:xfrm>
            <a:off x="10058399" y="1355325"/>
            <a:ext cx="1152940" cy="1871870"/>
          </a:xfrm>
          <a:prstGeom prst="rect">
            <a:avLst/>
          </a:prstGeom>
        </p:spPr>
      </p:pic>
      <p:pic>
        <p:nvPicPr>
          <p:cNvPr id="19" name="图片 18">
            <a:extLst>
              <a:ext uri="{FF2B5EF4-FFF2-40B4-BE49-F238E27FC236}">
                <a16:creationId xmlns:a16="http://schemas.microsoft.com/office/drawing/2014/main" id="{A4DBFCC9-5530-3946-B193-5F901D8B74D7}"/>
              </a:ext>
            </a:extLst>
          </p:cNvPr>
          <p:cNvPicPr>
            <a:picLocks noChangeAspect="1"/>
          </p:cNvPicPr>
          <p:nvPr userDrawn="1"/>
        </p:nvPicPr>
        <p:blipFill rotWithShape="1">
          <a:blip r:embed="rId4"/>
          <a:srcRect l="71646" t="15266" r="5936" b="57439"/>
          <a:stretch/>
        </p:blipFill>
        <p:spPr>
          <a:xfrm rot="12394785">
            <a:off x="735720" y="825238"/>
            <a:ext cx="1152940" cy="1871870"/>
          </a:xfrm>
          <a:prstGeom prst="rect">
            <a:avLst/>
          </a:prstGeom>
        </p:spPr>
      </p:pic>
      <p:grpSp>
        <p:nvGrpSpPr>
          <p:cNvPr id="6" name="组合 5">
            <a:extLst>
              <a:ext uri="{FF2B5EF4-FFF2-40B4-BE49-F238E27FC236}">
                <a16:creationId xmlns:a16="http://schemas.microsoft.com/office/drawing/2014/main" id="{5BDD0084-ECBD-4B22-B5D6-EFA8B6555B59}"/>
              </a:ext>
            </a:extLst>
          </p:cNvPr>
          <p:cNvGrpSpPr/>
          <p:nvPr userDrawn="1"/>
        </p:nvGrpSpPr>
        <p:grpSpPr>
          <a:xfrm>
            <a:off x="1338411" y="155848"/>
            <a:ext cx="2167055" cy="1755046"/>
            <a:chOff x="1505535" y="104580"/>
            <a:chExt cx="2359852" cy="1911188"/>
          </a:xfrm>
        </p:grpSpPr>
        <p:pic>
          <p:nvPicPr>
            <p:cNvPr id="17" name="图片 16">
              <a:extLst>
                <a:ext uri="{FF2B5EF4-FFF2-40B4-BE49-F238E27FC236}">
                  <a16:creationId xmlns:a16="http://schemas.microsoft.com/office/drawing/2014/main" id="{0C7C8AE6-F88B-E14A-A885-6874E37386D2}"/>
                </a:ext>
              </a:extLst>
            </p:cNvPr>
            <p:cNvPicPr>
              <a:picLocks noChangeAspect="1"/>
            </p:cNvPicPr>
            <p:nvPr userDrawn="1"/>
          </p:nvPicPr>
          <p:blipFill rotWithShape="1">
            <a:blip r:embed="rId5"/>
            <a:srcRect r="82451" b="85517"/>
            <a:stretch/>
          </p:blipFill>
          <p:spPr>
            <a:xfrm>
              <a:off x="1505535" y="104580"/>
              <a:ext cx="1736528" cy="1911188"/>
            </a:xfrm>
            <a:prstGeom prst="rect">
              <a:avLst/>
            </a:prstGeom>
          </p:spPr>
        </p:pic>
        <p:pic>
          <p:nvPicPr>
            <p:cNvPr id="25" name="图片 24">
              <a:extLst>
                <a:ext uri="{FF2B5EF4-FFF2-40B4-BE49-F238E27FC236}">
                  <a16:creationId xmlns:a16="http://schemas.microsoft.com/office/drawing/2014/main" id="{59801A98-37E6-9549-8A5B-781DE8D395F1}"/>
                </a:ext>
              </a:extLst>
            </p:cNvPr>
            <p:cNvPicPr>
              <a:picLocks noChangeAspect="1"/>
            </p:cNvPicPr>
            <p:nvPr userDrawn="1"/>
          </p:nvPicPr>
          <p:blipFill rotWithShape="1">
            <a:blip r:embed="rId6"/>
            <a:srcRect l="13408" t="7922" r="73707" b="82166"/>
            <a:stretch/>
          </p:blipFill>
          <p:spPr>
            <a:xfrm rot="1487251">
              <a:off x="2363114" y="452520"/>
              <a:ext cx="1502273" cy="1541147"/>
            </a:xfrm>
            <a:prstGeom prst="rect">
              <a:avLst/>
            </a:prstGeom>
          </p:spPr>
        </p:pic>
      </p:grpSp>
      <p:pic>
        <p:nvPicPr>
          <p:cNvPr id="16" name="图片 15">
            <a:extLst>
              <a:ext uri="{FF2B5EF4-FFF2-40B4-BE49-F238E27FC236}">
                <a16:creationId xmlns:a16="http://schemas.microsoft.com/office/drawing/2014/main" id="{9FCACE78-D4FF-4247-888A-F966A475DA95}"/>
              </a:ext>
            </a:extLst>
          </p:cNvPr>
          <p:cNvPicPr>
            <a:picLocks noChangeAspect="1"/>
          </p:cNvPicPr>
          <p:nvPr userDrawn="1"/>
        </p:nvPicPr>
        <p:blipFill rotWithShape="1">
          <a:blip r:embed="rId5"/>
          <a:srcRect r="82451" b="85517"/>
          <a:stretch/>
        </p:blipFill>
        <p:spPr>
          <a:xfrm rot="2319077">
            <a:off x="9603318" y="2393957"/>
            <a:ext cx="1339621" cy="1474360"/>
          </a:xfrm>
          <a:prstGeom prst="rect">
            <a:avLst/>
          </a:prstGeom>
        </p:spPr>
      </p:pic>
      <p:pic>
        <p:nvPicPr>
          <p:cNvPr id="10" name="图片 9">
            <a:extLst>
              <a:ext uri="{FF2B5EF4-FFF2-40B4-BE49-F238E27FC236}">
                <a16:creationId xmlns:a16="http://schemas.microsoft.com/office/drawing/2014/main" id="{D2644F66-367B-41F1-BC79-89F9B93769AC}"/>
              </a:ext>
            </a:extLst>
          </p:cNvPr>
          <p:cNvPicPr>
            <a:picLocks noChangeAspect="1"/>
          </p:cNvPicPr>
          <p:nvPr userDrawn="1"/>
        </p:nvPicPr>
        <p:blipFill rotWithShape="1">
          <a:blip r:embed="rId7"/>
          <a:srcRect t="50585"/>
          <a:stretch/>
        </p:blipFill>
        <p:spPr>
          <a:xfrm>
            <a:off x="-118131" y="3429000"/>
            <a:ext cx="12192000" cy="3388573"/>
          </a:xfrm>
          <a:prstGeom prst="rect">
            <a:avLst/>
          </a:prstGeom>
        </p:spPr>
      </p:pic>
    </p:spTree>
    <p:extLst>
      <p:ext uri="{BB962C8B-B14F-4D97-AF65-F5344CB8AC3E}">
        <p14:creationId xmlns:p14="http://schemas.microsoft.com/office/powerpoint/2010/main" val="20755208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内容与标题">
    <p:bg>
      <p:bgPr>
        <a:solidFill>
          <a:srgbClr val="0070C0"/>
        </a:solidFill>
        <a:effectLst/>
      </p:bgPr>
    </p:bg>
    <p:spTree>
      <p:nvGrpSpPr>
        <p:cNvPr id="1" name=""/>
        <p:cNvGrpSpPr/>
        <p:nvPr/>
      </p:nvGrpSpPr>
      <p:grpSpPr>
        <a:xfrm>
          <a:off x="0" y="0"/>
          <a:ext cx="0" cy="0"/>
          <a:chOff x="0" y="0"/>
          <a:chExt cx="0" cy="0"/>
        </a:xfrm>
      </p:grpSpPr>
      <p:sp>
        <p:nvSpPr>
          <p:cNvPr id="7" name="圆角矩形 8">
            <a:extLst>
              <a:ext uri="{FF2B5EF4-FFF2-40B4-BE49-F238E27FC236}">
                <a16:creationId xmlns:a16="http://schemas.microsoft.com/office/drawing/2014/main" id="{CCAC927C-A4EE-4750-A764-E16F5D0CC0C9}"/>
              </a:ext>
            </a:extLst>
          </p:cNvPr>
          <p:cNvSpPr/>
          <p:nvPr userDrawn="1"/>
        </p:nvSpPr>
        <p:spPr>
          <a:xfrm>
            <a:off x="2133599" y="1060174"/>
            <a:ext cx="7924800" cy="3498574"/>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DAD503E7-997B-4CB2-9A30-97D4221675DB}"/>
              </a:ext>
            </a:extLst>
          </p:cNvPr>
          <p:cNvPicPr>
            <a:picLocks noChangeAspect="1"/>
          </p:cNvPicPr>
          <p:nvPr userDrawn="1"/>
        </p:nvPicPr>
        <p:blipFill rotWithShape="1">
          <a:blip r:embed="rId2"/>
          <a:srcRect t="78261" b="1223"/>
          <a:stretch/>
        </p:blipFill>
        <p:spPr>
          <a:xfrm>
            <a:off x="0" y="3522346"/>
            <a:ext cx="12192000" cy="3335654"/>
          </a:xfrm>
          <a:prstGeom prst="rect">
            <a:avLst/>
          </a:prstGeom>
          <a:effectLst>
            <a:outerShdw blurRad="50800" dist="38100" dir="13620000" algn="tl" rotWithShape="0">
              <a:prstClr val="black">
                <a:alpha val="40000"/>
              </a:prstClr>
            </a:outerShdw>
          </a:effectLst>
        </p:spPr>
      </p:pic>
      <p:pic>
        <p:nvPicPr>
          <p:cNvPr id="9" name="图片 8">
            <a:extLst>
              <a:ext uri="{FF2B5EF4-FFF2-40B4-BE49-F238E27FC236}">
                <a16:creationId xmlns:a16="http://schemas.microsoft.com/office/drawing/2014/main" id="{CB970BEF-962C-4BB2-872E-2A17357693F4}"/>
              </a:ext>
            </a:extLst>
          </p:cNvPr>
          <p:cNvPicPr>
            <a:picLocks noChangeAspect="1"/>
          </p:cNvPicPr>
          <p:nvPr userDrawn="1"/>
        </p:nvPicPr>
        <p:blipFill>
          <a:blip r:embed="rId3"/>
          <a:srcRect/>
          <a:stretch/>
        </p:blipFill>
        <p:spPr>
          <a:xfrm>
            <a:off x="2872778" y="3232217"/>
            <a:ext cx="6446441" cy="3625784"/>
          </a:xfrm>
          <a:prstGeom prst="rect">
            <a:avLst/>
          </a:prstGeom>
        </p:spPr>
      </p:pic>
      <p:pic>
        <p:nvPicPr>
          <p:cNvPr id="10" name="图片 9">
            <a:extLst>
              <a:ext uri="{FF2B5EF4-FFF2-40B4-BE49-F238E27FC236}">
                <a16:creationId xmlns:a16="http://schemas.microsoft.com/office/drawing/2014/main" id="{05F13584-2BEB-42C7-A8BD-25B42E55D040}"/>
              </a:ext>
            </a:extLst>
          </p:cNvPr>
          <p:cNvPicPr>
            <a:picLocks noChangeAspect="1"/>
          </p:cNvPicPr>
          <p:nvPr userDrawn="1"/>
        </p:nvPicPr>
        <p:blipFill rotWithShape="1">
          <a:blip r:embed="rId4"/>
          <a:srcRect r="68038"/>
          <a:stretch/>
        </p:blipFill>
        <p:spPr>
          <a:xfrm>
            <a:off x="0" y="0"/>
            <a:ext cx="1643720" cy="6858000"/>
          </a:xfrm>
          <a:prstGeom prst="rect">
            <a:avLst/>
          </a:prstGeom>
        </p:spPr>
      </p:pic>
      <p:pic>
        <p:nvPicPr>
          <p:cNvPr id="11" name="图片 10">
            <a:extLst>
              <a:ext uri="{FF2B5EF4-FFF2-40B4-BE49-F238E27FC236}">
                <a16:creationId xmlns:a16="http://schemas.microsoft.com/office/drawing/2014/main" id="{3CCF7F9C-0157-4BDD-9802-7EA68B0A632C}"/>
              </a:ext>
            </a:extLst>
          </p:cNvPr>
          <p:cNvPicPr>
            <a:picLocks noChangeAspect="1"/>
          </p:cNvPicPr>
          <p:nvPr userDrawn="1"/>
        </p:nvPicPr>
        <p:blipFill rotWithShape="1">
          <a:blip r:embed="rId4"/>
          <a:srcRect l="38415" r="-4383"/>
          <a:stretch/>
        </p:blipFill>
        <p:spPr>
          <a:xfrm>
            <a:off x="8799445" y="0"/>
            <a:ext cx="3392555" cy="6858000"/>
          </a:xfrm>
          <a:prstGeom prst="rect">
            <a:avLst/>
          </a:prstGeom>
        </p:spPr>
      </p:pic>
      <p:pic>
        <p:nvPicPr>
          <p:cNvPr id="12" name="图片 11">
            <a:extLst>
              <a:ext uri="{FF2B5EF4-FFF2-40B4-BE49-F238E27FC236}">
                <a16:creationId xmlns:a16="http://schemas.microsoft.com/office/drawing/2014/main" id="{747122F1-B57C-4040-BDA1-AC6CE133503A}"/>
              </a:ext>
            </a:extLst>
          </p:cNvPr>
          <p:cNvPicPr>
            <a:picLocks noChangeAspect="1"/>
          </p:cNvPicPr>
          <p:nvPr userDrawn="1"/>
        </p:nvPicPr>
        <p:blipFill rotWithShape="1">
          <a:blip r:embed="rId5"/>
          <a:srcRect l="71646" t="15266" r="5936" b="57439"/>
          <a:stretch/>
        </p:blipFill>
        <p:spPr>
          <a:xfrm>
            <a:off x="10058399" y="1355325"/>
            <a:ext cx="1152940" cy="1871870"/>
          </a:xfrm>
          <a:prstGeom prst="rect">
            <a:avLst/>
          </a:prstGeom>
        </p:spPr>
      </p:pic>
      <p:pic>
        <p:nvPicPr>
          <p:cNvPr id="13" name="图片 12">
            <a:extLst>
              <a:ext uri="{FF2B5EF4-FFF2-40B4-BE49-F238E27FC236}">
                <a16:creationId xmlns:a16="http://schemas.microsoft.com/office/drawing/2014/main" id="{F733AB50-70D8-4F9C-85D0-E452AFEAA4B7}"/>
              </a:ext>
            </a:extLst>
          </p:cNvPr>
          <p:cNvPicPr>
            <a:picLocks noChangeAspect="1"/>
          </p:cNvPicPr>
          <p:nvPr userDrawn="1"/>
        </p:nvPicPr>
        <p:blipFill rotWithShape="1">
          <a:blip r:embed="rId5"/>
          <a:srcRect l="71646" t="15266" r="5936" b="57439"/>
          <a:stretch/>
        </p:blipFill>
        <p:spPr>
          <a:xfrm rot="12394785">
            <a:off x="735720" y="825238"/>
            <a:ext cx="1152940" cy="1871870"/>
          </a:xfrm>
          <a:prstGeom prst="rect">
            <a:avLst/>
          </a:prstGeom>
        </p:spPr>
      </p:pic>
      <p:pic>
        <p:nvPicPr>
          <p:cNvPr id="14" name="图片 13">
            <a:extLst>
              <a:ext uri="{FF2B5EF4-FFF2-40B4-BE49-F238E27FC236}">
                <a16:creationId xmlns:a16="http://schemas.microsoft.com/office/drawing/2014/main" id="{FBABBD6B-5354-4FC8-8145-6B02E424D8D7}"/>
              </a:ext>
            </a:extLst>
          </p:cNvPr>
          <p:cNvPicPr>
            <a:picLocks noChangeAspect="1"/>
          </p:cNvPicPr>
          <p:nvPr userDrawn="1"/>
        </p:nvPicPr>
        <p:blipFill rotWithShape="1">
          <a:blip r:embed="rId6"/>
          <a:srcRect r="82451" b="85517"/>
          <a:stretch/>
        </p:blipFill>
        <p:spPr>
          <a:xfrm>
            <a:off x="1505535" y="104580"/>
            <a:ext cx="1736528" cy="1911188"/>
          </a:xfrm>
          <a:prstGeom prst="rect">
            <a:avLst/>
          </a:prstGeom>
        </p:spPr>
      </p:pic>
      <p:pic>
        <p:nvPicPr>
          <p:cNvPr id="15" name="图片 14">
            <a:extLst>
              <a:ext uri="{FF2B5EF4-FFF2-40B4-BE49-F238E27FC236}">
                <a16:creationId xmlns:a16="http://schemas.microsoft.com/office/drawing/2014/main" id="{C755AFA6-43F3-4BD4-B39E-313ACFC9BBAD}"/>
              </a:ext>
            </a:extLst>
          </p:cNvPr>
          <p:cNvPicPr>
            <a:picLocks noChangeAspect="1"/>
          </p:cNvPicPr>
          <p:nvPr userDrawn="1"/>
        </p:nvPicPr>
        <p:blipFill rotWithShape="1">
          <a:blip r:embed="rId7"/>
          <a:srcRect l="13408" t="7922" r="73707" b="82166"/>
          <a:stretch/>
        </p:blipFill>
        <p:spPr>
          <a:xfrm rot="1487251">
            <a:off x="2363114" y="452520"/>
            <a:ext cx="1502273" cy="1541147"/>
          </a:xfrm>
          <a:prstGeom prst="rect">
            <a:avLst/>
          </a:prstGeom>
        </p:spPr>
      </p:pic>
      <p:pic>
        <p:nvPicPr>
          <p:cNvPr id="17" name="图片 16">
            <a:extLst>
              <a:ext uri="{FF2B5EF4-FFF2-40B4-BE49-F238E27FC236}">
                <a16:creationId xmlns:a16="http://schemas.microsoft.com/office/drawing/2014/main" id="{F631B394-4044-4D5F-B05F-F918BC5EF0AB}"/>
              </a:ext>
            </a:extLst>
          </p:cNvPr>
          <p:cNvPicPr>
            <a:picLocks noChangeAspect="1"/>
          </p:cNvPicPr>
          <p:nvPr userDrawn="1"/>
        </p:nvPicPr>
        <p:blipFill rotWithShape="1">
          <a:blip r:embed="rId6"/>
          <a:srcRect r="82451" b="85517"/>
          <a:stretch/>
        </p:blipFill>
        <p:spPr>
          <a:xfrm rot="2319077">
            <a:off x="9603318" y="2393957"/>
            <a:ext cx="1339621" cy="1474360"/>
          </a:xfrm>
          <a:prstGeom prst="rect">
            <a:avLst/>
          </a:prstGeom>
        </p:spPr>
      </p:pic>
      <p:pic>
        <p:nvPicPr>
          <p:cNvPr id="19" name="图片 18">
            <a:extLst>
              <a:ext uri="{FF2B5EF4-FFF2-40B4-BE49-F238E27FC236}">
                <a16:creationId xmlns:a16="http://schemas.microsoft.com/office/drawing/2014/main" id="{5D4751FA-871B-405F-968F-4078FBC8C394}"/>
              </a:ext>
            </a:extLst>
          </p:cNvPr>
          <p:cNvPicPr>
            <a:picLocks noChangeAspect="1"/>
          </p:cNvPicPr>
          <p:nvPr userDrawn="1"/>
        </p:nvPicPr>
        <p:blipFill rotWithShape="1">
          <a:blip r:embed="rId8"/>
          <a:srcRect t="50585"/>
          <a:stretch/>
        </p:blipFill>
        <p:spPr>
          <a:xfrm>
            <a:off x="0" y="3469104"/>
            <a:ext cx="12192000" cy="3388573"/>
          </a:xfrm>
          <a:prstGeom prst="rect">
            <a:avLst/>
          </a:prstGeom>
        </p:spPr>
      </p:pic>
    </p:spTree>
    <p:extLst>
      <p:ext uri="{BB962C8B-B14F-4D97-AF65-F5344CB8AC3E}">
        <p14:creationId xmlns:p14="http://schemas.microsoft.com/office/powerpoint/2010/main" val="291090867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733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344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7118" y="259976"/>
            <a:ext cx="11499400" cy="708212"/>
          </a:xfrm>
        </p:spPr>
        <p:txBody>
          <a:bodyPr>
            <a:normAutofit/>
          </a:bodyPr>
          <a:lstStyle>
            <a:lvl1pPr marL="0" indent="0">
              <a:buNone/>
              <a:defRPr sz="28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78224" y="1129552"/>
            <a:ext cx="10986247" cy="5325036"/>
          </a:xfrm>
        </p:spPr>
        <p:txBody>
          <a:bodyPr/>
          <a:lstStyle>
            <a:lvl1pPr>
              <a:buClr>
                <a:srgbClr val="000066"/>
              </a:buClr>
              <a:defRPr>
                <a:solidFill>
                  <a:srgbClr val="000066"/>
                </a:solidFill>
              </a:defRPr>
            </a:lvl1pPr>
            <a:lvl2pPr>
              <a:buClr>
                <a:srgbClr val="000066"/>
              </a:buClr>
              <a:defRPr>
                <a:solidFill>
                  <a:srgbClr val="000066"/>
                </a:solidFill>
              </a:defRPr>
            </a:lvl2pPr>
            <a:lvl3pPr>
              <a:buClr>
                <a:srgbClr val="000066"/>
              </a:buClr>
              <a:defRPr>
                <a:solidFill>
                  <a:srgbClr val="000066"/>
                </a:solidFill>
              </a:defRPr>
            </a:lvl3pPr>
            <a:lvl4pPr>
              <a:buClr>
                <a:srgbClr val="000066"/>
              </a:buClr>
              <a:defRPr>
                <a:solidFill>
                  <a:srgbClr val="000066"/>
                </a:solidFill>
              </a:defRPr>
            </a:lvl4pPr>
            <a:lvl5pPr>
              <a:buClr>
                <a:srgbClr val="000066"/>
              </a:buClr>
              <a:defRPr>
                <a:solidFill>
                  <a:srgbClr val="00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8241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marL="171450" indent="-171450" algn="l">
              <a:buClr>
                <a:srgbClr val="000066"/>
              </a:buClr>
              <a:buFont typeface="Arial" panose="020B0604020202020204" pitchFamily="34" charset="0"/>
              <a:buChar char="•"/>
              <a:defRPr sz="1200">
                <a:solidFill>
                  <a:srgbClr val="000066"/>
                </a:solidFill>
              </a:defRPr>
            </a:lvl1pPr>
          </a:lstStyle>
          <a:p>
            <a:fld id="{84A765AF-2FD9-41CB-BC53-F22C50CA53F4}" type="datetimeFigureOut">
              <a:rPr lang="en-US" smtClean="0"/>
              <a:pPr/>
              <a:t>10/6/2021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marL="171450" indent="-171450" algn="ctr">
              <a:buClr>
                <a:srgbClr val="000066"/>
              </a:buClr>
              <a:buFont typeface="Arial" panose="020B0604020202020204" pitchFamily="34" charset="0"/>
              <a:buChar char="•"/>
              <a:defRPr sz="1200">
                <a:solidFill>
                  <a:srgbClr val="000066"/>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marL="171450" indent="-171450" algn="r">
              <a:buClr>
                <a:srgbClr val="000066"/>
              </a:buClr>
              <a:buFont typeface="Arial" panose="020B0604020202020204" pitchFamily="34" charset="0"/>
              <a:buChar char="•"/>
              <a:defRPr sz="1200">
                <a:solidFill>
                  <a:srgbClr val="000066"/>
                </a:solidFill>
              </a:defRPr>
            </a:lvl1pPr>
          </a:lstStyle>
          <a:p>
            <a:fld id="{D8916F4D-1D06-4CC3-A4AB-EB7CD1B3E673}" type="slidenum">
              <a:rPr lang="en-US" smtClean="0"/>
              <a:pPr/>
              <a:t>‹#›</a:t>
            </a:fld>
            <a:endParaRPr lang="en-US"/>
          </a:p>
        </p:txBody>
      </p:sp>
    </p:spTree>
    <p:extLst>
      <p:ext uri="{BB962C8B-B14F-4D97-AF65-F5344CB8AC3E}">
        <p14:creationId xmlns:p14="http://schemas.microsoft.com/office/powerpoint/2010/main" val="19598291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59" r:id="rId3"/>
    <p:sldLayoutId id="2147483756" r:id="rId4"/>
    <p:sldLayoutId id="2147483751" r:id="rId5"/>
    <p:sldLayoutId id="2147483750" r:id="rId6"/>
    <p:sldLayoutId id="2147483749" r:id="rId7"/>
    <p:sldLayoutId id="2147483748" r:id="rId8"/>
    <p:sldLayoutId id="2147483745" r:id="rId9"/>
    <p:sldLayoutId id="2147483744" r:id="rId10"/>
    <p:sldLayoutId id="2147483736" r:id="rId11"/>
    <p:sldLayoutId id="2147483735" r:id="rId12"/>
    <p:sldLayoutId id="2147483734" r:id="rId13"/>
    <p:sldLayoutId id="2147483733" r:id="rId14"/>
    <p:sldLayoutId id="2147483732" r:id="rId15"/>
    <p:sldLayoutId id="2147483731" r:id="rId16"/>
    <p:sldLayoutId id="2147483730" r:id="rId17"/>
    <p:sldLayoutId id="2147483729" r:id="rId18"/>
    <p:sldLayoutId id="2147483728" r:id="rId19"/>
    <p:sldLayoutId id="2147483727" r:id="rId20"/>
    <p:sldLayoutId id="2147483726" r:id="rId21"/>
    <p:sldLayoutId id="2147483725" r:id="rId22"/>
    <p:sldLayoutId id="2147483724" r:id="rId23"/>
    <p:sldLayoutId id="2147483723" r:id="rId24"/>
    <p:sldLayoutId id="2147483722" r:id="rId25"/>
    <p:sldLayoutId id="2147483721" r:id="rId26"/>
    <p:sldLayoutId id="2147483720" r:id="rId27"/>
    <p:sldLayoutId id="2147483719" r:id="rId28"/>
    <p:sldLayoutId id="2147483718" r:id="rId29"/>
    <p:sldLayoutId id="2147483717" r:id="rId30"/>
    <p:sldLayoutId id="2147483716" r:id="rId31"/>
    <p:sldLayoutId id="2147483715" r:id="rId32"/>
    <p:sldLayoutId id="2147483714" r:id="rId33"/>
    <p:sldLayoutId id="2147483713" r:id="rId34"/>
    <p:sldLayoutId id="2147483712" r:id="rId35"/>
    <p:sldLayoutId id="2147483711" r:id="rId36"/>
    <p:sldLayoutId id="2147483710" r:id="rId37"/>
    <p:sldLayoutId id="2147483709" r:id="rId38"/>
    <p:sldLayoutId id="2147483708" r:id="rId39"/>
    <p:sldLayoutId id="2147483699" r:id="rId40"/>
    <p:sldLayoutId id="2147483700" r:id="rId41"/>
    <p:sldLayoutId id="2147483701" r:id="rId42"/>
    <p:sldLayoutId id="2147483702" r:id="rId43"/>
    <p:sldLayoutId id="2147483703" r:id="rId44"/>
    <p:sldLayoutId id="2147483758" r:id="rId45"/>
    <p:sldLayoutId id="2147483757" r:id="rId46"/>
    <p:sldLayoutId id="2147483755" r:id="rId47"/>
    <p:sldLayoutId id="2147483754" r:id="rId48"/>
    <p:sldLayoutId id="2147483753" r:id="rId49"/>
    <p:sldLayoutId id="2147483752" r:id="rId50"/>
    <p:sldLayoutId id="2147483747" r:id="rId51"/>
    <p:sldLayoutId id="2147483746" r:id="rId52"/>
    <p:sldLayoutId id="2147483743" r:id="rId53"/>
    <p:sldLayoutId id="2147483742" r:id="rId54"/>
    <p:sldLayoutId id="2147483741" r:id="rId55"/>
    <p:sldLayoutId id="2147483740" r:id="rId56"/>
    <p:sldLayoutId id="2147483739" r:id="rId57"/>
    <p:sldLayoutId id="2147483738" r:id="rId58"/>
    <p:sldLayoutId id="2147483737" r:id="rId59"/>
    <p:sldLayoutId id="2147483704" r:id="rId60"/>
    <p:sldLayoutId id="2147483705" r:id="rId61"/>
    <p:sldLayoutId id="2147483706" r:id="rId62"/>
    <p:sldLayoutId id="2147483707" r:id="rId63"/>
    <p:sldLayoutId id="2147483760" r:id="rId64"/>
    <p:sldLayoutId id="2147483761" r:id="rId65"/>
    <p:sldLayoutId id="2147483762" r:id="rId66"/>
  </p:sldLayoutIdLst>
  <p:txStyles>
    <p:titleStyle>
      <a:lvl1pPr marL="0" indent="0" algn="l" defTabSz="914400" rtl="0" eaLnBrk="1" latinLnBrk="0" hangingPunct="1">
        <a:lnSpc>
          <a:spcPct val="90000"/>
        </a:lnSpc>
        <a:spcBef>
          <a:spcPct val="0"/>
        </a:spcBef>
        <a:buClr>
          <a:srgbClr val="000066"/>
        </a:buClr>
        <a:buFont typeface="Arial" panose="020B0604020202020204" pitchFamily="34" charset="0"/>
        <a:buNone/>
        <a:defRPr sz="4400" kern="1200">
          <a:solidFill>
            <a:srgbClr val="000066"/>
          </a:solidFill>
          <a:latin typeface="+mj-lt"/>
          <a:ea typeface="+mj-ea"/>
          <a:cs typeface="+mj-cs"/>
        </a:defRPr>
      </a:lvl1pPr>
    </p:titleStyle>
    <p:bodyStyle>
      <a:lvl1pPr marL="228600" indent="-182880" algn="l" defTabSz="914400" rtl="0" eaLnBrk="1" latinLnBrk="0" hangingPunct="1">
        <a:lnSpc>
          <a:spcPct val="90000"/>
        </a:lnSpc>
        <a:spcBef>
          <a:spcPts val="1400"/>
        </a:spcBef>
        <a:buClr>
          <a:srgbClr val="000066"/>
        </a:buClr>
        <a:buSzPct val="80000"/>
        <a:buFont typeface="Arial" panose="020B0604020202020204" pitchFamily="34" charset="0"/>
        <a:buChar char="•"/>
        <a:defRPr sz="2200" kern="1200">
          <a:solidFill>
            <a:srgbClr val="000066"/>
          </a:solidFill>
          <a:latin typeface="+mn-lt"/>
          <a:ea typeface="+mn-ea"/>
          <a:cs typeface="+mn-cs"/>
        </a:defRPr>
      </a:lvl1pPr>
      <a:lvl2pPr marL="45720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2000" kern="1200">
          <a:solidFill>
            <a:srgbClr val="000066"/>
          </a:solidFill>
          <a:latin typeface="+mn-lt"/>
          <a:ea typeface="+mn-ea"/>
          <a:cs typeface="+mn-cs"/>
        </a:defRPr>
      </a:lvl2pPr>
      <a:lvl3pPr marL="73152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1800" kern="1200">
          <a:solidFill>
            <a:srgbClr val="000066"/>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1600" kern="1200">
          <a:solidFill>
            <a:srgbClr val="000066"/>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1600" kern="1200">
          <a:solidFill>
            <a:srgbClr val="000066"/>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7EF5BEF5-F25D-4640-8BC8-FD55CD0D0CEE}"/>
              </a:ext>
            </a:extLst>
          </p:cNvPr>
          <p:cNvGrpSpPr/>
          <p:nvPr/>
        </p:nvGrpSpPr>
        <p:grpSpPr>
          <a:xfrm>
            <a:off x="6871904" y="821364"/>
            <a:ext cx="2423072" cy="641364"/>
            <a:chOff x="3790950" y="1517868"/>
            <a:chExt cx="2038350" cy="539532"/>
          </a:xfrm>
        </p:grpSpPr>
        <p:sp>
          <p:nvSpPr>
            <p:cNvPr id="5" name="圆角矩形 4">
              <a:extLst>
                <a:ext uri="{FF2B5EF4-FFF2-40B4-BE49-F238E27FC236}">
                  <a16:creationId xmlns:a16="http://schemas.microsoft.com/office/drawing/2014/main" id="{647A6C07-1F21-0944-9C20-4B25F2E42E36}"/>
                </a:ext>
              </a:extLst>
            </p:cNvPr>
            <p:cNvSpPr/>
            <p:nvPr/>
          </p:nvSpPr>
          <p:spPr>
            <a:xfrm>
              <a:off x="3790950" y="1517868"/>
              <a:ext cx="2038350" cy="539532"/>
            </a:xfrm>
            <a:prstGeom prst="roundRect">
              <a:avLst>
                <a:gd name="adj" fmla="val 50000"/>
              </a:avLst>
            </a:prstGeom>
            <a:solidFill>
              <a:srgbClr val="00206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3" name="文本框 2">
              <a:extLst>
                <a:ext uri="{FF2B5EF4-FFF2-40B4-BE49-F238E27FC236}">
                  <a16:creationId xmlns:a16="http://schemas.microsoft.com/office/drawing/2014/main" id="{BBD31FAB-7C9B-DD42-85EC-B266FFABFB1F}"/>
                </a:ext>
              </a:extLst>
            </p:cNvPr>
            <p:cNvSpPr txBox="1"/>
            <p:nvPr/>
          </p:nvSpPr>
          <p:spPr>
            <a:xfrm>
              <a:off x="3886199" y="1517868"/>
              <a:ext cx="1943100" cy="491928"/>
            </a:xfrm>
            <a:prstGeom prst="rect">
              <a:avLst/>
            </a:prstGeom>
            <a:noFill/>
          </p:spPr>
          <p:txBody>
            <a:bodyPr wrap="square" rtlCol="0">
              <a:spAutoFit/>
            </a:bodyPr>
            <a:lstStyle/>
            <a:p>
              <a:r>
                <a:rPr kumimoji="1" lang="en-US" altLang="zh-CN" sz="3200" spc="-300" dirty="0">
                  <a:solidFill>
                    <a:schemeClr val="bg1"/>
                  </a:solidFill>
                  <a:latin typeface="+mj-lt"/>
                  <a:ea typeface="字魂27号-布丁体" pitchFamily="2" charset="-122"/>
                  <a:cs typeface="Times New Roman" panose="02020603050405020304" pitchFamily="18" charset="0"/>
                </a:rPr>
                <a:t>Tin 5 – </a:t>
              </a:r>
              <a:r>
                <a:rPr kumimoji="1" lang="en-US" altLang="zh-CN" sz="3200" spc="-300" dirty="0" err="1">
                  <a:solidFill>
                    <a:schemeClr val="bg1"/>
                  </a:solidFill>
                  <a:latin typeface="+mj-lt"/>
                  <a:ea typeface="字魂27号-布丁体" pitchFamily="2" charset="-122"/>
                  <a:cs typeface="Times New Roman" panose="02020603050405020304" pitchFamily="18" charset="0"/>
                </a:rPr>
                <a:t>Tuần</a:t>
              </a:r>
              <a:r>
                <a:rPr kumimoji="1" lang="en-US" altLang="zh-CN" sz="3200" spc="-300" dirty="0">
                  <a:solidFill>
                    <a:schemeClr val="bg1"/>
                  </a:solidFill>
                  <a:latin typeface="+mj-lt"/>
                  <a:ea typeface="字魂27号-布丁体" pitchFamily="2" charset="-122"/>
                  <a:cs typeface="Times New Roman" panose="02020603050405020304" pitchFamily="18" charset="0"/>
                </a:rPr>
                <a:t> 6</a:t>
              </a:r>
              <a:endParaRPr kumimoji="1" lang="zh-CN" altLang="en-US" sz="3200" spc="-300" dirty="0">
                <a:solidFill>
                  <a:schemeClr val="bg1"/>
                </a:solidFill>
                <a:latin typeface="+mj-lt"/>
                <a:ea typeface="字魂27号-布丁体" pitchFamily="2" charset="-122"/>
                <a:cs typeface="Times New Roman" panose="02020603050405020304" pitchFamily="18" charset="0"/>
              </a:endParaRPr>
            </a:p>
          </p:txBody>
        </p:sp>
      </p:grpSp>
      <p:pic>
        <p:nvPicPr>
          <p:cNvPr id="7" name="动感节奏鼓点合成背景音乐_1分44秒">
            <a:hlinkClick r:id="" action="ppaction://media"/>
            <a:extLst>
              <a:ext uri="{FF2B5EF4-FFF2-40B4-BE49-F238E27FC236}">
                <a16:creationId xmlns:a16="http://schemas.microsoft.com/office/drawing/2014/main" id="{9B080AEC-7EAF-D340-8CF4-77F9DB8EECB2}"/>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621963" y="7000875"/>
            <a:ext cx="812800" cy="812800"/>
          </a:xfrm>
          <a:prstGeom prst="rect">
            <a:avLst/>
          </a:prstGeom>
        </p:spPr>
      </p:pic>
      <p:sp>
        <p:nvSpPr>
          <p:cNvPr id="8" name="Title 1"/>
          <p:cNvSpPr txBox="1">
            <a:spLocks/>
          </p:cNvSpPr>
          <p:nvPr/>
        </p:nvSpPr>
        <p:spPr>
          <a:xfrm>
            <a:off x="960054" y="1799370"/>
            <a:ext cx="10289540" cy="743805"/>
          </a:xfrm>
          <a:prstGeom prst="rect">
            <a:avLst/>
          </a:prstGeom>
        </p:spPr>
        <p:txBody>
          <a:bodyPr/>
          <a:lstStyle>
            <a:lvl1pPr marL="0" indent="0" algn="l" defTabSz="914400" rtl="0" eaLnBrk="1" latinLnBrk="0" hangingPunct="1">
              <a:lnSpc>
                <a:spcPct val="90000"/>
              </a:lnSpc>
              <a:spcBef>
                <a:spcPct val="0"/>
              </a:spcBef>
              <a:buClr>
                <a:srgbClr val="000066"/>
              </a:buClr>
              <a:buFont typeface="Arial" panose="020B0604020202020204" pitchFamily="34" charset="0"/>
              <a:buNone/>
              <a:defRPr sz="4400" kern="1200">
                <a:solidFill>
                  <a:srgbClr val="000066"/>
                </a:solidFill>
                <a:latin typeface="+mj-lt"/>
                <a:ea typeface="+mj-ea"/>
                <a:cs typeface="+mj-cs"/>
              </a:defRPr>
            </a:lvl1pPr>
          </a:lstStyle>
          <a:p>
            <a:pPr algn="ctr"/>
            <a:r>
              <a:rPr lang="en-US" sz="3600" b="1" dirty="0"/>
              <a:t>CHỦ ĐỀ 2: SOẠN THẢO VĂN BẢN</a:t>
            </a:r>
          </a:p>
        </p:txBody>
      </p:sp>
      <p:sp>
        <p:nvSpPr>
          <p:cNvPr id="9" name="Subtitle 2"/>
          <p:cNvSpPr txBox="1">
            <a:spLocks/>
          </p:cNvSpPr>
          <p:nvPr/>
        </p:nvSpPr>
        <p:spPr>
          <a:xfrm>
            <a:off x="1711369" y="2475498"/>
            <a:ext cx="8767860" cy="1388165"/>
          </a:xfrm>
          <a:prstGeom prst="rect">
            <a:avLst/>
          </a:prstGeom>
        </p:spPr>
        <p:txBody>
          <a:bodyPr>
            <a:normAutofit/>
          </a:bodyPr>
          <a:lstStyle>
            <a:lvl1pPr marL="228600" indent="-182880" algn="l" defTabSz="914400" rtl="0" eaLnBrk="1" latinLnBrk="0" hangingPunct="1">
              <a:lnSpc>
                <a:spcPct val="90000"/>
              </a:lnSpc>
              <a:spcBef>
                <a:spcPts val="1400"/>
              </a:spcBef>
              <a:buClr>
                <a:srgbClr val="000066"/>
              </a:buClr>
              <a:buSzPct val="80000"/>
              <a:buFont typeface="Arial" panose="020B0604020202020204" pitchFamily="34" charset="0"/>
              <a:buChar char="•"/>
              <a:defRPr sz="2200" kern="1200">
                <a:solidFill>
                  <a:srgbClr val="000066"/>
                </a:solidFill>
                <a:latin typeface="+mn-lt"/>
                <a:ea typeface="+mn-ea"/>
                <a:cs typeface="+mn-cs"/>
              </a:defRPr>
            </a:lvl1pPr>
            <a:lvl2pPr marL="45720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2000" kern="1200">
                <a:solidFill>
                  <a:srgbClr val="000066"/>
                </a:solidFill>
                <a:latin typeface="+mn-lt"/>
                <a:ea typeface="+mn-ea"/>
                <a:cs typeface="+mn-cs"/>
              </a:defRPr>
            </a:lvl2pPr>
            <a:lvl3pPr marL="73152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1800" kern="1200">
                <a:solidFill>
                  <a:srgbClr val="000066"/>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1600" kern="1200">
                <a:solidFill>
                  <a:srgbClr val="000066"/>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1600" kern="1200">
                <a:solidFill>
                  <a:srgbClr val="000066"/>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pPr>
            <a:r>
              <a:rPr lang="en-US" sz="4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Bài</a:t>
            </a:r>
            <a:r>
              <a:rPr lang="en-US" sz="4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1: </a:t>
            </a:r>
            <a:r>
              <a:rPr lang="en-US" sz="4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Những</a:t>
            </a:r>
            <a:r>
              <a:rPr lang="en-US" sz="4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gì</a:t>
            </a:r>
            <a:r>
              <a:rPr lang="en-US" sz="4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em</a:t>
            </a:r>
            <a:r>
              <a:rPr lang="en-US" sz="4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đã</a:t>
            </a:r>
            <a:r>
              <a:rPr lang="en-US" sz="4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biết</a:t>
            </a:r>
            <a:endParaRPr lang="en-US" sz="4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45720" indent="0" algn="ctr">
              <a:buNone/>
            </a:pPr>
            <a:r>
              <a:rPr lang="en-US" sz="2800" b="1" dirty="0"/>
              <a:t>SGK </a:t>
            </a:r>
            <a:r>
              <a:rPr lang="en-US" sz="2800" b="1" dirty="0" err="1"/>
              <a:t>trang</a:t>
            </a:r>
            <a:r>
              <a:rPr lang="en-US" sz="2800" b="1" dirty="0"/>
              <a:t> 37 (</a:t>
            </a:r>
            <a:r>
              <a:rPr lang="en-US" sz="2800" b="1" dirty="0" err="1"/>
              <a:t>Tiết</a:t>
            </a:r>
            <a:r>
              <a:rPr lang="en-US" sz="2800" b="1" dirty="0"/>
              <a:t> 3)</a:t>
            </a:r>
          </a:p>
        </p:txBody>
      </p:sp>
    </p:spTree>
    <p:extLst>
      <p:ext uri="{BB962C8B-B14F-4D97-AF65-F5344CB8AC3E}">
        <p14:creationId xmlns:p14="http://schemas.microsoft.com/office/powerpoint/2010/main" val="415165100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929105-1F27-4562-AB62-3F5D48DD5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45" y="710628"/>
            <a:ext cx="8764480" cy="5436743"/>
          </a:xfrm>
          <a:prstGeom prst="rect">
            <a:avLst/>
          </a:prstGeom>
        </p:spPr>
      </p:pic>
      <p:sp>
        <p:nvSpPr>
          <p:cNvPr id="4" name="Content Placeholder 3"/>
          <p:cNvSpPr>
            <a:spLocks noGrp="1"/>
          </p:cNvSpPr>
          <p:nvPr>
            <p:ph idx="4294967295"/>
          </p:nvPr>
        </p:nvSpPr>
        <p:spPr>
          <a:xfrm>
            <a:off x="8763001" y="895730"/>
            <a:ext cx="3024468" cy="5167568"/>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algn="just">
              <a:lnSpc>
                <a:spcPct val="130000"/>
              </a:lnSpc>
              <a:spcBef>
                <a:spcPts val="0"/>
              </a:spcBef>
            </a:pPr>
            <a:r>
              <a:rPr lang="en-US" altLang="en-US" sz="2400" dirty="0" err="1">
                <a:solidFill>
                  <a:srgbClr val="002060"/>
                </a:solidFill>
                <a:latin typeface="OpenSans"/>
              </a:rPr>
              <a:t>Em</a:t>
            </a:r>
            <a:r>
              <a:rPr lang="en-US" altLang="en-US" sz="2400" dirty="0">
                <a:solidFill>
                  <a:srgbClr val="002060"/>
                </a:solidFill>
                <a:latin typeface="OpenSans"/>
              </a:rPr>
              <a:t> </a:t>
            </a:r>
            <a:r>
              <a:rPr lang="en-US" altLang="en-US" sz="2400" dirty="0" err="1">
                <a:solidFill>
                  <a:srgbClr val="002060"/>
                </a:solidFill>
                <a:latin typeface="OpenSans"/>
              </a:rPr>
              <a:t>chọn</a:t>
            </a:r>
            <a:r>
              <a:rPr lang="en-US" altLang="en-US" sz="2400" dirty="0">
                <a:solidFill>
                  <a:srgbClr val="002060"/>
                </a:solidFill>
                <a:latin typeface="OpenSans"/>
              </a:rPr>
              <a:t> </a:t>
            </a:r>
            <a:r>
              <a:rPr lang="en-US" altLang="en-US" sz="2400" dirty="0" err="1">
                <a:solidFill>
                  <a:srgbClr val="002060"/>
                </a:solidFill>
                <a:latin typeface="OpenSans"/>
              </a:rPr>
              <a:t>từ</a:t>
            </a:r>
            <a:r>
              <a:rPr lang="en-US" altLang="en-US" sz="2400" dirty="0">
                <a:solidFill>
                  <a:srgbClr val="002060"/>
                </a:solidFill>
                <a:latin typeface="OpenSans"/>
              </a:rPr>
              <a:t> “</a:t>
            </a:r>
            <a:r>
              <a:rPr lang="en-US" altLang="en-US" sz="2400" b="1" dirty="0" err="1">
                <a:solidFill>
                  <a:srgbClr val="002060"/>
                </a:solidFill>
                <a:latin typeface="OpenSans"/>
              </a:rPr>
              <a:t>vàng</a:t>
            </a:r>
            <a:r>
              <a:rPr lang="en-US" altLang="en-US" sz="2400" b="1" dirty="0">
                <a:solidFill>
                  <a:srgbClr val="002060"/>
                </a:solidFill>
                <a:latin typeface="OpenSans"/>
              </a:rPr>
              <a:t> </a:t>
            </a:r>
            <a:r>
              <a:rPr lang="en-US" altLang="en-US" sz="2400" b="1" dirty="0" err="1">
                <a:solidFill>
                  <a:srgbClr val="002060"/>
                </a:solidFill>
                <a:latin typeface="OpenSans"/>
              </a:rPr>
              <a:t>xuộm</a:t>
            </a:r>
            <a:r>
              <a:rPr lang="en-US" altLang="en-US" sz="2400" dirty="0">
                <a:solidFill>
                  <a:srgbClr val="002060"/>
                </a:solidFill>
                <a:latin typeface="OpenSans"/>
              </a:rPr>
              <a:t>” và </a:t>
            </a:r>
            <a:r>
              <a:rPr lang="en-US" altLang="en-US" sz="2400" dirty="0" err="1">
                <a:solidFill>
                  <a:srgbClr val="002060"/>
                </a:solidFill>
                <a:latin typeface="OpenSans"/>
              </a:rPr>
              <a:t>thay</a:t>
            </a:r>
            <a:r>
              <a:rPr lang="en-US" altLang="en-US" sz="2400" dirty="0">
                <a:solidFill>
                  <a:srgbClr val="002060"/>
                </a:solidFill>
                <a:latin typeface="OpenSans"/>
              </a:rPr>
              <a:t> </a:t>
            </a:r>
            <a:r>
              <a:rPr lang="en-US" altLang="en-US" sz="2400" dirty="0" err="1">
                <a:solidFill>
                  <a:srgbClr val="002060"/>
                </a:solidFill>
                <a:latin typeface="OpenSans"/>
              </a:rPr>
              <a:t>đổi</a:t>
            </a:r>
            <a:r>
              <a:rPr lang="en-US" altLang="en-US" sz="2400" dirty="0">
                <a:solidFill>
                  <a:srgbClr val="002060"/>
                </a:solidFill>
                <a:latin typeface="OpenSans"/>
              </a:rPr>
              <a:t> </a:t>
            </a:r>
            <a:r>
              <a:rPr lang="en-US" altLang="en-US" sz="2400" dirty="0" err="1">
                <a:solidFill>
                  <a:srgbClr val="002060"/>
                </a:solidFill>
                <a:latin typeface="OpenSans"/>
              </a:rPr>
              <a:t>màu</a:t>
            </a:r>
            <a:r>
              <a:rPr lang="en-US" altLang="en-US" sz="2400" dirty="0">
                <a:solidFill>
                  <a:srgbClr val="002060"/>
                </a:solidFill>
                <a:latin typeface="OpenSans"/>
              </a:rPr>
              <a:t> </a:t>
            </a:r>
            <a:r>
              <a:rPr lang="en-US" altLang="en-US" sz="2400" dirty="0" err="1">
                <a:solidFill>
                  <a:srgbClr val="002060"/>
                </a:solidFill>
                <a:latin typeface="OpenSans"/>
              </a:rPr>
              <a:t>chữ</a:t>
            </a:r>
            <a:r>
              <a:rPr lang="en-US" altLang="en-US" sz="2400" dirty="0">
                <a:solidFill>
                  <a:srgbClr val="002060"/>
                </a:solidFill>
                <a:latin typeface="OpenSans"/>
              </a:rPr>
              <a:t>, </a:t>
            </a:r>
            <a:r>
              <a:rPr lang="en-US" altLang="en-US" sz="2400" dirty="0" err="1">
                <a:solidFill>
                  <a:srgbClr val="002060"/>
                </a:solidFill>
                <a:latin typeface="OpenSans"/>
              </a:rPr>
              <a:t>kiểu</a:t>
            </a:r>
            <a:r>
              <a:rPr lang="en-US" altLang="en-US" sz="2400" dirty="0">
                <a:solidFill>
                  <a:srgbClr val="002060"/>
                </a:solidFill>
                <a:latin typeface="OpenSans"/>
              </a:rPr>
              <a:t> </a:t>
            </a:r>
            <a:r>
              <a:rPr lang="en-US" altLang="en-US" sz="2400" dirty="0" err="1">
                <a:solidFill>
                  <a:srgbClr val="002060"/>
                </a:solidFill>
                <a:latin typeface="OpenSans"/>
              </a:rPr>
              <a:t>chữ</a:t>
            </a:r>
            <a:r>
              <a:rPr lang="en-US" altLang="en-US" sz="2400" dirty="0">
                <a:solidFill>
                  <a:srgbClr val="002060"/>
                </a:solidFill>
                <a:latin typeface="OpenSans"/>
              </a:rPr>
              <a:t> </a:t>
            </a:r>
            <a:r>
              <a:rPr lang="en-US" altLang="en-US" sz="2400">
                <a:solidFill>
                  <a:srgbClr val="002060"/>
                </a:solidFill>
                <a:latin typeface="OpenSans"/>
              </a:rPr>
              <a:t>in đậm và in nghiêng.</a:t>
            </a:r>
            <a:endParaRPr lang="en-US" altLang="en-US" sz="2400" dirty="0">
              <a:solidFill>
                <a:srgbClr val="002060"/>
              </a:solidFill>
              <a:latin typeface="OpenSans"/>
            </a:endParaRPr>
          </a:p>
          <a:p>
            <a:pPr algn="just">
              <a:lnSpc>
                <a:spcPct val="130000"/>
              </a:lnSpc>
              <a:spcBef>
                <a:spcPts val="0"/>
              </a:spcBef>
            </a:pPr>
            <a:r>
              <a:rPr lang="en-US" altLang="en-US" sz="2400" dirty="0" err="1">
                <a:solidFill>
                  <a:srgbClr val="002060"/>
                </a:solidFill>
                <a:latin typeface="OpenSans"/>
              </a:rPr>
              <a:t>Sử</a:t>
            </a:r>
            <a:r>
              <a:rPr lang="en-US" altLang="en-US" sz="2400" dirty="0">
                <a:solidFill>
                  <a:srgbClr val="002060"/>
                </a:solidFill>
                <a:latin typeface="OpenSans"/>
              </a:rPr>
              <a:t> </a:t>
            </a:r>
            <a:r>
              <a:rPr lang="en-US" altLang="en-US" sz="2400" dirty="0" err="1">
                <a:solidFill>
                  <a:srgbClr val="002060"/>
                </a:solidFill>
                <a:latin typeface="OpenSans"/>
              </a:rPr>
              <a:t>dụng</a:t>
            </a:r>
            <a:r>
              <a:rPr lang="en-US" altLang="en-US" sz="2400" dirty="0">
                <a:solidFill>
                  <a:srgbClr val="002060"/>
                </a:solidFill>
                <a:latin typeface="OpenSans"/>
              </a:rPr>
              <a:t> </a:t>
            </a:r>
            <a:r>
              <a:rPr lang="en-US" altLang="en-US" sz="2400" dirty="0" err="1">
                <a:solidFill>
                  <a:srgbClr val="002060"/>
                </a:solidFill>
                <a:latin typeface="OpenSans"/>
              </a:rPr>
              <a:t>công</a:t>
            </a:r>
            <a:r>
              <a:rPr lang="en-US" altLang="en-US" sz="2400" dirty="0">
                <a:solidFill>
                  <a:srgbClr val="002060"/>
                </a:solidFill>
                <a:latin typeface="OpenSans"/>
              </a:rPr>
              <a:t> </a:t>
            </a:r>
            <a:r>
              <a:rPr lang="en-US" altLang="en-US" sz="2400" err="1">
                <a:solidFill>
                  <a:srgbClr val="002060"/>
                </a:solidFill>
                <a:latin typeface="OpenSans"/>
              </a:rPr>
              <a:t>cụ</a:t>
            </a:r>
            <a:r>
              <a:rPr lang="en-US" altLang="en-US" sz="2400">
                <a:solidFill>
                  <a:srgbClr val="002060"/>
                </a:solidFill>
                <a:latin typeface="OpenSans"/>
              </a:rPr>
              <a:t>                            </a:t>
            </a:r>
            <a:r>
              <a:rPr lang="en-US" altLang="en-US" sz="2400" dirty="0" err="1">
                <a:solidFill>
                  <a:srgbClr val="002060"/>
                </a:solidFill>
                <a:latin typeface="OpenSans"/>
              </a:rPr>
              <a:t>để</a:t>
            </a:r>
            <a:r>
              <a:rPr lang="en-US" altLang="en-US" sz="2400" dirty="0">
                <a:solidFill>
                  <a:srgbClr val="002060"/>
                </a:solidFill>
                <a:latin typeface="OpenSans"/>
              </a:rPr>
              <a:t> </a:t>
            </a:r>
            <a:r>
              <a:rPr lang="en-US" altLang="en-US" sz="2400" dirty="0" err="1">
                <a:solidFill>
                  <a:srgbClr val="002060"/>
                </a:solidFill>
                <a:latin typeface="OpenSans"/>
              </a:rPr>
              <a:t>sao</a:t>
            </a:r>
            <a:r>
              <a:rPr lang="en-US" altLang="en-US" sz="2400" dirty="0">
                <a:solidFill>
                  <a:srgbClr val="002060"/>
                </a:solidFill>
                <a:latin typeface="OpenSans"/>
              </a:rPr>
              <a:t> </a:t>
            </a:r>
            <a:r>
              <a:rPr lang="en-US" altLang="en-US" sz="2400" dirty="0" err="1">
                <a:solidFill>
                  <a:srgbClr val="002060"/>
                </a:solidFill>
                <a:latin typeface="OpenSans"/>
              </a:rPr>
              <a:t>chép</a:t>
            </a:r>
            <a:r>
              <a:rPr lang="en-US" altLang="en-US" sz="2400" dirty="0">
                <a:solidFill>
                  <a:srgbClr val="002060"/>
                </a:solidFill>
                <a:latin typeface="OpenSans"/>
              </a:rPr>
              <a:t> </a:t>
            </a:r>
            <a:r>
              <a:rPr lang="en-US" altLang="en-US" sz="2400" dirty="0" err="1">
                <a:solidFill>
                  <a:srgbClr val="002060"/>
                </a:solidFill>
                <a:latin typeface="OpenSans"/>
              </a:rPr>
              <a:t>định</a:t>
            </a:r>
            <a:r>
              <a:rPr lang="en-US" altLang="en-US" sz="2400" dirty="0">
                <a:solidFill>
                  <a:srgbClr val="002060"/>
                </a:solidFill>
                <a:latin typeface="OpenSans"/>
              </a:rPr>
              <a:t> </a:t>
            </a:r>
            <a:r>
              <a:rPr lang="en-US" altLang="en-US" sz="2400" dirty="0" err="1">
                <a:solidFill>
                  <a:srgbClr val="002060"/>
                </a:solidFill>
                <a:latin typeface="OpenSans"/>
              </a:rPr>
              <a:t>dạng</a:t>
            </a:r>
            <a:r>
              <a:rPr lang="en-US" altLang="en-US" sz="2400" dirty="0">
                <a:solidFill>
                  <a:srgbClr val="002060"/>
                </a:solidFill>
                <a:latin typeface="OpenSans"/>
              </a:rPr>
              <a:t> </a:t>
            </a:r>
            <a:r>
              <a:rPr lang="en-US" altLang="en-US" sz="2400" dirty="0" err="1">
                <a:solidFill>
                  <a:srgbClr val="002060"/>
                </a:solidFill>
                <a:latin typeface="OpenSans"/>
              </a:rPr>
              <a:t>cho</a:t>
            </a:r>
            <a:r>
              <a:rPr lang="en-US" altLang="en-US" sz="2400" dirty="0">
                <a:solidFill>
                  <a:srgbClr val="002060"/>
                </a:solidFill>
                <a:latin typeface="OpenSans"/>
              </a:rPr>
              <a:t> </a:t>
            </a:r>
            <a:r>
              <a:rPr lang="en-US" altLang="en-US" sz="2400" dirty="0" err="1">
                <a:solidFill>
                  <a:srgbClr val="002060"/>
                </a:solidFill>
                <a:latin typeface="OpenSans"/>
              </a:rPr>
              <a:t>các</a:t>
            </a:r>
            <a:r>
              <a:rPr lang="en-US" altLang="en-US" sz="2400" dirty="0">
                <a:solidFill>
                  <a:srgbClr val="002060"/>
                </a:solidFill>
                <a:latin typeface="OpenSans"/>
              </a:rPr>
              <a:t> </a:t>
            </a:r>
            <a:r>
              <a:rPr lang="en-US" altLang="en-US" sz="2400" b="1" dirty="0" err="1">
                <a:solidFill>
                  <a:srgbClr val="002060"/>
                </a:solidFill>
                <a:latin typeface="OpenSans"/>
              </a:rPr>
              <a:t>tính</a:t>
            </a:r>
            <a:r>
              <a:rPr lang="en-US" altLang="en-US" sz="2400" b="1" dirty="0">
                <a:solidFill>
                  <a:srgbClr val="002060"/>
                </a:solidFill>
                <a:latin typeface="OpenSans"/>
              </a:rPr>
              <a:t> </a:t>
            </a:r>
            <a:r>
              <a:rPr lang="en-US" altLang="en-US" sz="2400" b="1" dirty="0" err="1">
                <a:solidFill>
                  <a:srgbClr val="002060"/>
                </a:solidFill>
                <a:latin typeface="OpenSans"/>
              </a:rPr>
              <a:t>từ</a:t>
            </a:r>
            <a:r>
              <a:rPr lang="en-US" altLang="en-US" sz="2400" b="1" dirty="0">
                <a:solidFill>
                  <a:srgbClr val="002060"/>
                </a:solidFill>
                <a:latin typeface="OpenSans"/>
              </a:rPr>
              <a:t> </a:t>
            </a:r>
            <a:r>
              <a:rPr lang="en-US" altLang="en-US" sz="2400" b="1" dirty="0" err="1">
                <a:solidFill>
                  <a:srgbClr val="002060"/>
                </a:solidFill>
                <a:latin typeface="OpenSans"/>
              </a:rPr>
              <a:t>chỉ</a:t>
            </a:r>
            <a:r>
              <a:rPr lang="en-US" altLang="en-US" sz="2400" b="1" dirty="0">
                <a:solidFill>
                  <a:srgbClr val="002060"/>
                </a:solidFill>
                <a:latin typeface="OpenSans"/>
              </a:rPr>
              <a:t> </a:t>
            </a:r>
            <a:r>
              <a:rPr lang="en-US" altLang="en-US" sz="2400" b="1" dirty="0" err="1">
                <a:solidFill>
                  <a:srgbClr val="002060"/>
                </a:solidFill>
                <a:latin typeface="OpenSans"/>
              </a:rPr>
              <a:t>màu</a:t>
            </a:r>
            <a:r>
              <a:rPr lang="en-US" altLang="en-US" sz="2400" b="1" dirty="0">
                <a:solidFill>
                  <a:srgbClr val="002060"/>
                </a:solidFill>
                <a:latin typeface="OpenSans"/>
              </a:rPr>
              <a:t> </a:t>
            </a:r>
            <a:r>
              <a:rPr lang="en-US" altLang="en-US" sz="2400" b="1" dirty="0" err="1">
                <a:solidFill>
                  <a:srgbClr val="002060"/>
                </a:solidFill>
                <a:latin typeface="OpenSans"/>
              </a:rPr>
              <a:t>vàng</a:t>
            </a:r>
            <a:r>
              <a:rPr lang="en-US" altLang="en-US" sz="2400" dirty="0">
                <a:solidFill>
                  <a:srgbClr val="002060"/>
                </a:solidFill>
                <a:latin typeface="OpenSans"/>
              </a:rPr>
              <a:t> </a:t>
            </a:r>
            <a:r>
              <a:rPr lang="en-US" altLang="en-US" sz="2400" dirty="0" err="1">
                <a:solidFill>
                  <a:srgbClr val="002060"/>
                </a:solidFill>
                <a:latin typeface="OpenSans"/>
              </a:rPr>
              <a:t>còn</a:t>
            </a:r>
            <a:r>
              <a:rPr lang="en-US" altLang="en-US" sz="2400" dirty="0">
                <a:solidFill>
                  <a:srgbClr val="002060"/>
                </a:solidFill>
                <a:latin typeface="OpenSans"/>
              </a:rPr>
              <a:t> </a:t>
            </a:r>
            <a:r>
              <a:rPr lang="en-US" altLang="en-US" sz="2400" dirty="0" err="1">
                <a:solidFill>
                  <a:srgbClr val="002060"/>
                </a:solidFill>
                <a:latin typeface="OpenSans"/>
              </a:rPr>
              <a:t>lại</a:t>
            </a:r>
            <a:r>
              <a:rPr lang="en-US" altLang="en-US" sz="2400" dirty="0">
                <a:solidFill>
                  <a:srgbClr val="002060"/>
                </a:solidFill>
                <a:latin typeface="OpenSans"/>
              </a:rPr>
              <a:t> </a:t>
            </a:r>
            <a:r>
              <a:rPr lang="en-US" altLang="en-US" sz="2400" dirty="0" err="1">
                <a:solidFill>
                  <a:srgbClr val="002060"/>
                </a:solidFill>
                <a:latin typeface="OpenSans"/>
              </a:rPr>
              <a:t>trong</a:t>
            </a:r>
            <a:r>
              <a:rPr lang="en-US" altLang="en-US" sz="2400" dirty="0">
                <a:solidFill>
                  <a:srgbClr val="002060"/>
                </a:solidFill>
                <a:latin typeface="OpenSans"/>
              </a:rPr>
              <a:t> </a:t>
            </a:r>
            <a:r>
              <a:rPr lang="en-US" altLang="en-US" sz="2400" dirty="0" err="1">
                <a:solidFill>
                  <a:srgbClr val="002060"/>
                </a:solidFill>
                <a:latin typeface="OpenSans"/>
              </a:rPr>
              <a:t>văn</a:t>
            </a:r>
            <a:r>
              <a:rPr lang="en-US" altLang="en-US" sz="2400" dirty="0">
                <a:solidFill>
                  <a:srgbClr val="002060"/>
                </a:solidFill>
                <a:latin typeface="OpenSans"/>
              </a:rPr>
              <a:t> </a:t>
            </a:r>
            <a:r>
              <a:rPr lang="en-US" altLang="en-US" sz="2400" dirty="0" err="1">
                <a:solidFill>
                  <a:srgbClr val="002060"/>
                </a:solidFill>
                <a:latin typeface="OpenSans"/>
              </a:rPr>
              <a:t>bản</a:t>
            </a:r>
            <a:r>
              <a:rPr lang="en-US" altLang="en-US" sz="2400" dirty="0">
                <a:solidFill>
                  <a:srgbClr val="002060"/>
                </a:solidFill>
                <a:latin typeface="OpenSans"/>
              </a:rPr>
              <a:t> </a:t>
            </a:r>
            <a:r>
              <a:rPr lang="en-US" altLang="en-US" sz="2400" dirty="0" err="1">
                <a:solidFill>
                  <a:srgbClr val="002060"/>
                </a:solidFill>
                <a:latin typeface="OpenSans"/>
              </a:rPr>
              <a:t>theo</a:t>
            </a:r>
            <a:r>
              <a:rPr lang="en-US" altLang="en-US" sz="2400" dirty="0">
                <a:solidFill>
                  <a:srgbClr val="002060"/>
                </a:solidFill>
                <a:latin typeface="OpenSans"/>
              </a:rPr>
              <a:t> </a:t>
            </a:r>
            <a:r>
              <a:rPr lang="en-US" altLang="en-US" sz="2400" dirty="0" err="1">
                <a:solidFill>
                  <a:srgbClr val="002060"/>
                </a:solidFill>
                <a:latin typeface="OpenSans"/>
              </a:rPr>
              <a:t>mẫu</a:t>
            </a:r>
            <a:r>
              <a:rPr lang="en-US" altLang="en-US" sz="2400" dirty="0">
                <a:solidFill>
                  <a:srgbClr val="002060"/>
                </a:solidFill>
                <a:latin typeface="OpenSans"/>
              </a:rPr>
              <a:t>.</a:t>
            </a:r>
            <a:endParaRPr lang="en-US" dirty="0">
              <a:solidFill>
                <a:srgbClr val="002060"/>
              </a:solidFill>
            </a:endParaRPr>
          </a:p>
        </p:txBody>
      </p:sp>
      <p:pic>
        <p:nvPicPr>
          <p:cNvPr id="5" name="Picture 2" descr="https://img.loigiaihay.com/picture/2019/1013/ch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011" y="3152252"/>
            <a:ext cx="1748054" cy="3463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idx="4294967295"/>
          </p:nvPr>
        </p:nvSpPr>
        <p:spPr>
          <a:xfrm>
            <a:off x="484539" y="170120"/>
            <a:ext cx="11499400" cy="708212"/>
          </a:xfrm>
        </p:spPr>
        <p:txBody>
          <a:bodyPr>
            <a:normAutofit/>
          </a:bodyPr>
          <a:lstStyle/>
          <a:p>
            <a:r>
              <a:rPr lang="en-US" sz="2800" b="1" dirty="0"/>
              <a:t>2. Sao </a:t>
            </a:r>
            <a:r>
              <a:rPr lang="en-US" sz="2800" b="1" dirty="0" err="1"/>
              <a:t>chép</a:t>
            </a:r>
            <a:r>
              <a:rPr lang="en-US" sz="2800" b="1" dirty="0"/>
              <a:t> </a:t>
            </a:r>
            <a:r>
              <a:rPr lang="en-US" sz="2800" b="1" dirty="0" err="1"/>
              <a:t>định</a:t>
            </a:r>
            <a:r>
              <a:rPr lang="en-US" sz="2800" b="1" dirty="0"/>
              <a:t> </a:t>
            </a:r>
            <a:r>
              <a:rPr lang="en-US" sz="2800" b="1" dirty="0" err="1"/>
              <a:t>dạng</a:t>
            </a:r>
            <a:endParaRPr lang="en-US" sz="2800" b="1" dirty="0"/>
          </a:p>
        </p:txBody>
      </p:sp>
    </p:spTree>
    <p:extLst>
      <p:ext uri="{BB962C8B-B14F-4D97-AF65-F5344CB8AC3E}">
        <p14:creationId xmlns:p14="http://schemas.microsoft.com/office/powerpoint/2010/main" val="3480009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6036" y="259976"/>
            <a:ext cx="11110482" cy="7082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Clr>
                <a:srgbClr val="000066"/>
              </a:buClr>
              <a:buFont typeface="Arial" panose="020B0604020202020204" pitchFamily="34" charset="0"/>
              <a:buNone/>
              <a:defRPr sz="4400" kern="1200">
                <a:solidFill>
                  <a:srgbClr val="000066"/>
                </a:solidFill>
                <a:latin typeface="+mj-lt"/>
                <a:ea typeface="+mj-ea"/>
                <a:cs typeface="+mj-cs"/>
              </a:defRPr>
            </a:lvl1pPr>
          </a:lstStyle>
          <a:p>
            <a:r>
              <a:rPr lang="en-US" sz="3600" b="1" dirty="0"/>
              <a:t>Video </a:t>
            </a:r>
            <a:r>
              <a:rPr lang="en-US" sz="3600" b="1" dirty="0" err="1"/>
              <a:t>hướng</a:t>
            </a:r>
            <a:r>
              <a:rPr lang="en-US" sz="3600" b="1" dirty="0"/>
              <a:t> </a:t>
            </a:r>
            <a:r>
              <a:rPr lang="en-US" sz="3600" b="1" dirty="0" err="1"/>
              <a:t>dẫn</a:t>
            </a:r>
            <a:r>
              <a:rPr lang="en-US" sz="3600" b="1" dirty="0"/>
              <a:t> </a:t>
            </a:r>
            <a:r>
              <a:rPr lang="en-US" sz="3600" b="1" dirty="0" err="1"/>
              <a:t>sao</a:t>
            </a:r>
            <a:r>
              <a:rPr lang="en-US" sz="3600" b="1" dirty="0"/>
              <a:t> </a:t>
            </a:r>
            <a:r>
              <a:rPr lang="en-US" sz="3600" b="1" dirty="0" err="1"/>
              <a:t>chép</a:t>
            </a:r>
            <a:r>
              <a:rPr lang="en-US" sz="3600" b="1" dirty="0"/>
              <a:t> </a:t>
            </a:r>
            <a:r>
              <a:rPr lang="en-US" sz="3600" b="1" dirty="0" err="1"/>
              <a:t>định</a:t>
            </a:r>
            <a:r>
              <a:rPr lang="en-US" sz="3600" b="1" dirty="0"/>
              <a:t> </a:t>
            </a:r>
            <a:r>
              <a:rPr lang="en-US" sz="3600" b="1" dirty="0" err="1"/>
              <a:t>dạng</a:t>
            </a:r>
            <a:endParaRPr lang="en-US" sz="3600" b="1" dirty="0"/>
          </a:p>
        </p:txBody>
      </p:sp>
    </p:spTree>
    <p:extLst>
      <p:ext uri="{BB962C8B-B14F-4D97-AF65-F5344CB8AC3E}">
        <p14:creationId xmlns:p14="http://schemas.microsoft.com/office/powerpoint/2010/main" val="2699774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395" y="900704"/>
            <a:ext cx="11499400" cy="708212"/>
          </a:xfrm>
        </p:spPr>
        <p:txBody>
          <a:bodyPr>
            <a:normAutofit/>
          </a:bodyPr>
          <a:lstStyle/>
          <a:p>
            <a:pPr algn="ctr"/>
            <a:r>
              <a:rPr lang="en-US" sz="3600" b="1" dirty="0"/>
              <a:t>EM CẦN GHI NHỚ</a:t>
            </a:r>
          </a:p>
        </p:txBody>
      </p:sp>
      <p:sp>
        <p:nvSpPr>
          <p:cNvPr id="3" name="Content Placeholder 2"/>
          <p:cNvSpPr>
            <a:spLocks noGrp="1"/>
          </p:cNvSpPr>
          <p:nvPr>
            <p:ph idx="1"/>
          </p:nvPr>
        </p:nvSpPr>
        <p:spPr>
          <a:xfrm>
            <a:off x="1328422" y="2088394"/>
            <a:ext cx="9357347" cy="2701969"/>
          </a:xfrm>
        </p:spPr>
        <p:txBody>
          <a:bodyPr>
            <a:normAutofit/>
          </a:bodyPr>
          <a:lstStyle/>
          <a:p>
            <a:pPr marL="457200" indent="-457200" algn="just" eaLnBrk="0" fontAlgn="base" hangingPunct="0">
              <a:lnSpc>
                <a:spcPct val="100000"/>
              </a:lnSpc>
              <a:spcBef>
                <a:spcPct val="0"/>
              </a:spcBef>
              <a:spcAft>
                <a:spcPct val="0"/>
              </a:spcAft>
              <a:buClrTx/>
              <a:buSzTx/>
            </a:pPr>
            <a:r>
              <a:rPr lang="en-US" altLang="en-US" sz="3200" dirty="0" err="1">
                <a:latin typeface="OpenSans"/>
              </a:rPr>
              <a:t>Dòng</a:t>
            </a:r>
            <a:r>
              <a:rPr lang="en-US" altLang="en-US" sz="3200" dirty="0">
                <a:latin typeface="OpenSans"/>
              </a:rPr>
              <a:t> </a:t>
            </a:r>
            <a:r>
              <a:rPr lang="en-US" altLang="en-US" sz="3200" dirty="0" err="1">
                <a:latin typeface="OpenSans"/>
              </a:rPr>
              <a:t>đầu</a:t>
            </a:r>
            <a:r>
              <a:rPr lang="en-US" altLang="en-US" sz="3200" dirty="0">
                <a:latin typeface="OpenSans"/>
              </a:rPr>
              <a:t> </a:t>
            </a:r>
            <a:r>
              <a:rPr lang="en-US" altLang="en-US" sz="3200" dirty="0" err="1">
                <a:latin typeface="OpenSans"/>
              </a:rPr>
              <a:t>mỗi</a:t>
            </a:r>
            <a:r>
              <a:rPr lang="en-US" altLang="en-US" sz="3200" dirty="0">
                <a:latin typeface="OpenSans"/>
              </a:rPr>
              <a:t> </a:t>
            </a:r>
            <a:r>
              <a:rPr lang="en-US" altLang="en-US" sz="3200" dirty="0" err="1">
                <a:latin typeface="OpenSans"/>
              </a:rPr>
              <a:t>đoạn</a:t>
            </a:r>
            <a:r>
              <a:rPr lang="en-US" altLang="en-US" sz="3200" dirty="0">
                <a:latin typeface="OpenSans"/>
              </a:rPr>
              <a:t> </a:t>
            </a:r>
            <a:r>
              <a:rPr lang="en-US" altLang="en-US" sz="3200" dirty="0" err="1">
                <a:latin typeface="OpenSans"/>
              </a:rPr>
              <a:t>cần</a:t>
            </a:r>
            <a:r>
              <a:rPr lang="en-US" altLang="en-US" sz="3200" dirty="0">
                <a:latin typeface="OpenSans"/>
              </a:rPr>
              <a:t> </a:t>
            </a:r>
            <a:r>
              <a:rPr lang="en-US" altLang="en-US" sz="3200" dirty="0" err="1">
                <a:latin typeface="OpenSans"/>
              </a:rPr>
              <a:t>bố</a:t>
            </a:r>
            <a:r>
              <a:rPr lang="en-US" altLang="en-US" sz="3200" dirty="0">
                <a:latin typeface="OpenSans"/>
              </a:rPr>
              <a:t> </a:t>
            </a:r>
            <a:r>
              <a:rPr lang="en-US" altLang="en-US" sz="3200" dirty="0" err="1">
                <a:latin typeface="OpenSans"/>
              </a:rPr>
              <a:t>trí</a:t>
            </a:r>
            <a:r>
              <a:rPr lang="en-US" altLang="en-US" sz="3200" dirty="0">
                <a:latin typeface="OpenSans"/>
              </a:rPr>
              <a:t> </a:t>
            </a:r>
            <a:r>
              <a:rPr lang="en-US" altLang="en-US" sz="3200" dirty="0" err="1">
                <a:latin typeface="OpenSans"/>
              </a:rPr>
              <a:t>lùi</a:t>
            </a:r>
            <a:r>
              <a:rPr lang="en-US" altLang="en-US" sz="3200" dirty="0">
                <a:latin typeface="OpenSans"/>
              </a:rPr>
              <a:t> </a:t>
            </a:r>
            <a:r>
              <a:rPr lang="en-US" altLang="en-US" sz="3200" dirty="0" err="1">
                <a:latin typeface="OpenSans"/>
              </a:rPr>
              <a:t>vào</a:t>
            </a:r>
            <a:r>
              <a:rPr lang="en-US" altLang="en-US" sz="3200" dirty="0">
                <a:latin typeface="OpenSans"/>
              </a:rPr>
              <a:t> (</a:t>
            </a:r>
            <a:r>
              <a:rPr lang="en-US" altLang="en-US" sz="3200" dirty="0" err="1">
                <a:latin typeface="OpenSans"/>
              </a:rPr>
              <a:t>sử</a:t>
            </a:r>
            <a:r>
              <a:rPr lang="en-US" altLang="en-US" sz="3200" dirty="0">
                <a:latin typeface="OpenSans"/>
              </a:rPr>
              <a:t> </a:t>
            </a:r>
            <a:r>
              <a:rPr lang="en-US" altLang="en-US" sz="3200" dirty="0" err="1">
                <a:latin typeface="OpenSans"/>
              </a:rPr>
              <a:t>dụng</a:t>
            </a:r>
            <a:r>
              <a:rPr lang="en-US" altLang="en-US" sz="3200" dirty="0">
                <a:latin typeface="OpenSans"/>
              </a:rPr>
              <a:t> </a:t>
            </a:r>
            <a:r>
              <a:rPr lang="en-US" altLang="en-US" sz="3200" dirty="0" err="1">
                <a:latin typeface="OpenSans"/>
              </a:rPr>
              <a:t>phím</a:t>
            </a:r>
            <a:r>
              <a:rPr lang="en-US" altLang="en-US" sz="3200" dirty="0">
                <a:latin typeface="OpenSans"/>
              </a:rPr>
              <a:t> </a:t>
            </a:r>
            <a:r>
              <a:rPr lang="en-US" altLang="en-US" sz="3200" b="1" dirty="0">
                <a:latin typeface="OpenSansBold"/>
              </a:rPr>
              <a:t>Tab</a:t>
            </a:r>
            <a:r>
              <a:rPr lang="en-US" altLang="en-US" sz="3200" dirty="0">
                <a:latin typeface="OpenSans"/>
              </a:rPr>
              <a:t>)</a:t>
            </a:r>
            <a:endParaRPr lang="en-US" altLang="en-US" sz="2800" dirty="0"/>
          </a:p>
          <a:p>
            <a:pPr marL="457200" indent="-457200" algn="just" eaLnBrk="0" fontAlgn="base" hangingPunct="0">
              <a:lnSpc>
                <a:spcPct val="100000"/>
              </a:lnSpc>
              <a:spcBef>
                <a:spcPct val="0"/>
              </a:spcBef>
              <a:spcAft>
                <a:spcPct val="0"/>
              </a:spcAft>
              <a:buClrTx/>
              <a:buSzTx/>
            </a:pPr>
            <a:r>
              <a:rPr lang="en-US" altLang="en-US" sz="3200" dirty="0" err="1">
                <a:latin typeface="OpenSans"/>
              </a:rPr>
              <a:t>Sử</a:t>
            </a:r>
            <a:r>
              <a:rPr lang="en-US" altLang="en-US" sz="3200" dirty="0">
                <a:latin typeface="OpenSans"/>
              </a:rPr>
              <a:t> </a:t>
            </a:r>
            <a:r>
              <a:rPr lang="en-US" altLang="en-US" sz="3200" dirty="0" err="1">
                <a:latin typeface="OpenSans"/>
              </a:rPr>
              <a:t>dụng</a:t>
            </a:r>
            <a:r>
              <a:rPr lang="en-US" altLang="en-US" sz="3200" dirty="0">
                <a:latin typeface="OpenSans"/>
              </a:rPr>
              <a:t> </a:t>
            </a:r>
            <a:r>
              <a:rPr lang="en-US" altLang="en-US" sz="3200" err="1">
                <a:latin typeface="OpenSans"/>
              </a:rPr>
              <a:t>công</a:t>
            </a:r>
            <a:r>
              <a:rPr lang="en-US" altLang="en-US" sz="3200">
                <a:latin typeface="OpenSans"/>
              </a:rPr>
              <a:t> cụ                                    </a:t>
            </a:r>
            <a:r>
              <a:rPr lang="en-US" altLang="en-US" sz="3200" dirty="0" err="1">
                <a:latin typeface="OpenSans"/>
              </a:rPr>
              <a:t>để</a:t>
            </a:r>
            <a:r>
              <a:rPr lang="en-US" altLang="en-US" sz="3200" dirty="0">
                <a:latin typeface="OpenSans"/>
              </a:rPr>
              <a:t> </a:t>
            </a:r>
            <a:r>
              <a:rPr lang="en-US" altLang="en-US" sz="3200" dirty="0" err="1">
                <a:latin typeface="OpenSans"/>
              </a:rPr>
              <a:t>sao</a:t>
            </a:r>
            <a:r>
              <a:rPr lang="en-US" altLang="en-US" sz="3200" dirty="0">
                <a:latin typeface="OpenSans"/>
              </a:rPr>
              <a:t> </a:t>
            </a:r>
            <a:r>
              <a:rPr lang="en-US" altLang="en-US" sz="3200" dirty="0" err="1">
                <a:latin typeface="OpenSans"/>
              </a:rPr>
              <a:t>chép</a:t>
            </a:r>
            <a:r>
              <a:rPr lang="en-US" altLang="en-US" sz="3200" dirty="0">
                <a:latin typeface="OpenSans"/>
              </a:rPr>
              <a:t> </a:t>
            </a:r>
            <a:r>
              <a:rPr lang="en-US" altLang="en-US" sz="3200" dirty="0" err="1">
                <a:latin typeface="OpenSans"/>
              </a:rPr>
              <a:t>định</a:t>
            </a:r>
            <a:r>
              <a:rPr lang="en-US" altLang="en-US" sz="3200" dirty="0">
                <a:latin typeface="OpenSans"/>
              </a:rPr>
              <a:t> </a:t>
            </a:r>
            <a:r>
              <a:rPr lang="en-US" altLang="en-US" sz="3200" dirty="0" err="1">
                <a:latin typeface="OpenSans"/>
              </a:rPr>
              <a:t>dạng</a:t>
            </a:r>
            <a:r>
              <a:rPr lang="en-US" altLang="en-US" sz="3200" dirty="0">
                <a:latin typeface="OpenSans"/>
              </a:rPr>
              <a:t> </a:t>
            </a:r>
            <a:r>
              <a:rPr lang="en-US" altLang="en-US" sz="3200" dirty="0" err="1">
                <a:latin typeface="OpenSans"/>
              </a:rPr>
              <a:t>văn</a:t>
            </a:r>
            <a:r>
              <a:rPr lang="en-US" altLang="en-US" sz="3200" dirty="0">
                <a:latin typeface="OpenSans"/>
              </a:rPr>
              <a:t> </a:t>
            </a:r>
            <a:r>
              <a:rPr lang="en-US" altLang="en-US" sz="3200" dirty="0" err="1">
                <a:latin typeface="OpenSans"/>
              </a:rPr>
              <a:t>bản</a:t>
            </a:r>
            <a:r>
              <a:rPr lang="en-US" altLang="en-US" sz="3200" dirty="0">
                <a:latin typeface="OpenSans"/>
              </a:rPr>
              <a:t>.</a:t>
            </a:r>
          </a:p>
        </p:txBody>
      </p:sp>
      <p:pic>
        <p:nvPicPr>
          <p:cNvPr id="6146" name="Picture 2" descr="https://img.loigiaihay.com/picture/2019/1013/ch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1905" y="2980549"/>
            <a:ext cx="3226968" cy="639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78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7E2B856-230D-4B5C-A781-FD240E64BB73}"/>
              </a:ext>
            </a:extLst>
          </p:cNvPr>
          <p:cNvGrpSpPr/>
          <p:nvPr/>
        </p:nvGrpSpPr>
        <p:grpSpPr>
          <a:xfrm>
            <a:off x="3086100" y="1667403"/>
            <a:ext cx="6591300" cy="2059834"/>
            <a:chOff x="3086100" y="1772334"/>
            <a:chExt cx="6591300" cy="2059834"/>
          </a:xfrm>
        </p:grpSpPr>
        <p:sp>
          <p:nvSpPr>
            <p:cNvPr id="2" name="文本框 1">
              <a:extLst>
                <a:ext uri="{FF2B5EF4-FFF2-40B4-BE49-F238E27FC236}">
                  <a16:creationId xmlns:a16="http://schemas.microsoft.com/office/drawing/2014/main" id="{F1295641-742C-D041-8A10-C70EF0349979}"/>
                </a:ext>
              </a:extLst>
            </p:cNvPr>
            <p:cNvSpPr txBox="1"/>
            <p:nvPr/>
          </p:nvSpPr>
          <p:spPr>
            <a:xfrm>
              <a:off x="3086100" y="2385618"/>
              <a:ext cx="6591300" cy="1446550"/>
            </a:xfrm>
            <a:prstGeom prst="rect">
              <a:avLst/>
            </a:prstGeom>
            <a:noFill/>
          </p:spPr>
          <p:txBody>
            <a:bodyPr wrap="square" rtlCol="0">
              <a:spAutoFit/>
            </a:bodyPr>
            <a:lstStyle/>
            <a:p>
              <a:r>
                <a:rPr kumimoji="1" lang="en-US" altLang="zh-CN" sz="8800" spc="-300" dirty="0">
                  <a:solidFill>
                    <a:srgbClr val="002060"/>
                  </a:solidFill>
                  <a:latin typeface="+mj-lt"/>
                  <a:ea typeface="字魂27号-布丁体" pitchFamily="2" charset="-122"/>
                </a:rPr>
                <a:t>Thank you!</a:t>
              </a:r>
              <a:endParaRPr kumimoji="1" lang="zh-CN" altLang="en-US" sz="8800" spc="-300" dirty="0">
                <a:solidFill>
                  <a:srgbClr val="002060"/>
                </a:solidFill>
                <a:latin typeface="+mj-lt"/>
                <a:ea typeface="字魂27号-布丁体" pitchFamily="2" charset="-122"/>
              </a:endParaRPr>
            </a:p>
          </p:txBody>
        </p:sp>
        <p:grpSp>
          <p:nvGrpSpPr>
            <p:cNvPr id="4" name="组合 3">
              <a:extLst>
                <a:ext uri="{FF2B5EF4-FFF2-40B4-BE49-F238E27FC236}">
                  <a16:creationId xmlns:a16="http://schemas.microsoft.com/office/drawing/2014/main" id="{19A4ADB2-B324-CF4D-B9B4-DE6107F9FB4B}"/>
                </a:ext>
              </a:extLst>
            </p:cNvPr>
            <p:cNvGrpSpPr/>
            <p:nvPr/>
          </p:nvGrpSpPr>
          <p:grpSpPr>
            <a:xfrm>
              <a:off x="3313113" y="1772334"/>
              <a:ext cx="2038350" cy="539532"/>
              <a:chOff x="3790950" y="1517868"/>
              <a:chExt cx="2038350" cy="539532"/>
            </a:xfrm>
          </p:grpSpPr>
          <p:sp>
            <p:nvSpPr>
              <p:cNvPr id="5" name="圆角矩形 4">
                <a:extLst>
                  <a:ext uri="{FF2B5EF4-FFF2-40B4-BE49-F238E27FC236}">
                    <a16:creationId xmlns:a16="http://schemas.microsoft.com/office/drawing/2014/main" id="{9916C722-6F7A-8D4E-BC5B-3DC284D3FF48}"/>
                  </a:ext>
                </a:extLst>
              </p:cNvPr>
              <p:cNvSpPr/>
              <p:nvPr/>
            </p:nvSpPr>
            <p:spPr>
              <a:xfrm>
                <a:off x="3790950" y="1517868"/>
                <a:ext cx="2038350" cy="539532"/>
              </a:xfrm>
              <a:prstGeom prst="roundRect">
                <a:avLst>
                  <a:gd name="adj" fmla="val 50000"/>
                </a:avLst>
              </a:prstGeom>
              <a:solidFill>
                <a:srgbClr val="00206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2060"/>
                  </a:solidFill>
                </a:endParaRPr>
              </a:p>
            </p:txBody>
          </p:sp>
          <p:sp>
            <p:nvSpPr>
              <p:cNvPr id="6" name="文本框 5">
                <a:extLst>
                  <a:ext uri="{FF2B5EF4-FFF2-40B4-BE49-F238E27FC236}">
                    <a16:creationId xmlns:a16="http://schemas.microsoft.com/office/drawing/2014/main" id="{F3C0527C-91AA-FA4C-B235-14FCE0D5B30D}"/>
                  </a:ext>
                </a:extLst>
              </p:cNvPr>
              <p:cNvSpPr txBox="1"/>
              <p:nvPr/>
            </p:nvSpPr>
            <p:spPr>
              <a:xfrm>
                <a:off x="3838575" y="1517868"/>
                <a:ext cx="1943100" cy="523220"/>
              </a:xfrm>
              <a:prstGeom prst="rect">
                <a:avLst/>
              </a:prstGeom>
              <a:noFill/>
            </p:spPr>
            <p:txBody>
              <a:bodyPr wrap="square" rtlCol="0">
                <a:spAutoFit/>
              </a:bodyPr>
              <a:lstStyle/>
              <a:p>
                <a:r>
                  <a:rPr kumimoji="1" lang="en-US" altLang="zh-CN" sz="2800" spc="-300" dirty="0">
                    <a:solidFill>
                      <a:schemeClr val="bg1"/>
                    </a:solidFill>
                    <a:latin typeface="+mj-lt"/>
                    <a:ea typeface="字魂27号-布丁体" pitchFamily="2" charset="-122"/>
                  </a:rPr>
                  <a:t>Tin 5 – </a:t>
                </a:r>
                <a:r>
                  <a:rPr kumimoji="1" lang="en-US" altLang="zh-CN" sz="2800" spc="-300" dirty="0" err="1">
                    <a:solidFill>
                      <a:schemeClr val="bg1"/>
                    </a:solidFill>
                    <a:latin typeface="+mj-lt"/>
                    <a:ea typeface="字魂27号-布丁体" pitchFamily="2" charset="-122"/>
                  </a:rPr>
                  <a:t>Tuần</a:t>
                </a:r>
                <a:r>
                  <a:rPr kumimoji="1" lang="en-US" altLang="zh-CN" sz="2800" spc="-300" dirty="0">
                    <a:solidFill>
                      <a:schemeClr val="bg1"/>
                    </a:solidFill>
                    <a:latin typeface="+mj-lt"/>
                    <a:ea typeface="字魂27号-布丁体" pitchFamily="2" charset="-122"/>
                  </a:rPr>
                  <a:t> 6</a:t>
                </a:r>
                <a:endParaRPr kumimoji="1" lang="zh-CN" altLang="en-US" sz="2800" spc="-300" dirty="0">
                  <a:solidFill>
                    <a:schemeClr val="bg1"/>
                  </a:solidFill>
                  <a:latin typeface="+mj-lt"/>
                  <a:ea typeface="字魂27号-布丁体" pitchFamily="2" charset="-122"/>
                </a:endParaRPr>
              </a:p>
            </p:txBody>
          </p:sp>
        </p:grpSp>
      </p:grpSp>
    </p:spTree>
    <p:extLst>
      <p:ext uri="{BB962C8B-B14F-4D97-AF65-F5344CB8AC3E}">
        <p14:creationId xmlns:p14="http://schemas.microsoft.com/office/powerpoint/2010/main" val="279540449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123" name="TextBox 2"/>
          <p:cNvSpPr txBox="1">
            <a:spLocks noChangeArrowheads="1"/>
          </p:cNvSpPr>
          <p:nvPr/>
        </p:nvSpPr>
        <p:spPr bwMode="auto">
          <a:xfrm>
            <a:off x="2133600" y="1039813"/>
            <a:ext cx="77358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dirty="0" err="1">
                <a:solidFill>
                  <a:srgbClr val="C00000"/>
                </a:solidFill>
                <a:latin typeface="+mj-lt"/>
                <a:cs typeface="Times New Roman" panose="02020603050405020304" pitchFamily="18" charset="0"/>
              </a:rPr>
              <a:t>Những</a:t>
            </a:r>
            <a:r>
              <a:rPr lang="en-US" altLang="en-US" sz="3200" b="1" dirty="0">
                <a:solidFill>
                  <a:srgbClr val="C00000"/>
                </a:solidFill>
                <a:latin typeface="+mj-lt"/>
                <a:cs typeface="Times New Roman" panose="02020603050405020304" pitchFamily="18" charset="0"/>
              </a:rPr>
              <a:t> </a:t>
            </a:r>
            <a:r>
              <a:rPr lang="en-US" altLang="en-US" sz="3200" b="1" dirty="0" err="1">
                <a:solidFill>
                  <a:srgbClr val="C00000"/>
                </a:solidFill>
                <a:latin typeface="+mj-lt"/>
                <a:cs typeface="Times New Roman" panose="02020603050405020304" pitchFamily="18" charset="0"/>
              </a:rPr>
              <a:t>yêu</a:t>
            </a:r>
            <a:r>
              <a:rPr lang="en-US" altLang="en-US" sz="3200" b="1" dirty="0">
                <a:solidFill>
                  <a:srgbClr val="C00000"/>
                </a:solidFill>
                <a:latin typeface="+mj-lt"/>
                <a:cs typeface="Times New Roman" panose="02020603050405020304" pitchFamily="18" charset="0"/>
              </a:rPr>
              <a:t> </a:t>
            </a:r>
            <a:r>
              <a:rPr lang="en-US" altLang="en-US" sz="3200" b="1" dirty="0" err="1">
                <a:solidFill>
                  <a:srgbClr val="C00000"/>
                </a:solidFill>
                <a:latin typeface="+mj-lt"/>
                <a:cs typeface="Times New Roman" panose="02020603050405020304" pitchFamily="18" charset="0"/>
              </a:rPr>
              <a:t>cầu</a:t>
            </a:r>
            <a:r>
              <a:rPr lang="en-US" altLang="en-US" sz="3200" b="1" dirty="0">
                <a:solidFill>
                  <a:srgbClr val="C00000"/>
                </a:solidFill>
                <a:latin typeface="+mj-lt"/>
                <a:cs typeface="Times New Roman" panose="02020603050405020304" pitchFamily="18" charset="0"/>
              </a:rPr>
              <a:t> </a:t>
            </a:r>
            <a:r>
              <a:rPr lang="en-US" altLang="en-US" sz="3200" b="1" dirty="0" err="1">
                <a:solidFill>
                  <a:srgbClr val="C00000"/>
                </a:solidFill>
                <a:latin typeface="+mj-lt"/>
                <a:cs typeface="Times New Roman" panose="02020603050405020304" pitchFamily="18" charset="0"/>
              </a:rPr>
              <a:t>cần</a:t>
            </a:r>
            <a:r>
              <a:rPr lang="en-US" altLang="en-US" sz="3200" b="1" dirty="0">
                <a:solidFill>
                  <a:srgbClr val="C00000"/>
                </a:solidFill>
                <a:latin typeface="+mj-lt"/>
                <a:cs typeface="Times New Roman" panose="02020603050405020304" pitchFamily="18" charset="0"/>
              </a:rPr>
              <a:t> </a:t>
            </a:r>
            <a:r>
              <a:rPr lang="en-US" altLang="en-US" sz="3200" b="1" dirty="0" err="1">
                <a:solidFill>
                  <a:srgbClr val="C00000"/>
                </a:solidFill>
                <a:latin typeface="+mj-lt"/>
                <a:cs typeface="Times New Roman" panose="02020603050405020304" pitchFamily="18" charset="0"/>
              </a:rPr>
              <a:t>lưu</a:t>
            </a:r>
            <a:r>
              <a:rPr lang="en-US" altLang="en-US" sz="3200" b="1" dirty="0">
                <a:solidFill>
                  <a:srgbClr val="C00000"/>
                </a:solidFill>
                <a:latin typeface="+mj-lt"/>
                <a:cs typeface="Times New Roman" panose="02020603050405020304" pitchFamily="18" charset="0"/>
              </a:rPr>
              <a:t> ý </a:t>
            </a:r>
            <a:r>
              <a:rPr lang="en-US" altLang="en-US" sz="3200" b="1" dirty="0" err="1">
                <a:solidFill>
                  <a:srgbClr val="C00000"/>
                </a:solidFill>
                <a:latin typeface="+mj-lt"/>
                <a:cs typeface="Times New Roman" panose="02020603050405020304" pitchFamily="18" charset="0"/>
              </a:rPr>
              <a:t>của</a:t>
            </a:r>
            <a:r>
              <a:rPr lang="en-US" altLang="en-US" sz="3200" b="1" dirty="0">
                <a:solidFill>
                  <a:srgbClr val="C00000"/>
                </a:solidFill>
                <a:latin typeface="+mj-lt"/>
                <a:cs typeface="Times New Roman" panose="02020603050405020304" pitchFamily="18" charset="0"/>
              </a:rPr>
              <a:t> </a:t>
            </a:r>
            <a:r>
              <a:rPr lang="en-US" altLang="en-US" sz="3200" b="1" dirty="0" err="1">
                <a:solidFill>
                  <a:srgbClr val="C00000"/>
                </a:solidFill>
                <a:latin typeface="+mj-lt"/>
                <a:cs typeface="Times New Roman" panose="02020603050405020304" pitchFamily="18" charset="0"/>
              </a:rPr>
              <a:t>tiết</a:t>
            </a:r>
            <a:r>
              <a:rPr lang="en-US" altLang="en-US" sz="3200" b="1" dirty="0">
                <a:solidFill>
                  <a:srgbClr val="C00000"/>
                </a:solidFill>
                <a:latin typeface="+mj-lt"/>
                <a:cs typeface="Times New Roman" panose="02020603050405020304" pitchFamily="18" charset="0"/>
              </a:rPr>
              <a:t> </a:t>
            </a:r>
            <a:r>
              <a:rPr lang="en-US" altLang="en-US" sz="3200" b="1" dirty="0" err="1">
                <a:solidFill>
                  <a:srgbClr val="C00000"/>
                </a:solidFill>
                <a:latin typeface="+mj-lt"/>
                <a:cs typeface="Times New Roman" panose="02020603050405020304" pitchFamily="18" charset="0"/>
              </a:rPr>
              <a:t>học</a:t>
            </a:r>
            <a:r>
              <a:rPr lang="en-US" altLang="en-US" sz="3200" b="1" dirty="0">
                <a:solidFill>
                  <a:srgbClr val="C00000"/>
                </a:solidFill>
                <a:latin typeface="+mj-lt"/>
                <a:cs typeface="Times New Roman" panose="02020603050405020304" pitchFamily="18" charset="0"/>
              </a:rPr>
              <a:t>: </a:t>
            </a:r>
          </a:p>
        </p:txBody>
      </p:sp>
      <p:sp>
        <p:nvSpPr>
          <p:cNvPr id="5" name="TextBox 4"/>
          <p:cNvSpPr txBox="1">
            <a:spLocks noChangeArrowheads="1"/>
          </p:cNvSpPr>
          <p:nvPr/>
        </p:nvSpPr>
        <p:spPr bwMode="auto">
          <a:xfrm>
            <a:off x="757238" y="1898650"/>
            <a:ext cx="10977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solidFill>
                  <a:srgbClr val="000066"/>
                </a:solidFill>
                <a:latin typeface="+mj-lt"/>
                <a:cs typeface="Times New Roman" panose="02020603050405020304" pitchFamily="18" charset="0"/>
              </a:rPr>
              <a:t>1. </a:t>
            </a:r>
            <a:r>
              <a:rPr lang="en-US" altLang="en-US" dirty="0" err="1">
                <a:solidFill>
                  <a:srgbClr val="000066"/>
                </a:solidFill>
                <a:latin typeface="+mj-lt"/>
                <a:cs typeface="Times New Roman" panose="02020603050405020304" pitchFamily="18" charset="0"/>
              </a:rPr>
              <a:t>Chuẩn</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bị</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đầy</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đủ</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đồ</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dùng</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học</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tập</a:t>
            </a:r>
            <a:r>
              <a:rPr lang="en-US" altLang="en-US" dirty="0">
                <a:solidFill>
                  <a:srgbClr val="000066"/>
                </a:solidFill>
                <a:latin typeface="+mj-lt"/>
                <a:cs typeface="Times New Roman" panose="02020603050405020304" pitchFamily="18" charset="0"/>
              </a:rPr>
              <a:t>, ghi </a:t>
            </a:r>
            <a:r>
              <a:rPr lang="en-US" altLang="en-US" dirty="0" err="1">
                <a:solidFill>
                  <a:srgbClr val="000066"/>
                </a:solidFill>
                <a:latin typeface="+mj-lt"/>
                <a:cs typeface="Times New Roman" panose="02020603050405020304" pitchFamily="18" charset="0"/>
              </a:rPr>
              <a:t>đầu</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bài</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vào</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vở</a:t>
            </a:r>
            <a:r>
              <a:rPr lang="en-US" altLang="en-US" dirty="0">
                <a:solidFill>
                  <a:srgbClr val="000066"/>
                </a:solidFill>
                <a:latin typeface="+mj-lt"/>
                <a:cs typeface="Times New Roman" panose="02020603050405020304" pitchFamily="18" charset="0"/>
              </a:rPr>
              <a:t> ghi </a:t>
            </a:r>
            <a:r>
              <a:rPr lang="en-US" altLang="en-US" dirty="0" err="1">
                <a:solidFill>
                  <a:srgbClr val="000066"/>
                </a:solidFill>
                <a:latin typeface="+mj-lt"/>
                <a:cs typeface="Times New Roman" panose="02020603050405020304" pitchFamily="18" charset="0"/>
              </a:rPr>
              <a:t>bài</a:t>
            </a:r>
            <a:r>
              <a:rPr lang="en-US" altLang="en-US" dirty="0">
                <a:solidFill>
                  <a:srgbClr val="000066"/>
                </a:solidFill>
                <a:latin typeface="+mj-lt"/>
                <a:cs typeface="Times New Roman" panose="02020603050405020304" pitchFamily="18" charset="0"/>
              </a:rPr>
              <a:t>.</a:t>
            </a:r>
          </a:p>
        </p:txBody>
      </p:sp>
      <p:sp>
        <p:nvSpPr>
          <p:cNvPr id="6" name="TextBox 5"/>
          <p:cNvSpPr txBox="1">
            <a:spLocks noChangeArrowheads="1"/>
          </p:cNvSpPr>
          <p:nvPr/>
        </p:nvSpPr>
        <p:spPr bwMode="auto">
          <a:xfrm>
            <a:off x="762000" y="2752725"/>
            <a:ext cx="9929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66"/>
                </a:solidFill>
                <a:latin typeface="+mj-lt"/>
                <a:cs typeface="Times New Roman" panose="02020603050405020304" pitchFamily="18" charset="0"/>
              </a:rPr>
              <a:t>2. Nhấn nút “Tạm dừng” khi phải trả lời câu hỏi.</a:t>
            </a:r>
          </a:p>
        </p:txBody>
      </p:sp>
      <p:sp>
        <p:nvSpPr>
          <p:cNvPr id="7" name="TextBox 6"/>
          <p:cNvSpPr txBox="1">
            <a:spLocks noChangeArrowheads="1"/>
          </p:cNvSpPr>
          <p:nvPr/>
        </p:nvSpPr>
        <p:spPr bwMode="auto">
          <a:xfrm>
            <a:off x="762000" y="3667125"/>
            <a:ext cx="10121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66"/>
                </a:solidFill>
                <a:latin typeface="+mj-lt"/>
                <a:cs typeface="Times New Roman" panose="02020603050405020304" pitchFamily="18" charset="0"/>
              </a:rPr>
              <a:t>3. Nhấn nút “Tiếp tục” khi đã tìm được câu trả lời .</a:t>
            </a:r>
          </a:p>
        </p:txBody>
      </p:sp>
      <p:sp>
        <p:nvSpPr>
          <p:cNvPr id="8" name="TextBox 7"/>
          <p:cNvSpPr txBox="1">
            <a:spLocks noChangeArrowheads="1"/>
          </p:cNvSpPr>
          <p:nvPr/>
        </p:nvSpPr>
        <p:spPr bwMode="auto">
          <a:xfrm>
            <a:off x="757238" y="4581525"/>
            <a:ext cx="10215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solidFill>
                  <a:srgbClr val="000066"/>
                </a:solidFill>
                <a:latin typeface="+mj-lt"/>
                <a:cs typeface="Times New Roman" panose="02020603050405020304" pitchFamily="18" charset="0"/>
              </a:rPr>
              <a:t>4. </a:t>
            </a:r>
            <a:r>
              <a:rPr lang="en-US" altLang="en-US" dirty="0" err="1">
                <a:solidFill>
                  <a:srgbClr val="000066"/>
                </a:solidFill>
                <a:latin typeface="+mj-lt"/>
                <a:cs typeface="Times New Roman" panose="02020603050405020304" pitchFamily="18" charset="0"/>
              </a:rPr>
              <a:t>Học</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tập</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nghiêm</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túc</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làm</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đầy</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đủ</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bài</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tập</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theo</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yêu</a:t>
            </a:r>
            <a:r>
              <a:rPr lang="en-US" altLang="en-US" dirty="0">
                <a:solidFill>
                  <a:srgbClr val="000066"/>
                </a:solidFill>
                <a:latin typeface="+mj-lt"/>
                <a:cs typeface="Times New Roman" panose="02020603050405020304" pitchFamily="18" charset="0"/>
              </a:rPr>
              <a:t> </a:t>
            </a:r>
            <a:r>
              <a:rPr lang="en-US" altLang="en-US" dirty="0" err="1">
                <a:solidFill>
                  <a:srgbClr val="000066"/>
                </a:solidFill>
                <a:latin typeface="+mj-lt"/>
                <a:cs typeface="Times New Roman" panose="02020603050405020304" pitchFamily="18" charset="0"/>
              </a:rPr>
              <a:t>cầu</a:t>
            </a:r>
            <a:r>
              <a:rPr lang="en-US" altLang="en-US" dirty="0">
                <a:solidFill>
                  <a:srgbClr val="000066"/>
                </a:solidFill>
                <a:latin typeface="+mj-lt"/>
                <a:cs typeface="Times New Roman" panose="02020603050405020304" pitchFamily="18" charset="0"/>
              </a:rPr>
              <a:t>.</a:t>
            </a:r>
          </a:p>
        </p:txBody>
      </p:sp>
      <p:pic>
        <p:nvPicPr>
          <p:cNvPr id="9" name="图片 4">
            <a:extLst>
              <a:ext uri="{FF2B5EF4-FFF2-40B4-BE49-F238E27FC236}">
                <a16:creationId xmlns:a16="http://schemas.microsoft.com/office/drawing/2014/main" id="{9DD49089-FF1D-CA43-BF39-6431FD2103BA}"/>
              </a:ext>
            </a:extLst>
          </p:cNvPr>
          <p:cNvPicPr>
            <a:picLocks noChangeAspect="1"/>
          </p:cNvPicPr>
          <p:nvPr/>
        </p:nvPicPr>
        <p:blipFill rotWithShape="1">
          <a:blip r:embed="rId4"/>
          <a:srcRect r="68038"/>
          <a:stretch/>
        </p:blipFill>
        <p:spPr>
          <a:xfrm>
            <a:off x="0" y="0"/>
            <a:ext cx="1643720" cy="6858000"/>
          </a:xfrm>
          <a:prstGeom prst="rect">
            <a:avLst/>
          </a:prstGeom>
        </p:spPr>
      </p:pic>
      <p:pic>
        <p:nvPicPr>
          <p:cNvPr id="11" name="图片 18">
            <a:extLst>
              <a:ext uri="{FF2B5EF4-FFF2-40B4-BE49-F238E27FC236}">
                <a16:creationId xmlns:a16="http://schemas.microsoft.com/office/drawing/2014/main" id="{A4DBFCC9-5530-3946-B193-5F901D8B74D7}"/>
              </a:ext>
            </a:extLst>
          </p:cNvPr>
          <p:cNvPicPr>
            <a:picLocks noChangeAspect="1"/>
          </p:cNvPicPr>
          <p:nvPr/>
        </p:nvPicPr>
        <p:blipFill rotWithShape="1">
          <a:blip r:embed="rId5"/>
          <a:srcRect l="71646" t="15266" r="5936" b="57439"/>
          <a:stretch/>
        </p:blipFill>
        <p:spPr>
          <a:xfrm rot="12394785">
            <a:off x="735720" y="825238"/>
            <a:ext cx="1152940" cy="1871870"/>
          </a:xfrm>
          <a:prstGeom prst="rect">
            <a:avLst/>
          </a:prstGeom>
        </p:spPr>
      </p:pic>
      <p:grpSp>
        <p:nvGrpSpPr>
          <p:cNvPr id="21" name="组合 11">
            <a:extLst>
              <a:ext uri="{FF2B5EF4-FFF2-40B4-BE49-F238E27FC236}">
                <a16:creationId xmlns:a16="http://schemas.microsoft.com/office/drawing/2014/main" id="{9A542850-304E-418E-BF14-5EDCF6671B5C}"/>
              </a:ext>
            </a:extLst>
          </p:cNvPr>
          <p:cNvGrpSpPr/>
          <p:nvPr/>
        </p:nvGrpSpPr>
        <p:grpSpPr>
          <a:xfrm rot="1522098">
            <a:off x="10301046" y="-234155"/>
            <a:ext cx="2359852" cy="1911188"/>
            <a:chOff x="1505535" y="104580"/>
            <a:chExt cx="2359852" cy="1911188"/>
          </a:xfrm>
        </p:grpSpPr>
        <p:pic>
          <p:nvPicPr>
            <p:cNvPr id="22" name="图片 16">
              <a:extLst>
                <a:ext uri="{FF2B5EF4-FFF2-40B4-BE49-F238E27FC236}">
                  <a16:creationId xmlns:a16="http://schemas.microsoft.com/office/drawing/2014/main" id="{4054F16C-5477-45EB-A967-69B42097C03A}"/>
                </a:ext>
              </a:extLst>
            </p:cNvPr>
            <p:cNvPicPr>
              <a:picLocks noChangeAspect="1"/>
            </p:cNvPicPr>
            <p:nvPr userDrawn="1"/>
          </p:nvPicPr>
          <p:blipFill rotWithShape="1">
            <a:blip r:embed="rId6"/>
            <a:srcRect r="82451" b="85517"/>
            <a:stretch/>
          </p:blipFill>
          <p:spPr>
            <a:xfrm>
              <a:off x="1505535" y="104580"/>
              <a:ext cx="1736528" cy="1911188"/>
            </a:xfrm>
            <a:prstGeom prst="rect">
              <a:avLst/>
            </a:prstGeom>
          </p:spPr>
        </p:pic>
        <p:pic>
          <p:nvPicPr>
            <p:cNvPr id="23" name="图片 17">
              <a:extLst>
                <a:ext uri="{FF2B5EF4-FFF2-40B4-BE49-F238E27FC236}">
                  <a16:creationId xmlns:a16="http://schemas.microsoft.com/office/drawing/2014/main" id="{418534BD-9F4B-49DD-9D07-DC36ADF67F9E}"/>
                </a:ext>
              </a:extLst>
            </p:cNvPr>
            <p:cNvPicPr>
              <a:picLocks noChangeAspect="1"/>
            </p:cNvPicPr>
            <p:nvPr userDrawn="1"/>
          </p:nvPicPr>
          <p:blipFill rotWithShape="1">
            <a:blip r:embed="rId7"/>
            <a:srcRect l="13408" t="7922" r="73707" b="82166"/>
            <a:stretch/>
          </p:blipFill>
          <p:spPr>
            <a:xfrm rot="1487251">
              <a:off x="2363114" y="452520"/>
              <a:ext cx="1502273" cy="1541147"/>
            </a:xfrm>
            <a:prstGeom prst="rect">
              <a:avLst/>
            </a:prstGeom>
          </p:spPr>
        </p:pic>
      </p:grpSp>
      <p:grpSp>
        <p:nvGrpSpPr>
          <p:cNvPr id="24" name="组合 11">
            <a:extLst>
              <a:ext uri="{FF2B5EF4-FFF2-40B4-BE49-F238E27FC236}">
                <a16:creationId xmlns:a16="http://schemas.microsoft.com/office/drawing/2014/main" id="{9A542850-304E-418E-BF14-5EDCF6671B5C}"/>
              </a:ext>
            </a:extLst>
          </p:cNvPr>
          <p:cNvGrpSpPr/>
          <p:nvPr/>
        </p:nvGrpSpPr>
        <p:grpSpPr>
          <a:xfrm rot="20077902" flipH="1">
            <a:off x="-408973" y="-241247"/>
            <a:ext cx="2359852" cy="1911188"/>
            <a:chOff x="1505535" y="104580"/>
            <a:chExt cx="2359852" cy="1911188"/>
          </a:xfrm>
        </p:grpSpPr>
        <p:pic>
          <p:nvPicPr>
            <p:cNvPr id="25" name="图片 16">
              <a:extLst>
                <a:ext uri="{FF2B5EF4-FFF2-40B4-BE49-F238E27FC236}">
                  <a16:creationId xmlns:a16="http://schemas.microsoft.com/office/drawing/2014/main" id="{4054F16C-5477-45EB-A967-69B42097C03A}"/>
                </a:ext>
              </a:extLst>
            </p:cNvPr>
            <p:cNvPicPr>
              <a:picLocks noChangeAspect="1"/>
            </p:cNvPicPr>
            <p:nvPr userDrawn="1"/>
          </p:nvPicPr>
          <p:blipFill rotWithShape="1">
            <a:blip r:embed="rId6"/>
            <a:srcRect r="82451" b="85517"/>
            <a:stretch/>
          </p:blipFill>
          <p:spPr>
            <a:xfrm>
              <a:off x="1505535" y="104580"/>
              <a:ext cx="1736528" cy="1911188"/>
            </a:xfrm>
            <a:prstGeom prst="rect">
              <a:avLst/>
            </a:prstGeom>
          </p:spPr>
        </p:pic>
        <p:pic>
          <p:nvPicPr>
            <p:cNvPr id="26" name="图片 17">
              <a:extLst>
                <a:ext uri="{FF2B5EF4-FFF2-40B4-BE49-F238E27FC236}">
                  <a16:creationId xmlns:a16="http://schemas.microsoft.com/office/drawing/2014/main" id="{418534BD-9F4B-49DD-9D07-DC36ADF67F9E}"/>
                </a:ext>
              </a:extLst>
            </p:cNvPr>
            <p:cNvPicPr>
              <a:picLocks noChangeAspect="1"/>
            </p:cNvPicPr>
            <p:nvPr userDrawn="1"/>
          </p:nvPicPr>
          <p:blipFill rotWithShape="1">
            <a:blip r:embed="rId7"/>
            <a:srcRect l="13408" t="7922" r="73707" b="82166"/>
            <a:stretch/>
          </p:blipFill>
          <p:spPr>
            <a:xfrm rot="1487251">
              <a:off x="2363114" y="452520"/>
              <a:ext cx="1502273" cy="1541147"/>
            </a:xfrm>
            <a:prstGeom prst="rect">
              <a:avLst/>
            </a:prstGeom>
          </p:spPr>
        </p:pic>
      </p:grpSp>
    </p:spTree>
    <p:custDataLst>
      <p:tags r:id="rId1"/>
    </p:custDataLst>
    <p:extLst>
      <p:ext uri="{BB962C8B-B14F-4D97-AF65-F5344CB8AC3E}">
        <p14:creationId xmlns:p14="http://schemas.microsoft.com/office/powerpoint/2010/main" val="1396687056"/>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3000"/>
                                  </p:stCondLst>
                                  <p:iterate type="lt">
                                    <p:tmAbs val="50"/>
                                  </p:iterate>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grpId="0" nodeType="withEffect">
                                  <p:stCondLst>
                                    <p:cond delay="6000"/>
                                  </p:stCondLst>
                                  <p:iterate type="lt">
                                    <p:tmAbs val="50"/>
                                  </p:iterate>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11000"/>
                                  </p:stCondLst>
                                  <p:iterate type="lt">
                                    <p:tmAbs val="50"/>
                                  </p:iterate>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15000"/>
                                  </p:stCondLst>
                                  <p:iterate type="lt">
                                    <p:tmAbs val="50"/>
                                  </p:iterate>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20000"/>
                                  </p:stCondLst>
                                  <p:iterate type="lt">
                                    <p:tmAbs val="50"/>
                                  </p:iterate>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22672" y="1084955"/>
            <a:ext cx="11499400" cy="708212"/>
          </a:xfrm>
          <a:prstGeom prst="rect">
            <a:avLst/>
          </a:prstGeom>
        </p:spPr>
        <p:txBody>
          <a:bodyPr>
            <a:normAutofit/>
          </a:bodyPr>
          <a:lstStyle>
            <a:lvl1pPr marL="0" indent="0" algn="l" defTabSz="914400" rtl="0" eaLnBrk="1" latinLnBrk="0" hangingPunct="1">
              <a:lnSpc>
                <a:spcPct val="90000"/>
              </a:lnSpc>
              <a:spcBef>
                <a:spcPct val="0"/>
              </a:spcBef>
              <a:buClr>
                <a:srgbClr val="000066"/>
              </a:buClr>
              <a:buFont typeface="Arial" panose="020B0604020202020204" pitchFamily="34" charset="0"/>
              <a:buNone/>
              <a:defRPr sz="4400" kern="1200">
                <a:solidFill>
                  <a:srgbClr val="000066"/>
                </a:solidFill>
                <a:latin typeface="+mj-lt"/>
                <a:ea typeface="+mj-ea"/>
                <a:cs typeface="+mj-cs"/>
              </a:defRPr>
            </a:lvl1pPr>
          </a:lstStyle>
          <a:p>
            <a:pPr algn="ctr"/>
            <a:r>
              <a:rPr lang="en-US" sz="3600" b="1"/>
              <a:t>MỤC TIÊU</a:t>
            </a:r>
            <a:endParaRPr lang="en-US" sz="3600" b="1" dirty="0"/>
          </a:p>
        </p:txBody>
      </p:sp>
      <p:sp>
        <p:nvSpPr>
          <p:cNvPr id="8" name="Content Placeholder 2"/>
          <p:cNvSpPr txBox="1">
            <a:spLocks/>
          </p:cNvSpPr>
          <p:nvPr/>
        </p:nvSpPr>
        <p:spPr>
          <a:xfrm>
            <a:off x="1482988" y="2145031"/>
            <a:ext cx="9226024" cy="5325036"/>
          </a:xfrm>
          <a:prstGeom prst="rect">
            <a:avLst/>
          </a:prstGeom>
        </p:spPr>
        <p:txBody>
          <a:bodyPr/>
          <a:lstStyle>
            <a:lvl1pPr marL="228600" indent="-182880" algn="l" defTabSz="914400" rtl="0" eaLnBrk="1" latinLnBrk="0" hangingPunct="1">
              <a:lnSpc>
                <a:spcPct val="90000"/>
              </a:lnSpc>
              <a:spcBef>
                <a:spcPts val="1400"/>
              </a:spcBef>
              <a:buClr>
                <a:srgbClr val="000066"/>
              </a:buClr>
              <a:buSzPct val="80000"/>
              <a:buFont typeface="Arial" panose="020B0604020202020204" pitchFamily="34" charset="0"/>
              <a:buChar char="•"/>
              <a:defRPr sz="2200" kern="1200">
                <a:solidFill>
                  <a:srgbClr val="000066"/>
                </a:solidFill>
                <a:latin typeface="+mn-lt"/>
                <a:ea typeface="+mn-ea"/>
                <a:cs typeface="+mn-cs"/>
              </a:defRPr>
            </a:lvl1pPr>
            <a:lvl2pPr marL="45720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2000" kern="1200">
                <a:solidFill>
                  <a:srgbClr val="000066"/>
                </a:solidFill>
                <a:latin typeface="+mn-lt"/>
                <a:ea typeface="+mn-ea"/>
                <a:cs typeface="+mn-cs"/>
              </a:defRPr>
            </a:lvl2pPr>
            <a:lvl3pPr marL="73152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1800" kern="1200">
                <a:solidFill>
                  <a:srgbClr val="000066"/>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1600" kern="1200">
                <a:solidFill>
                  <a:srgbClr val="000066"/>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rgbClr val="000066"/>
              </a:buClr>
              <a:buSzPct val="80000"/>
              <a:buFont typeface="Arial" panose="020B0604020202020204" pitchFamily="34" charset="0"/>
              <a:buChar char="•"/>
              <a:defRPr sz="1600" kern="1200">
                <a:solidFill>
                  <a:srgbClr val="000066"/>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gn="just">
              <a:lnSpc>
                <a:spcPct val="100000"/>
              </a:lnSpc>
            </a:pPr>
            <a:r>
              <a:rPr lang="en-US" altLang="en-US" sz="2800">
                <a:latin typeface="Times New Roman" panose="02020603050405020304" pitchFamily="18" charset="0"/>
                <a:cs typeface="Times New Roman" panose="02020603050405020304" pitchFamily="18" charset="0"/>
              </a:rPr>
              <a:t>Củng cố các thao tác về gõ văn bản tiếng Việt, chọn phông chữ, cỡ chữ, kiểu chữ, chèn tranh, ảnh vào văn bản;</a:t>
            </a:r>
          </a:p>
          <a:p>
            <a:pPr algn="just">
              <a:lnSpc>
                <a:spcPct val="100000"/>
              </a:lnSpc>
            </a:pPr>
            <a:r>
              <a:rPr lang="en-US" altLang="en-US" sz="2800">
                <a:latin typeface="Times New Roman" panose="02020603050405020304" pitchFamily="18" charset="0"/>
                <a:cs typeface="Times New Roman" panose="02020603050405020304" pitchFamily="18" charset="0"/>
              </a:rPr>
              <a:t>Luyện tập các thao tác sao chép, cắt dán, di chuyển một đoạn văn bản hoặc hình/tranh ảnh tới vị trí khác của văn bản;</a:t>
            </a:r>
          </a:p>
          <a:p>
            <a:pPr algn="just">
              <a:lnSpc>
                <a:spcPct val="100000"/>
              </a:lnSpc>
            </a:pPr>
            <a:r>
              <a:rPr lang="en-US" altLang="en-US" sz="2800">
                <a:latin typeface="Times New Roman" panose="02020603050405020304" pitchFamily="18" charset="0"/>
                <a:cs typeface="Times New Roman" panose="02020603050405020304" pitchFamily="18" charset="0"/>
              </a:rPr>
              <a:t>Luyện tập Sử dụng được phím Tab khi soạn thảo văn bản;</a:t>
            </a:r>
          </a:p>
          <a:p>
            <a:pPr algn="just">
              <a:lnSpc>
                <a:spcPct val="100000"/>
              </a:lnSpc>
            </a:pPr>
            <a:r>
              <a:rPr lang="en-US" altLang="en-US" sz="2800">
                <a:latin typeface="Times New Roman" panose="02020603050405020304" pitchFamily="18" charset="0"/>
                <a:cs typeface="Times New Roman" panose="02020603050405020304" pitchFamily="18" charset="0"/>
              </a:rPr>
              <a:t>Luyện tập thao tác định dạng đoạn văn bản.</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018417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3333" y="1460978"/>
            <a:ext cx="3214004" cy="2278507"/>
          </a:xfrm>
        </p:spPr>
        <p:txBody>
          <a:bodyPr>
            <a:normAutofit/>
          </a:bodyPr>
          <a:lstStyle/>
          <a:p>
            <a:pPr>
              <a:lnSpc>
                <a:spcPct val="150000"/>
              </a:lnSpc>
            </a:pPr>
            <a:r>
              <a:rPr lang="en-US" sz="3600" b="1" dirty="0"/>
              <a:t>HOẠT ĐỘNG THỰC HÀNH</a:t>
            </a:r>
          </a:p>
        </p:txBody>
      </p:sp>
    </p:spTree>
    <p:extLst>
      <p:ext uri="{BB962C8B-B14F-4D97-AF65-F5344CB8AC3E}">
        <p14:creationId xmlns:p14="http://schemas.microsoft.com/office/powerpoint/2010/main" val="2939187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7118" y="317126"/>
            <a:ext cx="11499400" cy="422412"/>
          </a:xfrm>
        </p:spPr>
        <p:txBody>
          <a:bodyPr>
            <a:noAutofit/>
          </a:bodyPr>
          <a:lstStyle/>
          <a:p>
            <a:r>
              <a:rPr lang="en-US" sz="2400" b="1" dirty="0"/>
              <a:t>1. </a:t>
            </a:r>
            <a:r>
              <a:rPr lang="en-US" sz="2400" b="1" dirty="0" err="1"/>
              <a:t>Em</a:t>
            </a:r>
            <a:r>
              <a:rPr lang="en-US" sz="2400" b="1" dirty="0"/>
              <a:t> </a:t>
            </a:r>
            <a:r>
              <a:rPr lang="en-US" sz="2400" b="1" dirty="0" err="1"/>
              <a:t>soạn</a:t>
            </a:r>
            <a:r>
              <a:rPr lang="en-US" sz="2400" b="1" dirty="0"/>
              <a:t> </a:t>
            </a:r>
            <a:r>
              <a:rPr lang="en-US" sz="2400" b="1" dirty="0" err="1"/>
              <a:t>thảo</a:t>
            </a:r>
            <a:r>
              <a:rPr lang="en-US" sz="2400" b="1" dirty="0"/>
              <a:t> </a:t>
            </a:r>
            <a:r>
              <a:rPr lang="en-US" sz="2400" b="1" dirty="0" err="1"/>
              <a:t>văn</a:t>
            </a:r>
            <a:r>
              <a:rPr lang="en-US" sz="2400" b="1" dirty="0"/>
              <a:t> </a:t>
            </a:r>
            <a:r>
              <a:rPr lang="en-US" sz="2400" b="1" dirty="0" err="1"/>
              <a:t>bản</a:t>
            </a:r>
            <a:r>
              <a:rPr lang="en-US" sz="2400" b="1" dirty="0"/>
              <a:t> </a:t>
            </a:r>
            <a:r>
              <a:rPr lang="en-US" sz="2400" b="1" dirty="0" err="1"/>
              <a:t>theo</a:t>
            </a:r>
            <a:r>
              <a:rPr lang="en-US" sz="2400" b="1" dirty="0"/>
              <a:t> </a:t>
            </a:r>
            <a:r>
              <a:rPr lang="en-US" sz="2400" b="1" dirty="0" err="1"/>
              <a:t>mẫu</a:t>
            </a:r>
            <a:r>
              <a:rPr lang="en-US" sz="2400" b="1" dirty="0"/>
              <a:t> </a:t>
            </a:r>
            <a:r>
              <a:rPr lang="en-US" sz="2400" b="1" dirty="0" err="1"/>
              <a:t>sau</a:t>
            </a:r>
            <a:r>
              <a:rPr lang="en-US" sz="2400" b="1" dirty="0"/>
              <a:t>:</a:t>
            </a:r>
          </a:p>
        </p:txBody>
      </p:sp>
      <p:sp>
        <p:nvSpPr>
          <p:cNvPr id="3" name="Content Placeholder 2"/>
          <p:cNvSpPr>
            <a:spLocks noGrp="1"/>
          </p:cNvSpPr>
          <p:nvPr>
            <p:ph idx="4294967295"/>
          </p:nvPr>
        </p:nvSpPr>
        <p:spPr>
          <a:xfrm>
            <a:off x="7981761" y="872888"/>
            <a:ext cx="3826921" cy="5464649"/>
          </a:xfrm>
        </p:spPr>
        <p:style>
          <a:lnRef idx="2">
            <a:schemeClr val="accent2"/>
          </a:lnRef>
          <a:fillRef idx="1">
            <a:schemeClr val="lt1"/>
          </a:fillRef>
          <a:effectRef idx="0">
            <a:schemeClr val="accent2"/>
          </a:effectRef>
          <a:fontRef idx="minor">
            <a:schemeClr val="dk1"/>
          </a:fontRef>
        </p:style>
        <p:txBody>
          <a:bodyPr>
            <a:noAutofit/>
          </a:bodyPr>
          <a:lstStyle/>
          <a:p>
            <a:pPr marL="45720" indent="0" algn="just">
              <a:buNone/>
            </a:pPr>
            <a:r>
              <a:rPr lang="en-US" sz="2000" dirty="0" err="1">
                <a:solidFill>
                  <a:srgbClr val="FF0000"/>
                </a:solidFill>
              </a:rPr>
              <a:t>Hướng</a:t>
            </a:r>
            <a:r>
              <a:rPr lang="en-US" sz="2000" dirty="0">
                <a:solidFill>
                  <a:srgbClr val="FF0000"/>
                </a:solidFill>
              </a:rPr>
              <a:t> </a:t>
            </a:r>
            <a:r>
              <a:rPr lang="en-US" sz="2000" dirty="0" err="1">
                <a:solidFill>
                  <a:srgbClr val="FF0000"/>
                </a:solidFill>
              </a:rPr>
              <a:t>dẫn</a:t>
            </a:r>
            <a:r>
              <a:rPr lang="en-US" sz="2000" dirty="0">
                <a:solidFill>
                  <a:srgbClr val="FF0000"/>
                </a:solidFill>
              </a:rPr>
              <a:t> </a:t>
            </a:r>
            <a:r>
              <a:rPr lang="en-US" sz="2000" dirty="0" err="1">
                <a:solidFill>
                  <a:srgbClr val="FF0000"/>
                </a:solidFill>
              </a:rPr>
              <a:t>Cách</a:t>
            </a:r>
            <a:r>
              <a:rPr lang="en-US" sz="2000" dirty="0">
                <a:solidFill>
                  <a:srgbClr val="FF0000"/>
                </a:solidFill>
              </a:rPr>
              <a:t> </a:t>
            </a:r>
            <a:r>
              <a:rPr lang="en-US" sz="2000" dirty="0" err="1">
                <a:solidFill>
                  <a:srgbClr val="FF0000"/>
                </a:solidFill>
              </a:rPr>
              <a:t>trình</a:t>
            </a:r>
            <a:r>
              <a:rPr lang="en-US" sz="2000" dirty="0">
                <a:solidFill>
                  <a:srgbClr val="FF0000"/>
                </a:solidFill>
              </a:rPr>
              <a:t> </a:t>
            </a:r>
            <a:r>
              <a:rPr lang="en-US" sz="2000" dirty="0" err="1">
                <a:solidFill>
                  <a:srgbClr val="FF0000"/>
                </a:solidFill>
              </a:rPr>
              <a:t>bày</a:t>
            </a:r>
            <a:r>
              <a:rPr lang="en-US" sz="2000" dirty="0">
                <a:solidFill>
                  <a:srgbClr val="FF0000"/>
                </a:solidFill>
              </a:rPr>
              <a:t> </a:t>
            </a:r>
            <a:r>
              <a:rPr lang="en-US" sz="2000" dirty="0" err="1">
                <a:solidFill>
                  <a:srgbClr val="FF0000"/>
                </a:solidFill>
              </a:rPr>
              <a:t>văn</a:t>
            </a:r>
            <a:r>
              <a:rPr lang="en-US" sz="2000" dirty="0">
                <a:solidFill>
                  <a:srgbClr val="FF0000"/>
                </a:solidFill>
              </a:rPr>
              <a:t> </a:t>
            </a:r>
            <a:r>
              <a:rPr lang="en-US" sz="2000" dirty="0" err="1">
                <a:solidFill>
                  <a:srgbClr val="FF0000"/>
                </a:solidFill>
              </a:rPr>
              <a:t>bản</a:t>
            </a:r>
            <a:r>
              <a:rPr lang="en-US" sz="2000" dirty="0">
                <a:solidFill>
                  <a:srgbClr val="FF0000"/>
                </a:solidFill>
              </a:rPr>
              <a:t>:</a:t>
            </a:r>
          </a:p>
          <a:p>
            <a:pPr algn="just"/>
            <a:r>
              <a:rPr lang="en-US" sz="2000" dirty="0" err="1">
                <a:solidFill>
                  <a:srgbClr val="002060"/>
                </a:solidFill>
                <a:latin typeface="+mj-lt"/>
              </a:rPr>
              <a:t>Toàn</a:t>
            </a:r>
            <a:r>
              <a:rPr lang="en-US" sz="2000" dirty="0">
                <a:solidFill>
                  <a:srgbClr val="002060"/>
                </a:solidFill>
                <a:latin typeface="+mj-lt"/>
              </a:rPr>
              <a:t> </a:t>
            </a:r>
            <a:r>
              <a:rPr lang="en-US" sz="2000" dirty="0" err="1">
                <a:solidFill>
                  <a:srgbClr val="002060"/>
                </a:solidFill>
                <a:latin typeface="+mj-lt"/>
              </a:rPr>
              <a:t>bài</a:t>
            </a:r>
            <a:r>
              <a:rPr lang="en-US" sz="2000" dirty="0">
                <a:solidFill>
                  <a:srgbClr val="002060"/>
                </a:solidFill>
                <a:latin typeface="+mj-lt"/>
              </a:rPr>
              <a:t> </a:t>
            </a:r>
            <a:r>
              <a:rPr lang="en-US" sz="2000" dirty="0" err="1">
                <a:solidFill>
                  <a:srgbClr val="002060"/>
                </a:solidFill>
                <a:latin typeface="+mj-lt"/>
              </a:rPr>
              <a:t>phông</a:t>
            </a:r>
            <a:r>
              <a:rPr lang="en-US" sz="2000" dirty="0">
                <a:solidFill>
                  <a:srgbClr val="002060"/>
                </a:solidFill>
                <a:latin typeface="+mj-lt"/>
              </a:rPr>
              <a:t> </a:t>
            </a:r>
            <a:r>
              <a:rPr lang="en-US" sz="2000" dirty="0" err="1">
                <a:solidFill>
                  <a:srgbClr val="002060"/>
                </a:solidFill>
                <a:latin typeface="+mj-lt"/>
              </a:rPr>
              <a:t>chữ</a:t>
            </a:r>
            <a:r>
              <a:rPr lang="en-US" sz="2000" dirty="0">
                <a:solidFill>
                  <a:srgbClr val="002060"/>
                </a:solidFill>
                <a:latin typeface="+mj-lt"/>
              </a:rPr>
              <a:t> Times New Roman</a:t>
            </a:r>
          </a:p>
          <a:p>
            <a:pPr algn="just"/>
            <a:r>
              <a:rPr lang="en-US" sz="2000" dirty="0" err="1">
                <a:solidFill>
                  <a:srgbClr val="002060"/>
                </a:solidFill>
                <a:latin typeface="+mj-lt"/>
              </a:rPr>
              <a:t>Tiêu</a:t>
            </a:r>
            <a:r>
              <a:rPr lang="en-US" sz="2000" dirty="0">
                <a:solidFill>
                  <a:srgbClr val="002060"/>
                </a:solidFill>
                <a:latin typeface="+mj-lt"/>
              </a:rPr>
              <a:t> </a:t>
            </a:r>
            <a:r>
              <a:rPr lang="en-US" sz="2000" dirty="0" err="1">
                <a:solidFill>
                  <a:srgbClr val="002060"/>
                </a:solidFill>
                <a:latin typeface="+mj-lt"/>
              </a:rPr>
              <a:t>đề</a:t>
            </a:r>
            <a:r>
              <a:rPr lang="en-US" sz="2000" dirty="0">
                <a:solidFill>
                  <a:srgbClr val="002060"/>
                </a:solidFill>
                <a:latin typeface="+mj-lt"/>
              </a:rPr>
              <a:t> </a:t>
            </a:r>
            <a:r>
              <a:rPr lang="en-US" sz="2000" dirty="0" err="1">
                <a:solidFill>
                  <a:srgbClr val="002060"/>
                </a:solidFill>
                <a:latin typeface="+mj-lt"/>
              </a:rPr>
              <a:t>bài</a:t>
            </a:r>
            <a:r>
              <a:rPr lang="en-US" sz="2000" dirty="0">
                <a:solidFill>
                  <a:srgbClr val="002060"/>
                </a:solidFill>
                <a:latin typeface="+mj-lt"/>
              </a:rPr>
              <a:t>: in </a:t>
            </a:r>
            <a:r>
              <a:rPr lang="en-US" sz="2000" dirty="0" err="1">
                <a:solidFill>
                  <a:srgbClr val="002060"/>
                </a:solidFill>
                <a:latin typeface="+mj-lt"/>
              </a:rPr>
              <a:t>hoa</a:t>
            </a:r>
            <a:r>
              <a:rPr lang="en-US" sz="2000" dirty="0">
                <a:solidFill>
                  <a:srgbClr val="002060"/>
                </a:solidFill>
                <a:latin typeface="+mj-lt"/>
              </a:rPr>
              <a:t>, </a:t>
            </a:r>
            <a:r>
              <a:rPr lang="en-US" sz="2000" dirty="0" err="1">
                <a:solidFill>
                  <a:srgbClr val="002060"/>
                </a:solidFill>
                <a:latin typeface="+mj-lt"/>
              </a:rPr>
              <a:t>kiểu</a:t>
            </a:r>
            <a:r>
              <a:rPr lang="en-US" sz="2000" dirty="0">
                <a:solidFill>
                  <a:srgbClr val="002060"/>
                </a:solidFill>
                <a:latin typeface="+mj-lt"/>
              </a:rPr>
              <a:t> </a:t>
            </a:r>
            <a:r>
              <a:rPr lang="en-US" sz="2000" dirty="0" err="1">
                <a:solidFill>
                  <a:srgbClr val="002060"/>
                </a:solidFill>
                <a:latin typeface="+mj-lt"/>
              </a:rPr>
              <a:t>chữ</a:t>
            </a:r>
            <a:r>
              <a:rPr lang="en-US" sz="2000" dirty="0">
                <a:solidFill>
                  <a:srgbClr val="002060"/>
                </a:solidFill>
                <a:latin typeface="+mj-lt"/>
              </a:rPr>
              <a:t> </a:t>
            </a:r>
            <a:r>
              <a:rPr lang="en-US" sz="2000" dirty="0" err="1">
                <a:solidFill>
                  <a:srgbClr val="002060"/>
                </a:solidFill>
                <a:latin typeface="+mj-lt"/>
              </a:rPr>
              <a:t>đâm</a:t>
            </a:r>
            <a:r>
              <a:rPr lang="en-US" sz="2000" dirty="0">
                <a:solidFill>
                  <a:srgbClr val="002060"/>
                </a:solidFill>
                <a:latin typeface="+mj-lt"/>
              </a:rPr>
              <a:t>, </a:t>
            </a:r>
            <a:r>
              <a:rPr lang="en-US" sz="2000" dirty="0" err="1">
                <a:solidFill>
                  <a:srgbClr val="002060"/>
                </a:solidFill>
                <a:latin typeface="+mj-lt"/>
              </a:rPr>
              <a:t>màu</a:t>
            </a:r>
            <a:r>
              <a:rPr lang="en-US" sz="2000" dirty="0">
                <a:solidFill>
                  <a:srgbClr val="002060"/>
                </a:solidFill>
                <a:latin typeface="+mj-lt"/>
              </a:rPr>
              <a:t> </a:t>
            </a:r>
            <a:r>
              <a:rPr lang="en-US" sz="2000" dirty="0" err="1">
                <a:solidFill>
                  <a:srgbClr val="002060"/>
                </a:solidFill>
                <a:latin typeface="+mj-lt"/>
              </a:rPr>
              <a:t>đỏ</a:t>
            </a:r>
            <a:r>
              <a:rPr lang="en-US" sz="2000" dirty="0">
                <a:solidFill>
                  <a:srgbClr val="002060"/>
                </a:solidFill>
                <a:latin typeface="+mj-lt"/>
              </a:rPr>
              <a:t>, </a:t>
            </a:r>
            <a:r>
              <a:rPr lang="en-US" sz="2000" dirty="0" err="1">
                <a:solidFill>
                  <a:srgbClr val="002060"/>
                </a:solidFill>
                <a:latin typeface="+mj-lt"/>
              </a:rPr>
              <a:t>cỡ</a:t>
            </a:r>
            <a:r>
              <a:rPr lang="en-US" sz="2000" dirty="0">
                <a:solidFill>
                  <a:srgbClr val="002060"/>
                </a:solidFill>
                <a:latin typeface="+mj-lt"/>
              </a:rPr>
              <a:t> 16, </a:t>
            </a:r>
            <a:r>
              <a:rPr lang="en-US" sz="2000" dirty="0" err="1">
                <a:solidFill>
                  <a:srgbClr val="002060"/>
                </a:solidFill>
                <a:latin typeface="+mj-lt"/>
              </a:rPr>
              <a:t>căn</a:t>
            </a:r>
            <a:r>
              <a:rPr lang="en-US" sz="2000" dirty="0">
                <a:solidFill>
                  <a:srgbClr val="002060"/>
                </a:solidFill>
                <a:latin typeface="+mj-lt"/>
              </a:rPr>
              <a:t> </a:t>
            </a:r>
            <a:r>
              <a:rPr lang="en-US" sz="2000" dirty="0" err="1">
                <a:solidFill>
                  <a:srgbClr val="002060"/>
                </a:solidFill>
                <a:latin typeface="+mj-lt"/>
              </a:rPr>
              <a:t>giữa</a:t>
            </a:r>
            <a:endParaRPr lang="en-US" sz="2000" dirty="0">
              <a:solidFill>
                <a:srgbClr val="002060"/>
              </a:solidFill>
              <a:latin typeface="+mj-lt"/>
            </a:endParaRPr>
          </a:p>
          <a:p>
            <a:pPr algn="just"/>
            <a:r>
              <a:rPr lang="en-US" sz="2000" dirty="0" err="1">
                <a:solidFill>
                  <a:srgbClr val="002060"/>
                </a:solidFill>
                <a:latin typeface="+mj-lt"/>
              </a:rPr>
              <a:t>Nội</a:t>
            </a:r>
            <a:r>
              <a:rPr lang="en-US" sz="2000" dirty="0">
                <a:solidFill>
                  <a:srgbClr val="002060"/>
                </a:solidFill>
                <a:latin typeface="+mj-lt"/>
              </a:rPr>
              <a:t> dung </a:t>
            </a:r>
            <a:r>
              <a:rPr lang="en-US" sz="2000" dirty="0" err="1">
                <a:solidFill>
                  <a:srgbClr val="002060"/>
                </a:solidFill>
                <a:latin typeface="+mj-lt"/>
              </a:rPr>
              <a:t>bài</a:t>
            </a:r>
            <a:r>
              <a:rPr lang="en-US" sz="2000" dirty="0">
                <a:solidFill>
                  <a:srgbClr val="002060"/>
                </a:solidFill>
                <a:latin typeface="+mj-lt"/>
              </a:rPr>
              <a:t>: </a:t>
            </a:r>
            <a:r>
              <a:rPr lang="en-US" sz="2000" dirty="0" err="1">
                <a:solidFill>
                  <a:srgbClr val="002060"/>
                </a:solidFill>
                <a:latin typeface="+mj-lt"/>
              </a:rPr>
              <a:t>cỡ</a:t>
            </a:r>
            <a:r>
              <a:rPr lang="en-US" sz="2000" dirty="0">
                <a:solidFill>
                  <a:srgbClr val="002060"/>
                </a:solidFill>
                <a:latin typeface="+mj-lt"/>
              </a:rPr>
              <a:t> 14, </a:t>
            </a:r>
            <a:r>
              <a:rPr lang="en-US" sz="2000" dirty="0" err="1">
                <a:solidFill>
                  <a:srgbClr val="002060"/>
                </a:solidFill>
                <a:latin typeface="+mj-lt"/>
              </a:rPr>
              <a:t>căn</a:t>
            </a:r>
            <a:r>
              <a:rPr lang="en-US" sz="2000" dirty="0">
                <a:solidFill>
                  <a:srgbClr val="002060"/>
                </a:solidFill>
                <a:latin typeface="+mj-lt"/>
              </a:rPr>
              <a:t> </a:t>
            </a:r>
            <a:r>
              <a:rPr lang="en-US" sz="2000" err="1">
                <a:solidFill>
                  <a:srgbClr val="002060"/>
                </a:solidFill>
                <a:latin typeface="+mj-lt"/>
              </a:rPr>
              <a:t>đều</a:t>
            </a:r>
            <a:r>
              <a:rPr lang="en-US" sz="2000">
                <a:solidFill>
                  <a:srgbClr val="002060"/>
                </a:solidFill>
                <a:latin typeface="+mj-lt"/>
              </a:rPr>
              <a:t> hai </a:t>
            </a:r>
            <a:r>
              <a:rPr lang="en-US" sz="2000" dirty="0" err="1">
                <a:solidFill>
                  <a:srgbClr val="002060"/>
                </a:solidFill>
                <a:latin typeface="+mj-lt"/>
              </a:rPr>
              <a:t>bên</a:t>
            </a:r>
            <a:r>
              <a:rPr lang="en-US" sz="2000" dirty="0">
                <a:solidFill>
                  <a:srgbClr val="002060"/>
                </a:solidFill>
                <a:latin typeface="+mj-lt"/>
              </a:rPr>
              <a:t>. </a:t>
            </a:r>
            <a:r>
              <a:rPr lang="en-US" altLang="en-US" sz="2000" dirty="0" err="1">
                <a:solidFill>
                  <a:srgbClr val="002060"/>
                </a:solidFill>
                <a:latin typeface="+mj-lt"/>
              </a:rPr>
              <a:t>Dòng</a:t>
            </a:r>
            <a:r>
              <a:rPr lang="en-US" altLang="en-US" sz="2000" dirty="0">
                <a:solidFill>
                  <a:srgbClr val="002060"/>
                </a:solidFill>
                <a:latin typeface="+mj-lt"/>
              </a:rPr>
              <a:t> </a:t>
            </a:r>
            <a:r>
              <a:rPr lang="en-US" altLang="en-US" sz="2000" dirty="0" err="1">
                <a:solidFill>
                  <a:srgbClr val="002060"/>
                </a:solidFill>
                <a:latin typeface="+mj-lt"/>
              </a:rPr>
              <a:t>đầu</a:t>
            </a:r>
            <a:r>
              <a:rPr lang="en-US" altLang="en-US" sz="2000" dirty="0">
                <a:solidFill>
                  <a:srgbClr val="002060"/>
                </a:solidFill>
                <a:latin typeface="+mj-lt"/>
              </a:rPr>
              <a:t> </a:t>
            </a:r>
            <a:r>
              <a:rPr lang="en-US" altLang="en-US" sz="2000" dirty="0" err="1">
                <a:solidFill>
                  <a:srgbClr val="002060"/>
                </a:solidFill>
                <a:latin typeface="+mj-lt"/>
              </a:rPr>
              <a:t>mỗi</a:t>
            </a:r>
            <a:r>
              <a:rPr lang="en-US" altLang="en-US" sz="2000" dirty="0">
                <a:solidFill>
                  <a:srgbClr val="002060"/>
                </a:solidFill>
                <a:latin typeface="+mj-lt"/>
              </a:rPr>
              <a:t> </a:t>
            </a:r>
            <a:r>
              <a:rPr lang="en-US" altLang="en-US" sz="2000" dirty="0" err="1">
                <a:solidFill>
                  <a:srgbClr val="002060"/>
                </a:solidFill>
                <a:latin typeface="+mj-lt"/>
              </a:rPr>
              <a:t>đoạn</a:t>
            </a:r>
            <a:r>
              <a:rPr lang="en-US" altLang="en-US" sz="2000" dirty="0">
                <a:solidFill>
                  <a:srgbClr val="002060"/>
                </a:solidFill>
                <a:latin typeface="+mj-lt"/>
              </a:rPr>
              <a:t> </a:t>
            </a:r>
            <a:r>
              <a:rPr lang="en-US" altLang="en-US" sz="2000" dirty="0" err="1">
                <a:solidFill>
                  <a:srgbClr val="002060"/>
                </a:solidFill>
                <a:latin typeface="+mj-lt"/>
              </a:rPr>
              <a:t>cần</a:t>
            </a:r>
            <a:r>
              <a:rPr lang="en-US" altLang="en-US" sz="2000" dirty="0">
                <a:solidFill>
                  <a:srgbClr val="002060"/>
                </a:solidFill>
                <a:latin typeface="+mj-lt"/>
              </a:rPr>
              <a:t> </a:t>
            </a:r>
            <a:r>
              <a:rPr lang="en-US" altLang="en-US" sz="2000" dirty="0" err="1">
                <a:solidFill>
                  <a:srgbClr val="002060"/>
                </a:solidFill>
                <a:latin typeface="+mj-lt"/>
              </a:rPr>
              <a:t>bố</a:t>
            </a:r>
            <a:r>
              <a:rPr lang="en-US" altLang="en-US" sz="2000" dirty="0">
                <a:solidFill>
                  <a:srgbClr val="002060"/>
                </a:solidFill>
                <a:latin typeface="+mj-lt"/>
              </a:rPr>
              <a:t> </a:t>
            </a:r>
            <a:r>
              <a:rPr lang="en-US" altLang="en-US" sz="2000" dirty="0" err="1">
                <a:solidFill>
                  <a:srgbClr val="002060"/>
                </a:solidFill>
                <a:latin typeface="+mj-lt"/>
              </a:rPr>
              <a:t>trí</a:t>
            </a:r>
            <a:r>
              <a:rPr lang="en-US" altLang="en-US" sz="2000" dirty="0">
                <a:solidFill>
                  <a:srgbClr val="002060"/>
                </a:solidFill>
                <a:latin typeface="+mj-lt"/>
              </a:rPr>
              <a:t> </a:t>
            </a:r>
            <a:r>
              <a:rPr lang="en-US" altLang="en-US" sz="2000" dirty="0" err="1">
                <a:solidFill>
                  <a:srgbClr val="002060"/>
                </a:solidFill>
                <a:latin typeface="+mj-lt"/>
              </a:rPr>
              <a:t>lùi</a:t>
            </a:r>
            <a:r>
              <a:rPr lang="en-US" altLang="en-US" sz="2000" dirty="0">
                <a:solidFill>
                  <a:srgbClr val="002060"/>
                </a:solidFill>
                <a:latin typeface="+mj-lt"/>
              </a:rPr>
              <a:t> </a:t>
            </a:r>
            <a:r>
              <a:rPr lang="en-US" altLang="en-US" sz="2000" dirty="0" err="1">
                <a:solidFill>
                  <a:srgbClr val="002060"/>
                </a:solidFill>
                <a:latin typeface="+mj-lt"/>
              </a:rPr>
              <a:t>vào</a:t>
            </a:r>
            <a:r>
              <a:rPr lang="en-US" altLang="en-US" sz="2000" dirty="0">
                <a:solidFill>
                  <a:srgbClr val="002060"/>
                </a:solidFill>
                <a:latin typeface="+mj-lt"/>
              </a:rPr>
              <a:t> (</a:t>
            </a:r>
            <a:r>
              <a:rPr lang="en-US" altLang="en-US" sz="2000" dirty="0" err="1">
                <a:solidFill>
                  <a:srgbClr val="002060"/>
                </a:solidFill>
                <a:latin typeface="+mj-lt"/>
              </a:rPr>
              <a:t>sử</a:t>
            </a:r>
            <a:r>
              <a:rPr lang="en-US" altLang="en-US" sz="2000" dirty="0">
                <a:solidFill>
                  <a:srgbClr val="002060"/>
                </a:solidFill>
                <a:latin typeface="+mj-lt"/>
              </a:rPr>
              <a:t> </a:t>
            </a:r>
            <a:r>
              <a:rPr lang="en-US" altLang="en-US" sz="2000" dirty="0" err="1">
                <a:solidFill>
                  <a:srgbClr val="002060"/>
                </a:solidFill>
                <a:latin typeface="+mj-lt"/>
              </a:rPr>
              <a:t>dụng</a:t>
            </a:r>
            <a:r>
              <a:rPr lang="en-US" altLang="en-US" sz="2000" dirty="0">
                <a:solidFill>
                  <a:srgbClr val="002060"/>
                </a:solidFill>
                <a:latin typeface="+mj-lt"/>
              </a:rPr>
              <a:t> </a:t>
            </a:r>
            <a:r>
              <a:rPr lang="en-US" altLang="en-US" sz="2000" dirty="0" err="1">
                <a:solidFill>
                  <a:srgbClr val="002060"/>
                </a:solidFill>
                <a:latin typeface="+mj-lt"/>
              </a:rPr>
              <a:t>phím</a:t>
            </a:r>
            <a:r>
              <a:rPr lang="en-US" altLang="en-US" sz="2000" dirty="0">
                <a:solidFill>
                  <a:srgbClr val="002060"/>
                </a:solidFill>
                <a:latin typeface="+mj-lt"/>
              </a:rPr>
              <a:t> </a:t>
            </a:r>
            <a:r>
              <a:rPr lang="en-US" altLang="en-US" sz="2000" b="1" dirty="0">
                <a:solidFill>
                  <a:srgbClr val="002060"/>
                </a:solidFill>
                <a:latin typeface="+mj-lt"/>
              </a:rPr>
              <a:t>Tab</a:t>
            </a:r>
            <a:r>
              <a:rPr lang="en-US" altLang="en-US" sz="2000" dirty="0">
                <a:solidFill>
                  <a:srgbClr val="002060"/>
                </a:solidFill>
                <a:latin typeface="+mj-lt"/>
              </a:rPr>
              <a:t>)</a:t>
            </a:r>
          </a:p>
          <a:p>
            <a:pPr algn="just"/>
            <a:r>
              <a:rPr lang="en-US" sz="2000">
                <a:solidFill>
                  <a:srgbClr val="002060"/>
                </a:solidFill>
                <a:latin typeface="+mj-lt"/>
              </a:rPr>
              <a:t>Dòng cuối trích dẫn: kiểu chữ in nghiêng, căn lề phải.</a:t>
            </a:r>
            <a:endParaRPr lang="en-US" sz="2000" dirty="0">
              <a:solidFill>
                <a:srgbClr val="002060"/>
              </a:solidFill>
              <a:latin typeface="+mj-lt"/>
            </a:endParaRPr>
          </a:p>
          <a:p>
            <a:pPr algn="just"/>
            <a:r>
              <a:rPr lang="en-US" sz="2000" dirty="0" err="1">
                <a:solidFill>
                  <a:srgbClr val="002060"/>
                </a:solidFill>
                <a:latin typeface="+mj-lt"/>
              </a:rPr>
              <a:t>Tìm</a:t>
            </a:r>
            <a:r>
              <a:rPr lang="en-US" sz="2000" dirty="0">
                <a:solidFill>
                  <a:srgbClr val="002060"/>
                </a:solidFill>
                <a:latin typeface="+mj-lt"/>
              </a:rPr>
              <a:t> và </a:t>
            </a:r>
            <a:r>
              <a:rPr lang="en-US" sz="2000" dirty="0" err="1">
                <a:solidFill>
                  <a:srgbClr val="002060"/>
                </a:solidFill>
                <a:latin typeface="+mj-lt"/>
              </a:rPr>
              <a:t>chèn</a:t>
            </a:r>
            <a:r>
              <a:rPr lang="en-US" sz="2000" dirty="0">
                <a:solidFill>
                  <a:srgbClr val="002060"/>
                </a:solidFill>
                <a:latin typeface="+mj-lt"/>
              </a:rPr>
              <a:t> </a:t>
            </a:r>
            <a:r>
              <a:rPr lang="en-US" sz="2000" dirty="0" err="1">
                <a:solidFill>
                  <a:srgbClr val="002060"/>
                </a:solidFill>
                <a:latin typeface="+mj-lt"/>
              </a:rPr>
              <a:t>ảnh</a:t>
            </a:r>
            <a:r>
              <a:rPr lang="en-US" sz="2000" dirty="0">
                <a:solidFill>
                  <a:srgbClr val="002060"/>
                </a:solidFill>
                <a:latin typeface="+mj-lt"/>
              </a:rPr>
              <a:t> </a:t>
            </a:r>
            <a:r>
              <a:rPr lang="en-US" sz="2000" dirty="0" err="1">
                <a:solidFill>
                  <a:srgbClr val="002060"/>
                </a:solidFill>
                <a:latin typeface="+mj-lt"/>
              </a:rPr>
              <a:t>vào</a:t>
            </a:r>
            <a:r>
              <a:rPr lang="en-US" sz="2000" dirty="0">
                <a:solidFill>
                  <a:srgbClr val="002060"/>
                </a:solidFill>
                <a:latin typeface="+mj-lt"/>
              </a:rPr>
              <a:t> </a:t>
            </a:r>
            <a:r>
              <a:rPr lang="en-US" sz="2000" dirty="0" err="1">
                <a:solidFill>
                  <a:srgbClr val="002060"/>
                </a:solidFill>
                <a:latin typeface="+mj-lt"/>
              </a:rPr>
              <a:t>đúng</a:t>
            </a:r>
            <a:r>
              <a:rPr lang="en-US" sz="2000" dirty="0">
                <a:solidFill>
                  <a:srgbClr val="002060"/>
                </a:solidFill>
                <a:latin typeface="+mj-lt"/>
              </a:rPr>
              <a:t> </a:t>
            </a:r>
            <a:r>
              <a:rPr lang="en-US" sz="2000" err="1">
                <a:solidFill>
                  <a:srgbClr val="002060"/>
                </a:solidFill>
                <a:latin typeface="+mj-lt"/>
              </a:rPr>
              <a:t>vị</a:t>
            </a:r>
            <a:r>
              <a:rPr lang="en-US" sz="2000">
                <a:solidFill>
                  <a:srgbClr val="002060"/>
                </a:solidFill>
                <a:latin typeface="+mj-lt"/>
              </a:rPr>
              <a:t> trí như bài mẫu.</a:t>
            </a:r>
            <a:endParaRPr lang="en-US" sz="2000" dirty="0">
              <a:solidFill>
                <a:srgbClr val="002060"/>
              </a:solidFill>
              <a:latin typeface="+mj-lt"/>
            </a:endParaRPr>
          </a:p>
          <a:p>
            <a:pPr marL="45720" indent="0" algn="just">
              <a:buNone/>
            </a:pPr>
            <a:r>
              <a:rPr lang="en-US" sz="2000" dirty="0" err="1">
                <a:solidFill>
                  <a:srgbClr val="FF0000"/>
                </a:solidFill>
              </a:rPr>
              <a:t>Lưu</a:t>
            </a:r>
            <a:r>
              <a:rPr lang="en-US" sz="2000" dirty="0">
                <a:solidFill>
                  <a:srgbClr val="FF0000"/>
                </a:solidFill>
              </a:rPr>
              <a:t> </a:t>
            </a:r>
            <a:r>
              <a:rPr lang="en-US" sz="2000" dirty="0" err="1">
                <a:solidFill>
                  <a:srgbClr val="FF0000"/>
                </a:solidFill>
              </a:rPr>
              <a:t>bài</a:t>
            </a:r>
            <a:r>
              <a:rPr lang="en-US" sz="2000" dirty="0">
                <a:solidFill>
                  <a:srgbClr val="FF0000"/>
                </a:solidFill>
              </a:rPr>
              <a:t> </a:t>
            </a:r>
            <a:r>
              <a:rPr lang="en-US" sz="2000" dirty="0" err="1">
                <a:solidFill>
                  <a:srgbClr val="FF0000"/>
                </a:solidFill>
              </a:rPr>
              <a:t>vào</a:t>
            </a:r>
            <a:r>
              <a:rPr lang="en-US" sz="2000" dirty="0">
                <a:solidFill>
                  <a:srgbClr val="FF0000"/>
                </a:solidFill>
              </a:rPr>
              <a:t> </a:t>
            </a:r>
            <a:r>
              <a:rPr lang="en-US" sz="2000" dirty="0" err="1">
                <a:solidFill>
                  <a:srgbClr val="FF0000"/>
                </a:solidFill>
              </a:rPr>
              <a:t>máy</a:t>
            </a:r>
            <a:r>
              <a:rPr lang="en-US" sz="2000" dirty="0">
                <a:solidFill>
                  <a:srgbClr val="FF0000"/>
                </a:solidFill>
              </a:rPr>
              <a:t> </a:t>
            </a:r>
            <a:r>
              <a:rPr lang="en-US" sz="2000" dirty="0" err="1">
                <a:solidFill>
                  <a:srgbClr val="FF0000"/>
                </a:solidFill>
              </a:rPr>
              <a:t>tính</a:t>
            </a:r>
            <a:r>
              <a:rPr lang="en-US" sz="2000" dirty="0">
                <a:solidFill>
                  <a:srgbClr val="FF0000"/>
                </a:solidFill>
              </a:rPr>
              <a:t>.</a:t>
            </a:r>
          </a:p>
          <a:p>
            <a:pPr algn="just"/>
            <a:endParaRPr lang="en-US" sz="2000" dirty="0"/>
          </a:p>
        </p:txBody>
      </p:sp>
      <p:pic>
        <p:nvPicPr>
          <p:cNvPr id="8" name="Picture 7">
            <a:extLst>
              <a:ext uri="{FF2B5EF4-FFF2-40B4-BE49-F238E27FC236}">
                <a16:creationId xmlns:a16="http://schemas.microsoft.com/office/drawing/2014/main" id="{94581D95-C80F-4933-8B50-4C6EA4ECF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223" y="863556"/>
            <a:ext cx="7550538" cy="5473981"/>
          </a:xfrm>
          <a:prstGeom prst="rect">
            <a:avLst/>
          </a:prstGeom>
        </p:spPr>
      </p:pic>
    </p:spTree>
    <p:extLst>
      <p:ext uri="{BB962C8B-B14F-4D97-AF65-F5344CB8AC3E}">
        <p14:creationId xmlns:p14="http://schemas.microsoft.com/office/powerpoint/2010/main" val="2327069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0311" y="1669676"/>
            <a:ext cx="11110482" cy="708212"/>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ct val="0"/>
              </a:spcBef>
              <a:buClr>
                <a:srgbClr val="000066"/>
              </a:buClr>
              <a:buFont typeface="Arial" panose="020B0604020202020204" pitchFamily="34" charset="0"/>
              <a:buNone/>
              <a:defRPr sz="4400" kern="1200">
                <a:solidFill>
                  <a:srgbClr val="000066"/>
                </a:solidFill>
                <a:latin typeface="+mj-lt"/>
                <a:ea typeface="+mj-ea"/>
                <a:cs typeface="+mj-cs"/>
              </a:defRPr>
            </a:lvl1pPr>
          </a:lstStyle>
          <a:p>
            <a:r>
              <a:rPr lang="en-US" sz="3600" b="1" dirty="0"/>
              <a:t>Video </a:t>
            </a:r>
            <a:r>
              <a:rPr lang="en-US" sz="3600" b="1" err="1"/>
              <a:t>Cách</a:t>
            </a:r>
            <a:r>
              <a:rPr lang="en-US" sz="3600" b="1"/>
              <a:t> gõ và chọn phông chữ, cỡ chữ, trình bày</a:t>
            </a:r>
          </a:p>
        </p:txBody>
      </p:sp>
    </p:spTree>
    <p:extLst>
      <p:ext uri="{BB962C8B-B14F-4D97-AF65-F5344CB8AC3E}">
        <p14:creationId xmlns:p14="http://schemas.microsoft.com/office/powerpoint/2010/main" val="1472618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63734" y="395785"/>
            <a:ext cx="8300737" cy="6058803"/>
          </a:xfrm>
        </p:spPr>
        <p:txBody>
          <a:bodyPr>
            <a:normAutofit/>
          </a:bodyPr>
          <a:lstStyle/>
          <a:p>
            <a:pPr marL="45720" indent="0" algn="ctr">
              <a:buNone/>
            </a:pPr>
            <a:r>
              <a:rPr lang="vi-VN" b="1" dirty="0"/>
              <a:t>Quang cảnh làng mạc ngày mùa</a:t>
            </a:r>
            <a:endParaRPr lang="vi-VN" dirty="0"/>
          </a:p>
          <a:p>
            <a:pPr marL="45720" indent="0" algn="just">
              <a:buNone/>
            </a:pPr>
            <a:r>
              <a:rPr lang="vi-VN"/>
              <a:t>   </a:t>
            </a:r>
            <a:r>
              <a:rPr lang="en-US"/>
              <a:t>	</a:t>
            </a:r>
            <a:r>
              <a:rPr lang="vi-VN"/>
              <a:t>Mùa </a:t>
            </a:r>
            <a:r>
              <a:rPr lang="vi-VN" dirty="0"/>
              <a:t>đông, giữa ngày mùa, làng quê toàn màu vàng - những màu vàng rất khác </a:t>
            </a:r>
            <a:r>
              <a:rPr lang="vi-VN"/>
              <a:t>nhau.</a:t>
            </a:r>
            <a:endParaRPr lang="en-US"/>
          </a:p>
          <a:p>
            <a:pPr marL="45720" indent="0" algn="just">
              <a:buNone/>
            </a:pPr>
            <a:r>
              <a:rPr lang="en-US"/>
              <a:t>	</a:t>
            </a:r>
            <a:r>
              <a:rPr lang="vi-VN"/>
              <a:t>Có </a:t>
            </a:r>
            <a:r>
              <a:rPr lang="vi-VN" dirty="0"/>
              <a:t>lẽ bắt đầu từ những đêm sương sa thì bóng tối đã hơi cứng và sáng ngày ra thì trông thấy màu trời có vàng hơn thường khi. Màu lúa chín dưới đồng vàng xuộm lại. Nắng nhạt ngả màu vàng hoe. Trong vườn, lắc lư những chùm quả xoan vàng lịm không trông thấy cuống, như những chuỗi tràng hạt bồ đề treo lơ lửng. Từng chiếc lá mít vàng ối. Tàu đu đủ, chiếc lá sắn héo lại mở năm cánh vàng tươi. Buồng chuối đốm quả chín vàng. Những tàu lá chuối vàng ối xõa xuống như những đuôi áo, vạt áo. Nắng vườn chuối đương có gió lẫn với lá vàng như những vạt áo nắng, đuôi áo nắng, vẫy vẫy</a:t>
            </a:r>
            <a:r>
              <a:rPr lang="vi-VN"/>
              <a:t>. </a:t>
            </a:r>
            <a:endParaRPr lang="en-US" dirty="0"/>
          </a:p>
          <a:p>
            <a:pPr marL="45720" indent="0" algn="r">
              <a:buNone/>
            </a:pPr>
            <a:r>
              <a:rPr lang="en-US" i="1">
                <a:effectLst/>
                <a:latin typeface="+mj-lt"/>
                <a:ea typeface="Calibri" panose="020F0502020204030204" pitchFamily="34" charset="0"/>
                <a:cs typeface="Times New Roman" panose="02020603050405020304" pitchFamily="18" charset="0"/>
              </a:rPr>
              <a:t>(Trích đoạn trong bài Tập đọc – SGK Tiếng việt 5 tập 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609" y="1445952"/>
            <a:ext cx="2524125" cy="1809750"/>
          </a:xfrm>
          <a:prstGeom prst="rect">
            <a:avLst/>
          </a:prstGeom>
        </p:spPr>
      </p:pic>
    </p:spTree>
    <p:extLst>
      <p:ext uri="{BB962C8B-B14F-4D97-AF65-F5344CB8AC3E}">
        <p14:creationId xmlns:p14="http://schemas.microsoft.com/office/powerpoint/2010/main" val="3506899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0258" y="216476"/>
            <a:ext cx="11110482" cy="708212"/>
          </a:xfrm>
        </p:spPr>
        <p:txBody>
          <a:bodyPr>
            <a:normAutofit/>
          </a:bodyPr>
          <a:lstStyle/>
          <a:p>
            <a:r>
              <a:rPr lang="en-US" sz="3200" b="1" err="1"/>
              <a:t>Cách</a:t>
            </a:r>
            <a:r>
              <a:rPr lang="en-US" sz="3200" b="1"/>
              <a:t> thay đổi vị trí hình, tranh ảnh trên </a:t>
            </a:r>
            <a:r>
              <a:rPr lang="en-US" sz="3200" b="1" dirty="0" err="1"/>
              <a:t>trang</a:t>
            </a:r>
            <a:r>
              <a:rPr lang="en-US" sz="3200" b="1" dirty="0"/>
              <a:t> </a:t>
            </a:r>
            <a:r>
              <a:rPr lang="en-US" sz="3200" b="1" dirty="0" err="1"/>
              <a:t>văn</a:t>
            </a:r>
            <a:r>
              <a:rPr lang="en-US" sz="3200" b="1" dirty="0"/>
              <a:t> </a:t>
            </a:r>
            <a:r>
              <a:rPr lang="en-US" sz="3200" b="1" dirty="0" err="1"/>
              <a:t>bản</a:t>
            </a:r>
            <a:endParaRPr lang="en-US" sz="3200" b="1" dirty="0"/>
          </a:p>
        </p:txBody>
      </p:sp>
      <p:pic>
        <p:nvPicPr>
          <p:cNvPr id="10" name="Content Placeholder 9"/>
          <p:cNvPicPr>
            <a:picLocks noGrp="1" noChangeAspect="1"/>
          </p:cNvPicPr>
          <p:nvPr>
            <p:ph idx="4294967295"/>
          </p:nvPr>
        </p:nvPicPr>
        <p:blipFill>
          <a:blip r:embed="rId2"/>
          <a:stretch>
            <a:fillRect/>
          </a:stretch>
        </p:blipFill>
        <p:spPr>
          <a:xfrm>
            <a:off x="497990" y="926944"/>
            <a:ext cx="7391400" cy="5324475"/>
          </a:xfrm>
          <a:prstGeom prst="rect">
            <a:avLst/>
          </a:prstGeom>
          <a:ln>
            <a:solidFill>
              <a:srgbClr val="000066"/>
            </a:solidFill>
          </a:ln>
        </p:spPr>
      </p:pic>
      <p:grpSp>
        <p:nvGrpSpPr>
          <p:cNvPr id="23" name="Group 22"/>
          <p:cNvGrpSpPr/>
          <p:nvPr/>
        </p:nvGrpSpPr>
        <p:grpSpPr>
          <a:xfrm>
            <a:off x="617846" y="1719613"/>
            <a:ext cx="2319978" cy="1744125"/>
            <a:chOff x="590550" y="1937981"/>
            <a:chExt cx="2319978" cy="1744125"/>
          </a:xfrm>
        </p:grpSpPr>
        <p:sp>
          <p:nvSpPr>
            <p:cNvPr id="7" name="Rounded Rectangle 6"/>
            <p:cNvSpPr/>
            <p:nvPr/>
          </p:nvSpPr>
          <p:spPr>
            <a:xfrm>
              <a:off x="590550" y="1937981"/>
              <a:ext cx="1753879" cy="10140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0066"/>
                  </a:solidFill>
                </a:rPr>
                <a:t>Bước</a:t>
              </a:r>
              <a:r>
                <a:rPr lang="en-US" b="1" dirty="0">
                  <a:solidFill>
                    <a:srgbClr val="000066"/>
                  </a:solidFill>
                </a:rPr>
                <a:t> 1</a:t>
              </a:r>
              <a:r>
                <a:rPr lang="en-US" b="1">
                  <a:solidFill>
                    <a:srgbClr val="000066"/>
                  </a:solidFill>
                </a:rPr>
                <a:t>: Nháy chuột vào hình ảnh </a:t>
              </a:r>
              <a:endParaRPr lang="en-US" b="1" dirty="0">
                <a:solidFill>
                  <a:srgbClr val="000066"/>
                </a:solidFill>
              </a:endParaRPr>
            </a:p>
          </p:txBody>
        </p:sp>
        <p:cxnSp>
          <p:nvCxnSpPr>
            <p:cNvPr id="9" name="Straight Arrow Connector 8"/>
            <p:cNvCxnSpPr/>
            <p:nvPr/>
          </p:nvCxnSpPr>
          <p:spPr>
            <a:xfrm>
              <a:off x="1467489" y="2952043"/>
              <a:ext cx="1443039" cy="730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a:blip r:embed="rId3"/>
          <a:stretch>
            <a:fillRect/>
          </a:stretch>
        </p:blipFill>
        <p:spPr>
          <a:xfrm>
            <a:off x="5957094" y="1473750"/>
            <a:ext cx="1905000" cy="3495675"/>
          </a:xfrm>
          <a:prstGeom prst="rect">
            <a:avLst/>
          </a:prstGeom>
        </p:spPr>
      </p:pic>
      <p:grpSp>
        <p:nvGrpSpPr>
          <p:cNvPr id="11" name="Group 10"/>
          <p:cNvGrpSpPr/>
          <p:nvPr/>
        </p:nvGrpSpPr>
        <p:grpSpPr>
          <a:xfrm>
            <a:off x="6339595" y="991251"/>
            <a:ext cx="4432871" cy="850597"/>
            <a:chOff x="6312299" y="1209619"/>
            <a:chExt cx="4487463" cy="850597"/>
          </a:xfrm>
        </p:grpSpPr>
        <p:sp>
          <p:nvSpPr>
            <p:cNvPr id="16" name="Rounded Rectangle 15"/>
            <p:cNvSpPr/>
            <p:nvPr/>
          </p:nvSpPr>
          <p:spPr>
            <a:xfrm>
              <a:off x="8440565" y="1209619"/>
              <a:ext cx="2359197" cy="8326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0066"/>
                  </a:solidFill>
                </a:rPr>
                <a:t>Bước</a:t>
              </a:r>
              <a:r>
                <a:rPr lang="en-US" b="1" dirty="0">
                  <a:solidFill>
                    <a:srgbClr val="000066"/>
                  </a:solidFill>
                </a:rPr>
                <a:t> 2: </a:t>
              </a:r>
              <a:r>
                <a:rPr lang="en-US" b="1" dirty="0" err="1">
                  <a:solidFill>
                    <a:srgbClr val="000066"/>
                  </a:solidFill>
                </a:rPr>
                <a:t>Trong</a:t>
              </a:r>
              <a:r>
                <a:rPr lang="en-US" b="1" dirty="0">
                  <a:solidFill>
                    <a:srgbClr val="000066"/>
                  </a:solidFill>
                </a:rPr>
                <a:t> thẻ Format, </a:t>
              </a:r>
              <a:r>
                <a:rPr lang="en-US" b="1" dirty="0" err="1">
                  <a:solidFill>
                    <a:srgbClr val="000066"/>
                  </a:solidFill>
                </a:rPr>
                <a:t>chọn</a:t>
              </a:r>
              <a:r>
                <a:rPr lang="en-US" b="1" dirty="0">
                  <a:solidFill>
                    <a:srgbClr val="000066"/>
                  </a:solidFill>
                </a:rPr>
                <a:t> Wrap Text</a:t>
              </a:r>
            </a:p>
          </p:txBody>
        </p:sp>
        <p:cxnSp>
          <p:nvCxnSpPr>
            <p:cNvPr id="17" name="Straight Arrow Connector 16"/>
            <p:cNvCxnSpPr/>
            <p:nvPr/>
          </p:nvCxnSpPr>
          <p:spPr>
            <a:xfrm flipH="1">
              <a:off x="6312299" y="1545953"/>
              <a:ext cx="2088751" cy="5142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7544508" y="2837506"/>
            <a:ext cx="3435012" cy="1667819"/>
            <a:chOff x="7517211" y="3055874"/>
            <a:chExt cx="3314056" cy="1667819"/>
          </a:xfrm>
        </p:grpSpPr>
        <p:sp>
          <p:nvSpPr>
            <p:cNvPr id="21" name="Rounded Rectangle 20"/>
            <p:cNvSpPr/>
            <p:nvPr/>
          </p:nvSpPr>
          <p:spPr>
            <a:xfrm>
              <a:off x="8582834" y="3055874"/>
              <a:ext cx="2248433" cy="16678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0066"/>
                  </a:solidFill>
                </a:rPr>
                <a:t>Bước</a:t>
              </a:r>
              <a:r>
                <a:rPr lang="en-US" b="1" dirty="0">
                  <a:solidFill>
                    <a:srgbClr val="000066"/>
                  </a:solidFill>
                </a:rPr>
                <a:t> 3: </a:t>
              </a:r>
              <a:r>
                <a:rPr lang="en-US" b="1" err="1">
                  <a:solidFill>
                    <a:srgbClr val="000066"/>
                  </a:solidFill>
                </a:rPr>
                <a:t>Chọn</a:t>
              </a:r>
              <a:r>
                <a:rPr lang="en-US" b="1">
                  <a:solidFill>
                    <a:srgbClr val="000066"/>
                  </a:solidFill>
                </a:rPr>
                <a:t> một trong các cách thay đổi vị trí của hình trong danh sách.</a:t>
              </a:r>
              <a:endParaRPr lang="en-US" b="1" dirty="0">
                <a:solidFill>
                  <a:srgbClr val="000066"/>
                </a:solidFill>
              </a:endParaRPr>
            </a:p>
          </p:txBody>
        </p:sp>
        <p:cxnSp>
          <p:nvCxnSpPr>
            <p:cNvPr id="22" name="Straight Arrow Connector 21"/>
            <p:cNvCxnSpPr>
              <a:cxnSpLocks/>
              <a:stCxn id="21" idx="1"/>
            </p:cNvCxnSpPr>
            <p:nvPr/>
          </p:nvCxnSpPr>
          <p:spPr>
            <a:xfrm flipH="1" flipV="1">
              <a:off x="7517211" y="3552172"/>
              <a:ext cx="1065623" cy="3376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5" name="Rounded Rectangle 24"/>
          <p:cNvSpPr/>
          <p:nvPr/>
        </p:nvSpPr>
        <p:spPr>
          <a:xfrm>
            <a:off x="8285086" y="5222601"/>
            <a:ext cx="3221114" cy="774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000066"/>
                </a:solidFill>
              </a:rPr>
              <a:t>Bước</a:t>
            </a:r>
            <a:r>
              <a:rPr lang="en-US" b="1" dirty="0">
                <a:solidFill>
                  <a:srgbClr val="000066"/>
                </a:solidFill>
              </a:rPr>
              <a:t> 4: </a:t>
            </a:r>
            <a:r>
              <a:rPr lang="en-US" b="1">
                <a:solidFill>
                  <a:srgbClr val="000066"/>
                </a:solidFill>
              </a:rPr>
              <a:t>Di chuyển hình </a:t>
            </a:r>
            <a:r>
              <a:rPr lang="en-US" b="1" dirty="0" err="1">
                <a:solidFill>
                  <a:srgbClr val="000066"/>
                </a:solidFill>
              </a:rPr>
              <a:t>ảnh</a:t>
            </a:r>
            <a:r>
              <a:rPr lang="en-US" b="1" dirty="0">
                <a:solidFill>
                  <a:srgbClr val="000066"/>
                </a:solidFill>
              </a:rPr>
              <a:t> </a:t>
            </a:r>
            <a:r>
              <a:rPr lang="en-US" b="1" dirty="0" err="1">
                <a:solidFill>
                  <a:srgbClr val="000066"/>
                </a:solidFill>
              </a:rPr>
              <a:t>đến</a:t>
            </a:r>
            <a:r>
              <a:rPr lang="en-US" b="1" dirty="0">
                <a:solidFill>
                  <a:srgbClr val="000066"/>
                </a:solidFill>
              </a:rPr>
              <a:t> </a:t>
            </a:r>
            <a:r>
              <a:rPr lang="en-US" b="1" dirty="0" err="1">
                <a:solidFill>
                  <a:srgbClr val="000066"/>
                </a:solidFill>
              </a:rPr>
              <a:t>vị</a:t>
            </a:r>
            <a:r>
              <a:rPr lang="en-US" b="1" dirty="0">
                <a:solidFill>
                  <a:srgbClr val="000066"/>
                </a:solidFill>
              </a:rPr>
              <a:t> </a:t>
            </a:r>
            <a:r>
              <a:rPr lang="en-US" b="1" dirty="0" err="1">
                <a:solidFill>
                  <a:srgbClr val="000066"/>
                </a:solidFill>
              </a:rPr>
              <a:t>trí</a:t>
            </a:r>
            <a:r>
              <a:rPr lang="en-US" b="1" dirty="0">
                <a:solidFill>
                  <a:srgbClr val="000066"/>
                </a:solidFill>
              </a:rPr>
              <a:t> </a:t>
            </a:r>
            <a:r>
              <a:rPr lang="en-US" b="1" dirty="0" err="1">
                <a:solidFill>
                  <a:srgbClr val="000066"/>
                </a:solidFill>
              </a:rPr>
              <a:t>mong</a:t>
            </a:r>
            <a:r>
              <a:rPr lang="en-US" b="1" dirty="0">
                <a:solidFill>
                  <a:srgbClr val="000066"/>
                </a:solidFill>
              </a:rPr>
              <a:t> </a:t>
            </a:r>
            <a:r>
              <a:rPr lang="en-US" b="1" dirty="0" err="1">
                <a:solidFill>
                  <a:srgbClr val="000066"/>
                </a:solidFill>
              </a:rPr>
              <a:t>muốn</a:t>
            </a:r>
            <a:endParaRPr lang="en-US" b="1" dirty="0">
              <a:solidFill>
                <a:srgbClr val="000066"/>
              </a:solidFill>
            </a:endParaRPr>
          </a:p>
        </p:txBody>
      </p:sp>
      <p:sp>
        <p:nvSpPr>
          <p:cNvPr id="3" name="Rectangle 2"/>
          <p:cNvSpPr/>
          <p:nvPr/>
        </p:nvSpPr>
        <p:spPr>
          <a:xfrm>
            <a:off x="5459105" y="1187350"/>
            <a:ext cx="723331" cy="286399"/>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14F2"/>
              </a:solidFill>
            </a:endParaRPr>
          </a:p>
        </p:txBody>
      </p:sp>
      <p:sp>
        <p:nvSpPr>
          <p:cNvPr id="18" name="Rectangle 17"/>
          <p:cNvSpPr/>
          <p:nvPr/>
        </p:nvSpPr>
        <p:spPr>
          <a:xfrm>
            <a:off x="5984390" y="2155542"/>
            <a:ext cx="1712948" cy="1637934"/>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938414" y="1514981"/>
            <a:ext cx="401181" cy="640560"/>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14F2"/>
              </a:solidFill>
            </a:endParaRPr>
          </a:p>
        </p:txBody>
      </p:sp>
    </p:spTree>
    <p:extLst>
      <p:ext uri="{BB962C8B-B14F-4D97-AF65-F5344CB8AC3E}">
        <p14:creationId xmlns:p14="http://schemas.microsoft.com/office/powerpoint/2010/main" val="251466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10"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1250"/>
                            </p:stCondLst>
                            <p:childTnLst>
                              <p:par>
                                <p:cTn id="23" presetID="10" presetClass="entr" presetSubtype="0" repeatCount="indefinite" fill="hold" grpId="0" nodeType="afterEffect">
                                  <p:stCondLst>
                                    <p:cond delay="250"/>
                                  </p:stCondLst>
                                  <p:endCondLst>
                                    <p:cond evt="onNext" delay="0">
                                      <p:tgtEl>
                                        <p:sldTgt/>
                                      </p:tgtEl>
                                    </p:cond>
                                  </p:endCondLst>
                                  <p:childTnLst>
                                    <p:set>
                                      <p:cBhvr>
                                        <p:cTn id="24" dur="1" fill="hold">
                                          <p:stCondLst>
                                            <p:cond delay="0"/>
                                          </p:stCondLst>
                                        </p:cTn>
                                        <p:tgtEl>
                                          <p:spTgt spid="19"/>
                                        </p:tgtEl>
                                        <p:attrNameLst>
                                          <p:attrName>style.visibility</p:attrName>
                                        </p:attrNameLst>
                                      </p:cBhvr>
                                      <p:to>
                                        <p:strVal val="visible"/>
                                      </p:to>
                                    </p:set>
                                    <p:animEffect transition="in" filter="fade">
                                      <p:cBhvr>
                                        <p:cTn id="25" dur="75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10" presetClass="entr" presetSubtype="0" repeatCount="indefinite" fill="hold" grpId="0" nodeType="withEffect">
                                  <p:stCondLst>
                                    <p:cond delay="250"/>
                                  </p:stCondLst>
                                  <p:endCondLst>
                                    <p:cond evt="onNext" delay="0">
                                      <p:tgtEl>
                                        <p:sldTgt/>
                                      </p:tgtEl>
                                    </p:cond>
                                  </p:endCondLst>
                                  <p:childTnLst>
                                    <p:set>
                                      <p:cBhvr>
                                        <p:cTn id="33" dur="1" fill="hold">
                                          <p:stCondLst>
                                            <p:cond delay="0"/>
                                          </p:stCondLst>
                                        </p:cTn>
                                        <p:tgtEl>
                                          <p:spTgt spid="18"/>
                                        </p:tgtEl>
                                        <p:attrNameLst>
                                          <p:attrName>style.visibility</p:attrName>
                                        </p:attrNameLst>
                                      </p:cBhvr>
                                      <p:to>
                                        <p:strVal val="visible"/>
                                      </p:to>
                                    </p:set>
                                    <p:animEffect transition="in" filter="fade">
                                      <p:cBhvr>
                                        <p:cTn id="34" dur="75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6036" y="259976"/>
            <a:ext cx="11110482" cy="708212"/>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ct val="0"/>
              </a:spcBef>
              <a:buClr>
                <a:srgbClr val="000066"/>
              </a:buClr>
              <a:buFont typeface="Arial" panose="020B0604020202020204" pitchFamily="34" charset="0"/>
              <a:buNone/>
              <a:defRPr sz="4400" kern="1200">
                <a:solidFill>
                  <a:srgbClr val="000066"/>
                </a:solidFill>
                <a:latin typeface="+mj-lt"/>
                <a:ea typeface="+mj-ea"/>
                <a:cs typeface="+mj-cs"/>
              </a:defRPr>
            </a:lvl1pPr>
          </a:lstStyle>
          <a:p>
            <a:r>
              <a:rPr lang="en-US" sz="3600" b="1" dirty="0"/>
              <a:t>Video </a:t>
            </a:r>
            <a:r>
              <a:rPr lang="en-US" sz="3600" b="1" err="1"/>
              <a:t>Cách</a:t>
            </a:r>
            <a:r>
              <a:rPr lang="en-US" sz="3600" b="1"/>
              <a:t> thay đổi vị trí hình </a:t>
            </a:r>
            <a:r>
              <a:rPr lang="en-US" sz="3600" b="1" dirty="0" err="1"/>
              <a:t>ảnh</a:t>
            </a:r>
            <a:r>
              <a:rPr lang="en-US" sz="3600" b="1" dirty="0"/>
              <a:t> </a:t>
            </a:r>
            <a:r>
              <a:rPr lang="en-US" sz="3600" b="1" dirty="0" err="1"/>
              <a:t>trên</a:t>
            </a:r>
            <a:r>
              <a:rPr lang="en-US" sz="3600" b="1" dirty="0"/>
              <a:t> </a:t>
            </a:r>
            <a:r>
              <a:rPr lang="en-US" sz="3600" b="1" dirty="0" err="1"/>
              <a:t>trang</a:t>
            </a:r>
            <a:r>
              <a:rPr lang="en-US" sz="3600" b="1" dirty="0"/>
              <a:t> </a:t>
            </a:r>
            <a:r>
              <a:rPr lang="en-US" sz="3600" b="1" dirty="0" err="1"/>
              <a:t>văn</a:t>
            </a:r>
            <a:r>
              <a:rPr lang="en-US" sz="3600" b="1" dirty="0"/>
              <a:t> </a:t>
            </a:r>
            <a:r>
              <a:rPr lang="en-US" sz="3600" b="1" dirty="0" err="1"/>
              <a:t>bản</a:t>
            </a:r>
            <a:endParaRPr lang="en-US" sz="3600" b="1" dirty="0"/>
          </a:p>
        </p:txBody>
      </p:sp>
    </p:spTree>
    <p:extLst>
      <p:ext uri="{BB962C8B-B14F-4D97-AF65-F5344CB8AC3E}">
        <p14:creationId xmlns:p14="http://schemas.microsoft.com/office/powerpoint/2010/main" val="40997111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15129892"/>
</p:tagLst>
</file>

<file path=ppt/tags/tag2.xml><?xml version="1.0" encoding="utf-8"?>
<p:tagLst xmlns:a="http://schemas.openxmlformats.org/drawingml/2006/main" xmlns:r="http://schemas.openxmlformats.org/officeDocument/2006/relationships" xmlns:p="http://schemas.openxmlformats.org/presentationml/2006/main">
  <p:tag name="TIMING" val="|6.4|5.9|5.8|7.2"/>
  <p:tag name="GENSWF_ADVANCE_TIME" val="0.00"/>
  <p:tag name="ISPRING_SLIDE_INDENT_LEVEL" val="0"/>
  <p:tag name="ISPRING_CUSTOM_TIMING_USED" val="0"/>
</p:tagLst>
</file>

<file path=ppt/theme/theme1.xml><?xml version="1.0" encoding="utf-8"?>
<a:theme xmlns:a="http://schemas.openxmlformats.org/drawingml/2006/main" name="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670</TotalTime>
  <Words>670</Words>
  <Application>Microsoft Office PowerPoint</Application>
  <PresentationFormat>Widescreen</PresentationFormat>
  <Paragraphs>48</Paragraphs>
  <Slides>13</Slides>
  <Notes>4</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Corbel</vt:lpstr>
      <vt:lpstr>OpenSans</vt:lpstr>
      <vt:lpstr>OpenSansBold</vt:lpstr>
      <vt:lpstr>Times New Roman</vt:lpstr>
      <vt:lpstr>Basis</vt:lpstr>
      <vt:lpstr>PowerPoint Presentation</vt:lpstr>
      <vt:lpstr>PowerPoint Presentation</vt:lpstr>
      <vt:lpstr>PowerPoint Presentation</vt:lpstr>
      <vt:lpstr>HOẠT ĐỘNG THỰC HÀNH</vt:lpstr>
      <vt:lpstr>1. Em soạn thảo văn bản theo mẫu sau:</vt:lpstr>
      <vt:lpstr>PowerPoint Presentation</vt:lpstr>
      <vt:lpstr>PowerPoint Presentation</vt:lpstr>
      <vt:lpstr>Cách thay đổi vị trí hình, tranh ảnh trên trang văn bản</vt:lpstr>
      <vt:lpstr>PowerPoint Presentation</vt:lpstr>
      <vt:lpstr>2. Sao chép định dạng</vt:lpstr>
      <vt:lpstr>PowerPoint Presentation</vt:lpstr>
      <vt:lpstr>EM CẦN GHI NHỚ</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Môn tin học</dc:title>
  <dc:creator>TOPICA</dc:creator>
  <cp:lastModifiedBy>MyLaptop</cp:lastModifiedBy>
  <cp:revision>114</cp:revision>
  <dcterms:created xsi:type="dcterms:W3CDTF">2021-09-26T23:44:11Z</dcterms:created>
  <dcterms:modified xsi:type="dcterms:W3CDTF">2021-10-06T14:11:06Z</dcterms:modified>
</cp:coreProperties>
</file>