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16"/>
  </p:notesMasterIdLst>
  <p:sldIdLst>
    <p:sldId id="448" r:id="rId2"/>
    <p:sldId id="449" r:id="rId3"/>
    <p:sldId id="442" r:id="rId4"/>
    <p:sldId id="443" r:id="rId5"/>
    <p:sldId id="412" r:id="rId6"/>
    <p:sldId id="450" r:id="rId7"/>
    <p:sldId id="456" r:id="rId8"/>
    <p:sldId id="419" r:id="rId9"/>
    <p:sldId id="413" r:id="rId10"/>
    <p:sldId id="422" r:id="rId11"/>
    <p:sldId id="414" r:id="rId12"/>
    <p:sldId id="452" r:id="rId13"/>
    <p:sldId id="453" r:id="rId14"/>
    <p:sldId id="31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FF00FF"/>
    <a:srgbClr val="99FFCC"/>
    <a:srgbClr val="FF0000"/>
    <a:srgbClr val="00B050"/>
    <a:srgbClr val="FFFF66"/>
    <a:srgbClr val="ABFFC7"/>
    <a:srgbClr val="79FFA6"/>
    <a:srgbClr val="66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>
      <p:cViewPr varScale="1">
        <p:scale>
          <a:sx n="63" d="100"/>
          <a:sy n="63" d="100"/>
        </p:scale>
        <p:origin x="764" y="5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1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97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2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95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10/22/2021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2576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00">
        <p:random/>
      </p:transition>
    </mc:Choice>
    <mc:Fallback xmlns="">
      <p:transition spd="slow" advTm="7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7E6762-2E8A-4E2F-BBB1-0A7A66E4B9B5}"/>
              </a:ext>
            </a:extLst>
          </p:cNvPr>
          <p:cNvSpPr txBox="1">
            <a:spLocks/>
          </p:cNvSpPr>
          <p:nvPr/>
        </p:nvSpPr>
        <p:spPr>
          <a:xfrm>
            <a:off x="1201818" y="45720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4" name="Too Chim">
            <a:hlinkClick r:id="" action="ppaction://media"/>
            <a:extLst>
              <a:ext uri="{FF2B5EF4-FFF2-40B4-BE49-F238E27FC236}">
                <a16:creationId xmlns:a16="http://schemas.microsoft.com/office/drawing/2014/main" id="{B224AE0F-2556-4C7F-A4E0-9E008EDC30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22"/>
    </mc:Choice>
    <mc:Fallback xmlns="">
      <p:transition spd="slow" advTm="25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53" objId="4"/>
        <p14:triggerEvt type="onClick" time="7654" objId="4"/>
        <p14:stopEvt time="25254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37415" y="381000"/>
            <a:ext cx="90791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9D72F-61B6-49B8-8950-4C09EC3A0886}"/>
              </a:ext>
            </a:extLst>
          </p:cNvPr>
          <p:cNvSpPr/>
          <p:nvPr/>
        </p:nvSpPr>
        <p:spPr>
          <a:xfrm>
            <a:off x="1143000" y="1828800"/>
            <a:ext cx="10210800" cy="434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452614" y="1832548"/>
            <a:ext cx="94488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39).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64791AB6-77DC-4E82-AFA6-D33F04EF9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-5119"/>
            <a:ext cx="10896600" cy="13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28800" y="457200"/>
            <a:ext cx="10668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Gợi ý các công cụ sử dụng để vẽ hình ngôi trường của 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9D72F-61B6-49B8-8950-4C09EC3A0886}"/>
              </a:ext>
            </a:extLst>
          </p:cNvPr>
          <p:cNvSpPr/>
          <p:nvPr/>
        </p:nvSpPr>
        <p:spPr>
          <a:xfrm>
            <a:off x="149633" y="1019682"/>
            <a:ext cx="11887198" cy="58383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61852" y="1129838"/>
            <a:ext cx="11539538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hình mẫu để vẽ hình chữ nhật, hình tam giác, vẽ đường thẳng, hình tròn, ngôi sao cho các chi tiết trong hình.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vẽ tự do để vẽ cây.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tô màu để tô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sử dụng công cụ sao chép, di chuyển để trình bày hợp lý các chi tiết trong hình vẽ 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 viết chữ lên hình vẽ để viết tên trường.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ra các con có thể sáng tạo thêm các chi tiết khác cho hình vẽ của mình thêm sinh động. 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64791AB6-77DC-4E82-AFA6-D33F04EF9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135754"/>
            <a:ext cx="11125199" cy="13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right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left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180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lật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vertical),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horizontal).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2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54">
        <p:random/>
      </p:transition>
    </mc:Choice>
    <mc:Fallback xmlns="">
      <p:transition spd="slow" advTm="362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399338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487" y="-682156"/>
            <a:ext cx="9525000" cy="7175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5" y="4724400"/>
            <a:ext cx="2384166" cy="22639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454" y="4388490"/>
            <a:ext cx="49007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36 - </a:t>
            </a:r>
            <a:r>
              <a:rPr lang="en-US" altLang="en-US" sz="4000" b="1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22" y="2577863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XOAY HÌNH, VIẾT CHỮ LÊN HÌNH VẼ</a:t>
            </a:r>
          </a:p>
        </p:txBody>
      </p:sp>
    </p:spTree>
    <p:extLst>
      <p:ext uri="{BB962C8B-B14F-4D97-AF65-F5344CB8AC3E}">
        <p14:creationId xmlns:p14="http://schemas.microsoft.com/office/powerpoint/2010/main" val="21376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75">
        <p:random/>
      </p:transition>
    </mc:Choice>
    <mc:Fallback xmlns="">
      <p:transition spd="slow" advTm="1187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AAE913-D01D-430E-9D42-07B5F3BD9737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3323314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1FF5F-A333-4D61-891F-2CBCC4DC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26054"/>
            <a:ext cx="1028700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và áp dụng vào một số chi tiết trong bài vẽ,  thành thạo viết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vẽ.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18">
        <p:random/>
      </p:transition>
    </mc:Choice>
    <mc:Fallback xmlns="">
      <p:transition spd="slow" advTm="188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40031" y="32990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THỰC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481943"/>
            <a:ext cx="31432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452914"/>
            <a:ext cx="3152775" cy="3209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0031" y="5913211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3993" y="592273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110976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B3D957A5-86B1-4570-B98B-F5C9585833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76200"/>
            <a:ext cx="7239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6"/>
    </mc:Choice>
    <mc:Fallback xmlns="">
      <p:transition spd="slow" advTm="1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95400"/>
            <a:ext cx="31432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333499"/>
            <a:ext cx="3152775" cy="3209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464820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6973" y="480060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3060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2"/>
    </mc:Choice>
    <mc:Fallback xmlns="">
      <p:transition spd="slow" advTm="301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AE550-3A2A-4612-8725-B8DD04A8FD0F}"/>
              </a:ext>
            </a:extLst>
          </p:cNvPr>
          <p:cNvSpPr txBox="1"/>
          <p:nvPr/>
        </p:nvSpPr>
        <p:spPr>
          <a:xfrm>
            <a:off x="1676400" y="2111889"/>
            <a:ext cx="100584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B1: Vẽ đồng hồ , vẽ hai kim giờ và kim phút.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B2: Sao chép để được hai chiếc đồng hồ,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B3: Dùng công cụ xoay hình để lật chiều kim đồng hồ.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68AF81-AFBB-4ADD-BB7B-8645AC972F4F}"/>
              </a:ext>
            </a:extLst>
          </p:cNvPr>
          <p:cNvSpPr txBox="1">
            <a:spLocks/>
          </p:cNvSpPr>
          <p:nvPr/>
        </p:nvSpPr>
        <p:spPr>
          <a:xfrm>
            <a:off x="1413024" y="91440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</p:spTree>
    <p:extLst>
      <p:ext uri="{BB962C8B-B14F-4D97-AF65-F5344CB8AC3E}">
        <p14:creationId xmlns:p14="http://schemas.microsoft.com/office/powerpoint/2010/main" val="4073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2840"/>
            <a:ext cx="4648200" cy="6254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5" name="DH1">
            <a:hlinkClick r:id="" action="ppaction://media"/>
            <a:extLst>
              <a:ext uri="{FF2B5EF4-FFF2-40B4-BE49-F238E27FC236}">
                <a16:creationId xmlns:a16="http://schemas.microsoft.com/office/drawing/2014/main" id="{608EDD8F-D4C0-406D-A807-450108448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42"/>
    </mc:Choice>
    <mc:Fallback xmlns="">
      <p:transition spd="slow" advTm="44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01" objId="5"/>
        <p14:triggerEvt type="onClick" time="3701" objId="5"/>
        <p14:stopEvt time="438119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36BB18-9AEB-4622-A0D3-5DC9395050BA}"/>
              </a:ext>
            </a:extLst>
          </p:cNvPr>
          <p:cNvSpPr/>
          <p:nvPr/>
        </p:nvSpPr>
        <p:spPr>
          <a:xfrm>
            <a:off x="1371600" y="1066800"/>
            <a:ext cx="10210800" cy="441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445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34B49D1-1676-45CF-8DD5-2CE7015FBC23}"/>
              </a:ext>
            </a:extLst>
          </p:cNvPr>
          <p:cNvSpPr txBox="1">
            <a:spLocks/>
          </p:cNvSpPr>
          <p:nvPr/>
        </p:nvSpPr>
        <p:spPr>
          <a:xfrm>
            <a:off x="1752600" y="1621401"/>
            <a:ext cx="9601200" cy="1578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tổ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39).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9"/>
    </mc:Choice>
    <mc:Fallback xmlns="">
      <p:transition spd="slow" advTm="1801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7348</TotalTime>
  <Words>569</Words>
  <Application>Microsoft Office PowerPoint</Application>
  <PresentationFormat>Widescreen</PresentationFormat>
  <Paragraphs>43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MyLaptop</cp:lastModifiedBy>
  <cp:revision>604</cp:revision>
  <dcterms:created xsi:type="dcterms:W3CDTF">2014-10-11T13:38:36Z</dcterms:created>
  <dcterms:modified xsi:type="dcterms:W3CDTF">2021-10-22T13:21:42Z</dcterms:modified>
</cp:coreProperties>
</file>