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4" r:id="rId1"/>
  </p:sldMasterIdLst>
  <p:notesMasterIdLst>
    <p:notesMasterId r:id="rId18"/>
  </p:notesMasterIdLst>
  <p:sldIdLst>
    <p:sldId id="416" r:id="rId2"/>
    <p:sldId id="436" r:id="rId3"/>
    <p:sldId id="418" r:id="rId4"/>
    <p:sldId id="420" r:id="rId5"/>
    <p:sldId id="412" r:id="rId6"/>
    <p:sldId id="419" r:id="rId7"/>
    <p:sldId id="413" r:id="rId8"/>
    <p:sldId id="421" r:id="rId9"/>
    <p:sldId id="414" r:id="rId10"/>
    <p:sldId id="422" r:id="rId11"/>
    <p:sldId id="392" r:id="rId12"/>
    <p:sldId id="437" r:id="rId13"/>
    <p:sldId id="423" r:id="rId14"/>
    <p:sldId id="438" r:id="rId15"/>
    <p:sldId id="395" r:id="rId16"/>
    <p:sldId id="396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00FF"/>
    <a:srgbClr val="FF0000"/>
    <a:srgbClr val="ABFFC7"/>
    <a:srgbClr val="79FFA6"/>
    <a:srgbClr val="99FFCC"/>
    <a:srgbClr val="66FF99"/>
    <a:srgbClr val="0000FF"/>
    <a:srgbClr val="E65D00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4484" autoAdjust="0"/>
  </p:normalViewPr>
  <p:slideViewPr>
    <p:cSldViewPr>
      <p:cViewPr varScale="1">
        <p:scale>
          <a:sx n="63" d="100"/>
          <a:sy n="63" d="100"/>
        </p:scale>
        <p:origin x="96" y="174"/>
      </p:cViewPr>
      <p:guideLst>
        <p:guide orient="horz" pos="2160"/>
        <p:guide pos="384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6DDB6-C8FD-4832-A15D-669932543650}" type="datetimeFigureOut">
              <a:rPr lang="en-US" smtClean="0"/>
              <a:pPr/>
              <a:t>15/10/2021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9277F-8A7F-4040-897D-9158C8906A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25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AE39EF-C0E5-4896-B9D3-7E7938E4611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557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6388" name="Date Placeholder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ADBC412-686E-431A-8560-77BA2F06EF32}" type="datetime8">
              <a:rPr lang="fr-FR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15/10/2021 16:27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389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6A83CFE-2FA3-4F1B-8190-49D9C86990B6}" type="slidenum">
              <a:rPr lang="en-US" altLang="en-US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0282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11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619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781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688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047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666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2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2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1943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495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611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380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522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518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667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9244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223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94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148" r:id="rId3"/>
    <p:sldLayoutId id="2147484146" r:id="rId4"/>
    <p:sldLayoutId id="2147484007" r:id="rId5"/>
    <p:sldLayoutId id="2147484008" r:id="rId6"/>
    <p:sldLayoutId id="2147484009" r:id="rId7"/>
    <p:sldLayoutId id="2147484010" r:id="rId8"/>
    <p:sldLayoutId id="2147484147" r:id="rId9"/>
    <p:sldLayoutId id="2147484011" r:id="rId10"/>
    <p:sldLayoutId id="2147484012" r:id="rId11"/>
    <p:sldLayoutId id="2147484013" r:id="rId12"/>
    <p:sldLayoutId id="2147484014" r:id="rId13"/>
    <p:sldLayoutId id="2147484015" r:id="rId14"/>
    <p:sldLayoutId id="214748414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16"/>
          <p:cNvSpPr txBox="1">
            <a:spLocks noChangeArrowheads="1"/>
          </p:cNvSpPr>
          <p:nvPr/>
        </p:nvSpPr>
        <p:spPr bwMode="auto">
          <a:xfrm>
            <a:off x="2133600" y="1907412"/>
            <a:ext cx="8807529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</a:rPr>
              <a:t>MÔN TIN HỌC LỚP 4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</a:rPr>
              <a:t>TUẦN 7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157"/>
            <a:ext cx="2012311" cy="7008054"/>
            <a:chOff x="0" y="157"/>
            <a:chExt cx="2012311" cy="700805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871" b="404"/>
            <a:stretch/>
          </p:blipFill>
          <p:spPr>
            <a:xfrm>
              <a:off x="75935" y="157"/>
              <a:ext cx="1936376" cy="481671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058" r="71647" b="-980"/>
            <a:stretch/>
          </p:blipFill>
          <p:spPr>
            <a:xfrm>
              <a:off x="0" y="3452532"/>
              <a:ext cx="1996138" cy="3555679"/>
            </a:xfrm>
            <a:prstGeom prst="rect">
              <a:avLst/>
            </a:prstGeom>
          </p:spPr>
        </p:pic>
      </p:grpSp>
      <p:pic>
        <p:nvPicPr>
          <p:cNvPr id="17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98" y="5386418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8" y="5984573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34" y="6020616"/>
            <a:ext cx="353396" cy="3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170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206"/>
    </mc:Choice>
    <mc:Fallback>
      <p:transition advTm="620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bai 5 may troi">
            <a:hlinkClick r:id="" action="ppaction://media"/>
            <a:extLst>
              <a:ext uri="{FF2B5EF4-FFF2-40B4-BE49-F238E27FC236}">
                <a16:creationId xmlns:a16="http://schemas.microsoft.com/office/drawing/2014/main" id="{1E92628F-03E0-4534-A13C-D43ABB51C8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01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11438" y="1468438"/>
            <a:ext cx="6967537" cy="3919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812532-C5FC-4F39-861D-9821F8AA5830}"/>
              </a:ext>
            </a:extLst>
          </p:cNvPr>
          <p:cNvSpPr txBox="1"/>
          <p:nvPr/>
        </p:nvSpPr>
        <p:spPr>
          <a:xfrm>
            <a:off x="1524000" y="621268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5. Sao chép </a:t>
            </a:r>
            <a:endParaRPr lang="en-US" sz="48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656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434"/>
    </mc:Choice>
    <mc:Fallback xmlns="">
      <p:transition spd="slow" advTm="252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0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7501" objId="7"/>
        <p14:triggerEvt type="onClick" time="7502" objId="7"/>
        <p14:stopEvt time="251601" objId="7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447800" y="381000"/>
            <a:ext cx="9525000" cy="953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B. HOẠT ĐỘNG </a:t>
            </a:r>
            <a:r>
              <a:rPr lang="en-US" sz="3600" b="1" kern="0" noProof="0" dirty="0">
                <a:solidFill>
                  <a:srgbClr val="FF0000"/>
                </a:solidFill>
                <a:rtl val="0"/>
              </a:rPr>
              <a:t>ỨNG DỤNG, MỞ RỘNG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381000" y="1143000"/>
            <a:ext cx="11125200" cy="1295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0" y="1295400"/>
            <a:ext cx="548668" cy="4938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914" y="1965327"/>
            <a:ext cx="428625" cy="371475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602806"/>
              </p:ext>
            </p:extLst>
          </p:nvPr>
        </p:nvGraphicFramePr>
        <p:xfrm>
          <a:off x="1219200" y="2598830"/>
          <a:ext cx="9372600" cy="3878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6300">
                  <a:extLst>
                    <a:ext uri="{9D8B030D-6E8A-4147-A177-3AD203B41FA5}">
                      <a16:colId xmlns:a16="http://schemas.microsoft.com/office/drawing/2014/main" val="2268096741"/>
                    </a:ext>
                  </a:extLst>
                </a:gridCol>
                <a:gridCol w="4686300">
                  <a:extLst>
                    <a:ext uri="{9D8B030D-6E8A-4147-A177-3AD203B41FA5}">
                      <a16:colId xmlns:a16="http://schemas.microsoft.com/office/drawing/2014/main" val="2575490407"/>
                    </a:ext>
                  </a:extLst>
                </a:gridCol>
              </a:tblGrid>
              <a:tr h="67060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404079"/>
                  </a:ext>
                </a:extLst>
              </a:tr>
              <a:tr h="32075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…………………………………….…………………………………….</a:t>
                      </a: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…………………………………….</a:t>
                      </a: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67514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001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95"/>
    </mc:Choice>
    <mc:Fallback xmlns="">
      <p:transition spd="slow" advTm="1779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AD476-FA10-4C52-B0E7-C53ADA71E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2551E4-C28C-4491-A019-315293D581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oly cuoi">
            <a:hlinkClick r:id="" action="ppaction://media"/>
            <a:extLst>
              <a:ext uri="{FF2B5EF4-FFF2-40B4-BE49-F238E27FC236}">
                <a16:creationId xmlns:a16="http://schemas.microsoft.com/office/drawing/2014/main" id="{1900BF8E-172C-478E-961F-1710A3EBDE2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310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2231" y="1469231"/>
            <a:ext cx="6967537" cy="3919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35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669"/>
    </mc:Choice>
    <mc:Fallback xmlns="">
      <p:transition spd="slow" advTm="69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5959" objId="4"/>
        <p14:triggerEvt type="onClick" time="5960" objId="4"/>
        <p14:stopEvt time="69646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447800" y="381000"/>
            <a:ext cx="9525000" cy="953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B. HOẠT ĐỘNG </a:t>
            </a:r>
            <a:r>
              <a:rPr lang="en-US" sz="3600" b="1" kern="0" noProof="0" dirty="0">
                <a:solidFill>
                  <a:srgbClr val="FF0000"/>
                </a:solidFill>
                <a:rtl val="0"/>
              </a:rPr>
              <a:t>ỨNG DỤNG, MỞ RỘNG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381000" y="1143000"/>
            <a:ext cx="11125200" cy="1295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1295400"/>
            <a:ext cx="548668" cy="4938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6914" y="1965327"/>
            <a:ext cx="428625" cy="371475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443272"/>
              </p:ext>
            </p:extLst>
          </p:nvPr>
        </p:nvGraphicFramePr>
        <p:xfrm>
          <a:off x="1219200" y="2598830"/>
          <a:ext cx="9372600" cy="3878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6300">
                  <a:extLst>
                    <a:ext uri="{9D8B030D-6E8A-4147-A177-3AD203B41FA5}">
                      <a16:colId xmlns:a16="http://schemas.microsoft.com/office/drawing/2014/main" val="2268096741"/>
                    </a:ext>
                  </a:extLst>
                </a:gridCol>
                <a:gridCol w="4686300">
                  <a:extLst>
                    <a:ext uri="{9D8B030D-6E8A-4147-A177-3AD203B41FA5}">
                      <a16:colId xmlns:a16="http://schemas.microsoft.com/office/drawing/2014/main" val="2575490407"/>
                    </a:ext>
                  </a:extLst>
                </a:gridCol>
              </a:tblGrid>
              <a:tr h="67060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404079"/>
                  </a:ext>
                </a:extLst>
              </a:tr>
              <a:tr h="32075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vi-VN" sz="2800" dirty="0"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675142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15142" y="4191000"/>
            <a:ext cx="3918857" cy="1156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sz="2800" spc="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spc="20">
                <a:latin typeface="Times New Roman" panose="02020603050405020304" pitchFamily="18" charset="0"/>
                <a:cs typeface="Times New Roman" panose="02020603050405020304" pitchFamily="18" charset="0"/>
              </a:rPr>
              <a:t> đều </a:t>
            </a:r>
            <a:r>
              <a:rPr lang="en-US" sz="2800" spc="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3600" y="3313443"/>
            <a:ext cx="449981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khép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203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96"/>
    </mc:Choice>
    <mc:Fallback xmlns="">
      <p:transition spd="slow" advTm="31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447C1-66A7-4708-9729-4291B5342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EE69A-835A-45F4-8253-ADE677344C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olygon">
            <a:hlinkClick r:id="" action="ppaction://media"/>
            <a:extLst>
              <a:ext uri="{FF2B5EF4-FFF2-40B4-BE49-F238E27FC236}">
                <a16:creationId xmlns:a16="http://schemas.microsoft.com/office/drawing/2014/main" id="{AB5B7460-6A56-41FB-B2B3-BA62A9704C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986020"/>
            <a:ext cx="8090696" cy="45513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752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76"/>
    </mc:Choice>
    <mc:Fallback xmlns="">
      <p:transition spd="slow" advTm="108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8188" objId="7"/>
        <p14:triggerEvt type="onClick" time="8189" objId="7"/>
        <p14:stopEvt time="103111" objId="7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ChangeArrowheads="1"/>
          </p:cNvSpPr>
          <p:nvPr/>
        </p:nvSpPr>
        <p:spPr>
          <a:xfrm>
            <a:off x="4038600" y="404020"/>
            <a:ext cx="5562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CẦN GHI NHỚ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/>
          <p:cNvSpPr txBox="1">
            <a:spLocks noChangeArrowheads="1"/>
          </p:cNvSpPr>
          <p:nvPr/>
        </p:nvSpPr>
        <p:spPr>
          <a:xfrm>
            <a:off x="1371600" y="1981200"/>
            <a:ext cx="9753600" cy="13255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Tx/>
              <a:buChar char="-"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Paint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371" y="2902430"/>
            <a:ext cx="548668" cy="4938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210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41"/>
    </mc:Choice>
    <mc:Fallback xmlns="">
      <p:transition spd="slow" advTm="13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MSOffice Training: Hình nền thiết kế giáo án điện tử Powerpoint (P2) |  Powerpoint background design, Cartoon background, Slid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0"/>
            <a:ext cx="12209463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WordArt 7"/>
          <p:cNvSpPr>
            <a:spLocks noChangeArrowheads="1" noChangeShapeType="1" noTextEdit="1"/>
          </p:cNvSpPr>
          <p:nvPr/>
        </p:nvSpPr>
        <p:spPr bwMode="auto">
          <a:xfrm>
            <a:off x="1143000" y="1828800"/>
            <a:ext cx="10058400" cy="108234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16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800" b="1" kern="1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CHÚC CÁC CON CHĂM NGOAN, HỌC GIỎI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6947257"/>
      </p:ext>
    </p:extLst>
  </p:cSld>
  <p:clrMapOvr>
    <a:masterClrMapping/>
  </p:clrMapOvr>
  <p:transition spd="slow" advTm="6906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>
            <a:extLst>
              <a:ext uri="{FF2B5EF4-FFF2-40B4-BE49-F238E27FC236}">
                <a16:creationId xmlns:a16="http://schemas.microsoft.com/office/drawing/2014/main" id="{BD9A429C-EE59-47B1-966B-387C15FD3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2">
            <a:extLst>
              <a:ext uri="{FF2B5EF4-FFF2-40B4-BE49-F238E27FC236}">
                <a16:creationId xmlns:a16="http://schemas.microsoft.com/office/drawing/2014/main" id="{EFF8D8F2-35AF-4C10-BDD4-5B2EB5793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3013" y="685802"/>
            <a:ext cx="70119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ĐIỀU CẦN LƯU Ý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5EE412-717E-4C32-81C4-155CE5A38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899010"/>
            <a:ext cx="7543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8E4B5C-E65C-46A7-9C98-E84BAAC3E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971" y="2907221"/>
            <a:ext cx="7848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altLang="en-US" sz="2800" b="1" dirty="0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138813-A104-4035-B1DF-18E297512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971" y="4026633"/>
            <a:ext cx="800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879947-A2B9-453A-9217-CADE4BB62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971" y="5183127"/>
            <a:ext cx="883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5199311"/>
      </p:ext>
    </p:extLst>
  </p:cSld>
  <p:clrMapOvr>
    <a:masterClrMapping/>
  </p:clrMapOvr>
  <p:transition spd="slow" advTm="208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ChangeArrowheads="1"/>
          </p:cNvSpPr>
          <p:nvPr/>
        </p:nvSpPr>
        <p:spPr bwMode="auto">
          <a:xfrm>
            <a:off x="2362200" y="1284287"/>
            <a:ext cx="70866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EM TẬP VẼ</a:t>
            </a:r>
          </a:p>
        </p:txBody>
      </p: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3810000" y="5029200"/>
            <a:ext cx="48626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34 -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6" name="Title 1"/>
          <p:cNvSpPr txBox="1">
            <a:spLocks noChangeArrowheads="1"/>
          </p:cNvSpPr>
          <p:nvPr/>
        </p:nvSpPr>
        <p:spPr bwMode="auto">
          <a:xfrm>
            <a:off x="1676400" y="2895600"/>
            <a:ext cx="8818562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NHỮNG GÌ EM ĐÃ BIẾT</a:t>
            </a:r>
          </a:p>
        </p:txBody>
      </p:sp>
    </p:spTree>
    <p:extLst>
      <p:ext uri="{BB962C8B-B14F-4D97-AF65-F5344CB8AC3E}">
        <p14:creationId xmlns:p14="http://schemas.microsoft.com/office/powerpoint/2010/main" val="262437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2928">
        <p:circle/>
      </p:transition>
    </mc:Choice>
    <mc:Fallback xmlns="">
      <p:transition spd="slow" advTm="2292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ChangeArrowheads="1"/>
          </p:cNvSpPr>
          <p:nvPr/>
        </p:nvSpPr>
        <p:spPr>
          <a:xfrm>
            <a:off x="3429000" y="457200"/>
            <a:ext cx="5562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 noChangeArrowheads="1"/>
          </p:cNvSpPr>
          <p:nvPr/>
        </p:nvSpPr>
        <p:spPr>
          <a:xfrm>
            <a:off x="1257300" y="3733800"/>
            <a:ext cx="9715500" cy="13255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bài vẽ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257300" y="2136540"/>
            <a:ext cx="10287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các kiến thức, kĩ năng đã học về cách vẽ hình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bản, chỉnh sửa, tô màu cho bức vẽ.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971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85"/>
    </mc:Choice>
    <mc:Fallback xmlns="">
      <p:transition spd="slow" advTm="14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62200" y="381000"/>
            <a:ext cx="8915400" cy="953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A. HOẠT ĐỘNG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CƠ BẢN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(tiếp theo)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1295400" y="1524000"/>
            <a:ext cx="10058400" cy="1295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kern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kern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diều.</a:t>
            </a:r>
            <a:endParaRPr lang="en-US" sz="2800" b="1" kern="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97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77"/>
    </mc:Choice>
    <mc:Fallback xmlns="">
      <p:transition spd="slow" advTm="1217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doi ten">
            <a:hlinkClick r:id="" action="ppaction://media"/>
            <a:extLst>
              <a:ext uri="{FF2B5EF4-FFF2-40B4-BE49-F238E27FC236}">
                <a16:creationId xmlns:a16="http://schemas.microsoft.com/office/drawing/2014/main" id="{62B94177-C951-4D53-8472-4C12813B66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2231" y="1447800"/>
            <a:ext cx="6967537" cy="3919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364DCA-885E-4BC9-A7F0-5BF490840625}"/>
              </a:ext>
            </a:extLst>
          </p:cNvPr>
          <p:cNvSpPr txBox="1"/>
          <p:nvPr/>
        </p:nvSpPr>
        <p:spPr>
          <a:xfrm>
            <a:off x="1524000" y="621268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Đổi tên: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206609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52"/>
    </mc:Choice>
    <mc:Fallback xmlns="">
      <p:transition spd="slow" advTm="36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51" objId="5"/>
        <p14:triggerEvt type="onClick" time="1951" objId="5"/>
        <p14:stopEvt time="35368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 txBox="1">
            <a:spLocks/>
          </p:cNvSpPr>
          <p:nvPr/>
        </p:nvSpPr>
        <p:spPr>
          <a:xfrm>
            <a:off x="762000" y="1143000"/>
            <a:ext cx="10259414" cy="1295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kern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kern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ker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ker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kern="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98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10"/>
    </mc:Choice>
    <mc:Fallback xmlns="">
      <p:transition spd="slow" advTm="1141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ve oto">
            <a:hlinkClick r:id="" action="ppaction://media"/>
            <a:extLst>
              <a:ext uri="{FF2B5EF4-FFF2-40B4-BE49-F238E27FC236}">
                <a16:creationId xmlns:a16="http://schemas.microsoft.com/office/drawing/2014/main" id="{C7CEEA31-E5D7-44D2-BBDB-9273021354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600" y="1113692"/>
            <a:ext cx="6967537" cy="3919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06D193-A1A5-4BA4-9AD7-4D0069D0E91B}"/>
              </a:ext>
            </a:extLst>
          </p:cNvPr>
          <p:cNvSpPr txBox="1"/>
          <p:nvPr/>
        </p:nvSpPr>
        <p:spPr>
          <a:xfrm>
            <a:off x="1524000" y="621268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4. Vẽ ô tô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325693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958"/>
    </mc:Choice>
    <mc:Fallback xmlns="">
      <p:transition spd="slow" advTm="198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7504" objId="5"/>
        <p14:triggerEvt type="onClick" time="7504" objId="5"/>
        <p14:stopEvt time="191337" objId="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 txBox="1">
            <a:spLocks/>
          </p:cNvSpPr>
          <p:nvPr/>
        </p:nvSpPr>
        <p:spPr>
          <a:xfrm>
            <a:off x="990600" y="990600"/>
            <a:ext cx="10259414" cy="1295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kern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kern="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13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20"/>
    </mc:Choice>
    <mc:Fallback xmlns="">
      <p:transition spd="slow" advTm="2172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33&quot;&gt;&lt;/object&gt;&lt;object type=&quot;2&quot; unique_id=&quot;10034&quot;&gt;&lt;object type=&quot;3&quot; unique_id=&quot;10035&quot;&gt;&lt;property id=&quot;20148&quot; value=&quot;5&quot;/&gt;&lt;property id=&quot;20300&quot; value=&quot;Slide 1&quot;/&gt;&lt;property id=&quot;20307&quot; value=&quot;325&quot;/&gt;&lt;/object&gt;&lt;object type=&quot;3&quot; unique_id=&quot;10036&quot;&gt;&lt;property id=&quot;20148&quot; value=&quot;5&quot;/&gt;&lt;property id=&quot;20300&quot; value=&quot;Slide 2&quot;/&gt;&lt;property id=&quot;20307&quot; value=&quot;326&quot;/&gt;&lt;/object&gt;&lt;object type=&quot;3&quot; unique_id=&quot;10037&quot;&gt;&lt;property id=&quot;20148&quot; value=&quot;5&quot;/&gt;&lt;property id=&quot;20300&quot; value=&quot;Slide 3&quot;/&gt;&lt;property id=&quot;20307&quot; value=&quot;351&quot;/&gt;&lt;/object&gt;&lt;object type=&quot;3&quot; unique_id=&quot;10039&quot;&gt;&lt;property id=&quot;20148&quot; value=&quot;5&quot;/&gt;&lt;property id=&quot;20300&quot; value=&quot;Slide 5&quot;/&gt;&lt;property id=&quot;20307&quot; value=&quot;350&quot;/&gt;&lt;/object&gt;&lt;object type=&quot;3&quot; unique_id=&quot;10040&quot;&gt;&lt;property id=&quot;20148&quot; value=&quot;5&quot;/&gt;&lt;property id=&quot;20300&quot; value=&quot;Slide 6&quot;/&gt;&lt;property id=&quot;20307&quot; value=&quot;330&quot;/&gt;&lt;/object&gt;&lt;object type=&quot;3&quot; unique_id=&quot;10041&quot;&gt;&lt;property id=&quot;20148&quot; value=&quot;5&quot;/&gt;&lt;property id=&quot;20300&quot; value=&quot;Slide 7&quot;/&gt;&lt;property id=&quot;20307&quot; value=&quot;331&quot;/&gt;&lt;/object&gt;&lt;object type=&quot;3&quot; unique_id=&quot;10042&quot;&gt;&lt;property id=&quot;20148&quot; value=&quot;5&quot;/&gt;&lt;property id=&quot;20300&quot; value=&quot;Slide 8&quot;/&gt;&lt;property id=&quot;20307&quot; value=&quot;332&quot;/&gt;&lt;/object&gt;&lt;object type=&quot;3&quot; unique_id=&quot;10043&quot;&gt;&lt;property id=&quot;20148&quot; value=&quot;5&quot;/&gt;&lt;property id=&quot;20300&quot; value=&quot;Slide 9&quot;/&gt;&lt;property id=&quot;20307&quot; value=&quot;336&quot;/&gt;&lt;/object&gt;&lt;object type=&quot;3&quot; unique_id=&quot;10044&quot;&gt;&lt;property id=&quot;20148&quot; value=&quot;5&quot;/&gt;&lt;property id=&quot;20300&quot; value=&quot;Slide 10&quot;/&gt;&lt;property id=&quot;20307&quot; value=&quot;349&quot;/&gt;&lt;/object&gt;&lt;object type=&quot;3&quot; unique_id=&quot;10045&quot;&gt;&lt;property id=&quot;20148&quot; value=&quot;5&quot;/&gt;&lt;property id=&quot;20300&quot; value=&quot;Slide 11&quot;/&gt;&lt;property id=&quot;20307&quot; value=&quot;341&quot;/&gt;&lt;/object&gt;&lt;object type=&quot;3&quot; unique_id=&quot;10047&quot;&gt;&lt;property id=&quot;20148&quot; value=&quot;5&quot;/&gt;&lt;property id=&quot;20300&quot; value=&quot;Slide 12&quot;/&gt;&lt;property id=&quot;20307&quot; value=&quot;338&quot;/&gt;&lt;/object&gt;&lt;object type=&quot;3&quot; unique_id=&quot;10053&quot;&gt;&lt;property id=&quot;20148&quot; value=&quot;5&quot;/&gt;&lt;property id=&quot;20300&quot; value=&quot;Slide 16&quot;/&gt;&lt;property id=&quot;20307&quot; value=&quot;346&quot;/&gt;&lt;/object&gt;&lt;object type=&quot;3&quot; unique_id=&quot;10054&quot;&gt;&lt;property id=&quot;20148&quot; value=&quot;5&quot;/&gt;&lt;property id=&quot;20300&quot; value=&quot;Slide 14&quot;/&gt;&lt;property id=&quot;20307&quot; value=&quot;348&quot;/&gt;&lt;/object&gt;&lt;object type=&quot;3&quot; unique_id=&quot;10241&quot;&gt;&lt;property id=&quot;20148&quot; value=&quot;5&quot;/&gt;&lt;property id=&quot;20300&quot; value=&quot;Slide 4&quot;/&gt;&lt;property id=&quot;20307&quot; value=&quot;352&quot;/&gt;&lt;/object&gt;&lt;object type=&quot;3&quot; unique_id=&quot;10720&quot;&gt;&lt;property id=&quot;20148&quot; value=&quot;5&quot;/&gt;&lt;property id=&quot;20300&quot; value=&quot;Slide 13&quot;/&gt;&lt;property id=&quot;20307&quot; value=&quot;362&quot;/&gt;&lt;/object&gt;&lt;object type=&quot;3&quot; unique_id=&quot;10911&quot;&gt;&lt;property id=&quot;20148&quot; value=&quot;5&quot;/&gt;&lt;property id=&quot;20300&quot; value=&quot;Slide 15 - &amp;quot;GV hướng dẫn thực hành trên phần mềm Word?&amp;quot;&quot;/&gt;&lt;property id=&quot;20307&quot; value=&quot;363&quot;/&gt;&lt;/object&gt;&lt;/object&gt;&lt;/object&gt;&lt;/database&gt;"/>
  <p:tag name="SECTOMILLISECCONVERTED" val="1"/>
  <p:tag name="INKNOELEADERBOARD" val="-18304105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3.6|2.9|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4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99276DE9-D03F-48F4-B981-771954F637B6}"/>
  <p:tag name="GENSWF_ADVANCE_TIME" val="5.64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6805</TotalTime>
  <Words>432</Words>
  <Application>Microsoft Office PowerPoint</Application>
  <PresentationFormat>Widescreen</PresentationFormat>
  <Paragraphs>54</Paragraphs>
  <Slides>16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NGOẠI KHÓA NGÀY BÁC HỒ GỬI THƯ LẦN CUỐI CHO NGÀNH GIÁO DỤC</dc:title>
  <dc:creator>Đoàn Hữu Tiếng 0399072086</dc:creator>
  <cp:lastModifiedBy>Admin</cp:lastModifiedBy>
  <cp:revision>558</cp:revision>
  <dcterms:created xsi:type="dcterms:W3CDTF">2014-10-11T13:38:36Z</dcterms:created>
  <dcterms:modified xsi:type="dcterms:W3CDTF">2021-10-15T09:41:38Z</dcterms:modified>
</cp:coreProperties>
</file>