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  <p:sldMasterId id="2147484131" r:id="rId2"/>
  </p:sldMasterIdLst>
  <p:notesMasterIdLst>
    <p:notesMasterId r:id="rId19"/>
  </p:notesMasterIdLst>
  <p:sldIdLst>
    <p:sldId id="407" r:id="rId3"/>
    <p:sldId id="367" r:id="rId4"/>
    <p:sldId id="326" r:id="rId5"/>
    <p:sldId id="408" r:id="rId6"/>
    <p:sldId id="409" r:id="rId7"/>
    <p:sldId id="410" r:id="rId8"/>
    <p:sldId id="430" r:id="rId9"/>
    <p:sldId id="431" r:id="rId10"/>
    <p:sldId id="432" r:id="rId11"/>
    <p:sldId id="433" r:id="rId12"/>
    <p:sldId id="434" r:id="rId13"/>
    <p:sldId id="368" r:id="rId14"/>
    <p:sldId id="370" r:id="rId15"/>
    <p:sldId id="371" r:id="rId16"/>
    <p:sldId id="372" r:id="rId17"/>
    <p:sldId id="415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FF"/>
    <a:srgbClr val="FF0000"/>
    <a:srgbClr val="ABFFC7"/>
    <a:srgbClr val="79FFA6"/>
    <a:srgbClr val="99FFCC"/>
    <a:srgbClr val="66FF99"/>
    <a:srgbClr val="0000FF"/>
    <a:srgbClr val="E65D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484" autoAdjust="0"/>
  </p:normalViewPr>
  <p:slideViewPr>
    <p:cSldViewPr>
      <p:cViewPr varScale="1">
        <p:scale>
          <a:sx n="68" d="100"/>
          <a:sy n="68" d="100"/>
        </p:scale>
        <p:origin x="774" y="60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15/10/2021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E39EF-C0E5-4896-B9D3-7E7938E4611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0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1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924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64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650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7899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722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0555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619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78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88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04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408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666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15/10/2021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28341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15/10/2021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97465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15/10/2021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9290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15/10/2021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4239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15/10/2021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16950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15/10/2021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71021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15/10/2021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41256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15/10/2021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80906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15/10/2021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1241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465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15/10/2021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69076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15/10/2021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25473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2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01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52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49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38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52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51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66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94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147" r:id="rId2"/>
    <p:sldLayoutId id="2147484146" r:id="rId3"/>
    <p:sldLayoutId id="2147484145" r:id="rId4"/>
    <p:sldLayoutId id="2147484006" r:id="rId5"/>
    <p:sldLayoutId id="2147484144" r:id="rId6"/>
    <p:sldLayoutId id="2147484007" r:id="rId7"/>
    <p:sldLayoutId id="2147484008" r:id="rId8"/>
    <p:sldLayoutId id="2147484009" r:id="rId9"/>
    <p:sldLayoutId id="2147484010" r:id="rId10"/>
    <p:sldLayoutId id="2147484152" r:id="rId11"/>
    <p:sldLayoutId id="2147484151" r:id="rId12"/>
    <p:sldLayoutId id="2147484150" r:id="rId13"/>
    <p:sldLayoutId id="2147484149" r:id="rId14"/>
    <p:sldLayoutId id="2147484148" r:id="rId15"/>
    <p:sldLayoutId id="2147484011" r:id="rId16"/>
    <p:sldLayoutId id="2147484012" r:id="rId17"/>
    <p:sldLayoutId id="2147484013" r:id="rId18"/>
    <p:sldLayoutId id="2147484014" r:id="rId19"/>
    <p:sldLayoutId id="214748401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15/10/2021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9138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mp"/><Relationship Id="rId3" Type="http://schemas.openxmlformats.org/officeDocument/2006/relationships/image" Target="../media/image17.jpg"/><Relationship Id="rId7" Type="http://schemas.openxmlformats.org/officeDocument/2006/relationships/image" Target="../media/image20.tm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9.tmp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16"/>
          <p:cNvSpPr txBox="1">
            <a:spLocks noChangeArrowheads="1"/>
          </p:cNvSpPr>
          <p:nvPr/>
        </p:nvSpPr>
        <p:spPr bwMode="auto">
          <a:xfrm>
            <a:off x="2133600" y="1907412"/>
            <a:ext cx="880752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MÔN TIN HỌC LỚP 4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TUẦN 7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57"/>
            <a:ext cx="2012311" cy="7008054"/>
            <a:chOff x="0" y="157"/>
            <a:chExt cx="2012311" cy="700805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71" b="404"/>
            <a:stretch/>
          </p:blipFill>
          <p:spPr>
            <a:xfrm>
              <a:off x="75935" y="157"/>
              <a:ext cx="1936376" cy="48167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58" r="71647" b="-980"/>
            <a:stretch/>
          </p:blipFill>
          <p:spPr>
            <a:xfrm>
              <a:off x="0" y="3452532"/>
              <a:ext cx="1996138" cy="3555679"/>
            </a:xfrm>
            <a:prstGeom prst="rect">
              <a:avLst/>
            </a:prstGeom>
          </p:spPr>
        </p:pic>
      </p:grpSp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8" y="5386418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34" y="602061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43822B7-AFF3-441F-9927-6DEEA6E8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91938" y="63579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955"/>
    </mc:Choice>
    <mc:Fallback xmlns="">
      <p:transition advTm="7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83DCF-79D6-4074-9A7F-7FD0AA02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DB9CC-644E-4D23-9AF0-08F215184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45FD9-5178-45FB-8E27-BF48B82280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4" r="53333" b="37507"/>
          <a:stretch/>
        </p:blipFill>
        <p:spPr>
          <a:xfrm>
            <a:off x="7086600" y="1017967"/>
            <a:ext cx="3257921" cy="4675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7774D9-8F2A-410D-85E7-4F79DA0D23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62500" b="35947"/>
          <a:stretch/>
        </p:blipFill>
        <p:spPr>
          <a:xfrm>
            <a:off x="2362200" y="533400"/>
            <a:ext cx="2224362" cy="5569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89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836">
        <p14:conveyor dir="l"/>
      </p:transition>
    </mc:Choice>
    <mc:Fallback xmlns="">
      <p:transition spd="slow" advTm="6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D141F7-874B-4BA5-88CC-8DDD68DB8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371600"/>
            <a:ext cx="4248150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A36417-25C7-4C13-A716-350A1248C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9160"/>
            <a:ext cx="4848225" cy="34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751">
        <p14:reveal/>
      </p:transition>
    </mc:Choice>
    <mc:Fallback xmlns="">
      <p:transition spd="slow" advTm="175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 bwMode="auto">
          <a:xfrm>
            <a:off x="2362200" y="1284287"/>
            <a:ext cx="7086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EM TẬP VẼ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810000" y="5029200"/>
            <a:ext cx="4862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34 -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itle 1"/>
          <p:cNvSpPr txBox="1">
            <a:spLocks noChangeArrowheads="1"/>
          </p:cNvSpPr>
          <p:nvPr/>
        </p:nvSpPr>
        <p:spPr bwMode="auto">
          <a:xfrm>
            <a:off x="1676400" y="2895600"/>
            <a:ext cx="881856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ĐÃ BIẾT</a:t>
            </a:r>
          </a:p>
        </p:txBody>
      </p:sp>
    </p:spTree>
    <p:extLst>
      <p:ext uri="{BB962C8B-B14F-4D97-AF65-F5344CB8AC3E}">
        <p14:creationId xmlns:p14="http://schemas.microsoft.com/office/powerpoint/2010/main" val="3208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744">
        <p:circle/>
      </p:transition>
    </mc:Choice>
    <mc:Fallback xmlns="">
      <p:transition spd="slow" advTm="2274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>
          <a:xfrm>
            <a:off x="3429000" y="457200"/>
            <a:ext cx="5562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>
          <a:xfrm>
            <a:off x="1257300" y="3733800"/>
            <a:ext cx="9715500" cy="1325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bài vẽ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57300" y="2136540"/>
            <a:ext cx="10287000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kiến thức, kĩ năng đã học 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các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bản, chỉnh sửa, tô màu cho bức vẽ.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4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84"/>
    </mc:Choice>
    <mc:Fallback xmlns="">
      <p:transition spd="slow" advTm="18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505200" y="381000"/>
            <a:ext cx="6640799" cy="9539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A. HOẠT ĐỘNG CƠ BẢN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08586" y="1231900"/>
            <a:ext cx="7478713" cy="698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34929" y="2884106"/>
            <a:ext cx="12011970" cy="1776501"/>
            <a:chOff x="76200" y="2185899"/>
            <a:chExt cx="12011970" cy="177650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2185899"/>
              <a:ext cx="12011970" cy="177650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04800" y="2895600"/>
              <a:ext cx="381000" cy="68580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95800" y="2895600"/>
              <a:ext cx="1600200" cy="7620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62800" y="2895600"/>
              <a:ext cx="533400" cy="685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772400" y="2895600"/>
              <a:ext cx="533400" cy="76200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64530" y="2971800"/>
              <a:ext cx="315270" cy="30480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85130" y="3302000"/>
              <a:ext cx="315270" cy="30480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65271" y="2921000"/>
              <a:ext cx="484062" cy="68580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73341" y="2083713"/>
            <a:ext cx="1694059" cy="3606636"/>
            <a:chOff x="2854881" y="1866314"/>
            <a:chExt cx="1694059" cy="3606636"/>
          </a:xfrm>
        </p:grpSpPr>
        <p:sp>
          <p:nvSpPr>
            <p:cNvPr id="41" name="Rounded Rectangle 40"/>
            <p:cNvSpPr/>
            <p:nvPr/>
          </p:nvSpPr>
          <p:spPr>
            <a:xfrm>
              <a:off x="2854882" y="1866314"/>
              <a:ext cx="1694058" cy="584786"/>
            </a:xfrm>
            <a:prstGeom prst="roundRect">
              <a:avLst/>
            </a:prstGeom>
            <a:solidFill>
              <a:srgbClr val="ABFFC7"/>
            </a:solidFill>
            <a:ln>
              <a:solidFill>
                <a:srgbClr val="99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23279" y="1918613"/>
              <a:ext cx="16256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/>
                <a:t>Tẩy</a:t>
              </a:r>
              <a:r>
                <a:rPr lang="en-US" sz="2200" dirty="0"/>
                <a:t> </a:t>
              </a:r>
              <a:r>
                <a:rPr lang="en-US" sz="2200" dirty="0" err="1"/>
                <a:t>xóa</a:t>
              </a:r>
              <a:r>
                <a:rPr lang="en-US" sz="2200" dirty="0"/>
                <a:t> </a:t>
              </a:r>
              <a:r>
                <a:rPr lang="en-US" sz="2200" dirty="0" err="1"/>
                <a:t>hình</a:t>
              </a:r>
              <a:endParaRPr lang="en-US" sz="22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854882" y="4888164"/>
              <a:ext cx="1694058" cy="584786"/>
            </a:xfrm>
            <a:prstGeom prst="roundRect">
              <a:avLst/>
            </a:prstGeom>
            <a:solidFill>
              <a:srgbClr val="ABFFC7"/>
            </a:solidFill>
            <a:ln>
              <a:solidFill>
                <a:srgbClr val="99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54881" y="4979020"/>
              <a:ext cx="16256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/>
                <a:t>Tô</a:t>
              </a:r>
              <a:r>
                <a:rPr lang="en-US" sz="2200" dirty="0"/>
                <a:t> </a:t>
              </a:r>
              <a:r>
                <a:rPr lang="en-US" sz="2200" dirty="0" err="1"/>
                <a:t>màu</a:t>
              </a:r>
              <a:endParaRPr lang="en-US" sz="2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219200" y="2045906"/>
            <a:ext cx="1572521" cy="3669094"/>
            <a:chOff x="2854882" y="1866314"/>
            <a:chExt cx="1572521" cy="3669094"/>
          </a:xfrm>
        </p:grpSpPr>
        <p:sp>
          <p:nvSpPr>
            <p:cNvPr id="45" name="Rounded Rectangle 44"/>
            <p:cNvSpPr/>
            <p:nvPr/>
          </p:nvSpPr>
          <p:spPr>
            <a:xfrm>
              <a:off x="2854882" y="1866314"/>
              <a:ext cx="1488518" cy="584786"/>
            </a:xfrm>
            <a:prstGeom prst="roundRect">
              <a:avLst/>
            </a:prstGeom>
            <a:solidFill>
              <a:srgbClr val="ABFFC7"/>
            </a:solidFill>
            <a:ln>
              <a:solidFill>
                <a:srgbClr val="99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23279" y="1918613"/>
              <a:ext cx="14201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/>
                <a:t>Chọn</a:t>
              </a:r>
              <a:r>
                <a:rPr lang="en-US" sz="2200" dirty="0"/>
                <a:t> </a:t>
              </a:r>
              <a:r>
                <a:rPr lang="en-US" sz="2200" dirty="0" err="1"/>
                <a:t>hình</a:t>
              </a:r>
              <a:endParaRPr lang="en-US" sz="2200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854882" y="4950622"/>
              <a:ext cx="1488518" cy="584786"/>
            </a:xfrm>
            <a:prstGeom prst="roundRect">
              <a:avLst/>
            </a:prstGeom>
            <a:solidFill>
              <a:srgbClr val="ABFFC7"/>
            </a:solidFill>
            <a:ln>
              <a:solidFill>
                <a:srgbClr val="99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07282" y="5027571"/>
              <a:ext cx="14201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/>
                <a:t>Dán</a:t>
              </a:r>
              <a:r>
                <a:rPr lang="en-US" sz="2200" dirty="0"/>
                <a:t> </a:t>
              </a:r>
              <a:r>
                <a:rPr lang="en-US" sz="2200" dirty="0" err="1"/>
                <a:t>hình</a:t>
              </a:r>
              <a:endParaRPr lang="en-US" sz="22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364528" y="2019920"/>
            <a:ext cx="1922472" cy="3695080"/>
            <a:chOff x="2854881" y="1866314"/>
            <a:chExt cx="1922472" cy="3695080"/>
          </a:xfrm>
        </p:grpSpPr>
        <p:sp>
          <p:nvSpPr>
            <p:cNvPr id="48" name="Rounded Rectangle 47"/>
            <p:cNvSpPr/>
            <p:nvPr/>
          </p:nvSpPr>
          <p:spPr>
            <a:xfrm>
              <a:off x="2854881" y="1866314"/>
              <a:ext cx="1922471" cy="584786"/>
            </a:xfrm>
            <a:prstGeom prst="roundRect">
              <a:avLst/>
            </a:prstGeom>
            <a:solidFill>
              <a:srgbClr val="ABFFC7"/>
            </a:solidFill>
            <a:ln>
              <a:solidFill>
                <a:srgbClr val="99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23279" y="1918613"/>
              <a:ext cx="18540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/>
                <a:t>Độ</a:t>
              </a:r>
              <a:r>
                <a:rPr lang="en-US" sz="2200" dirty="0"/>
                <a:t> </a:t>
              </a:r>
              <a:r>
                <a:rPr lang="en-US" sz="2200" dirty="0" err="1"/>
                <a:t>dày</a:t>
              </a:r>
              <a:r>
                <a:rPr lang="en-US" sz="2200" dirty="0"/>
                <a:t> </a:t>
              </a:r>
              <a:r>
                <a:rPr lang="en-US" sz="2200" dirty="0" err="1"/>
                <a:t>nét</a:t>
              </a:r>
              <a:r>
                <a:rPr lang="en-US" sz="2200" dirty="0"/>
                <a:t> </a:t>
              </a:r>
              <a:r>
                <a:rPr lang="en-US" sz="2200" dirty="0" err="1"/>
                <a:t>vẽ</a:t>
              </a:r>
              <a:endParaRPr lang="en-US" sz="22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854881" y="4976608"/>
              <a:ext cx="1922471" cy="584786"/>
            </a:xfrm>
            <a:prstGeom prst="roundRect">
              <a:avLst/>
            </a:prstGeom>
            <a:solidFill>
              <a:srgbClr val="ABFFC7"/>
            </a:solidFill>
            <a:ln>
              <a:solidFill>
                <a:srgbClr val="99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23279" y="5028907"/>
              <a:ext cx="18540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/>
                <a:t>Màu</a:t>
              </a:r>
              <a:r>
                <a:rPr lang="en-US" sz="2200" dirty="0"/>
                <a:t> </a:t>
              </a:r>
              <a:r>
                <a:rPr lang="en-US" sz="2200" dirty="0" err="1"/>
                <a:t>vẽ</a:t>
              </a:r>
              <a:endParaRPr lang="en-US" sz="2200" dirty="0"/>
            </a:p>
          </p:txBody>
        </p:sp>
      </p:grpSp>
      <p:cxnSp>
        <p:nvCxnSpPr>
          <p:cNvPr id="57" name="Straight Arrow Connector 56"/>
          <p:cNvCxnSpPr>
            <a:endCxn id="33" idx="2"/>
          </p:cNvCxnSpPr>
          <p:nvPr/>
        </p:nvCxnSpPr>
        <p:spPr>
          <a:xfrm flipH="1" flipV="1">
            <a:off x="3380894" y="3974807"/>
            <a:ext cx="860845" cy="11554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58" idx="0"/>
          </p:cNvCxnSpPr>
          <p:nvPr/>
        </p:nvCxnSpPr>
        <p:spPr>
          <a:xfrm>
            <a:off x="1752600" y="2604706"/>
            <a:ext cx="13431" cy="10145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661614" y="4279606"/>
            <a:ext cx="533400" cy="9275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030223" y="2414499"/>
            <a:ext cx="20799" cy="15710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 flipH="1" flipV="1">
            <a:off x="3025294" y="2411930"/>
            <a:ext cx="1122648" cy="1377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30" idx="0"/>
          </p:cNvCxnSpPr>
          <p:nvPr/>
        </p:nvCxnSpPr>
        <p:spPr>
          <a:xfrm flipH="1">
            <a:off x="7488229" y="2518184"/>
            <a:ext cx="876298" cy="10756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8330330" y="4355807"/>
            <a:ext cx="499201" cy="7871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17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559">
        <p:split orient="vert"/>
      </p:transition>
    </mc:Choice>
    <mc:Fallback xmlns="">
      <p:transition spd="slow" advTm="5055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600200"/>
            <a:ext cx="1158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Paint.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Vẽ hình rồi tô màu cho hình theo mẫu, lưu bài vẽ có tên lần lượt là 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vẽ 1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vẽ 2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vào thư mục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máy tính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8586" y="1066800"/>
            <a:ext cx="7478713" cy="698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A0414F-330A-4226-A64F-902DF3B23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4" r="53333" b="37507"/>
          <a:stretch/>
        </p:blipFill>
        <p:spPr>
          <a:xfrm>
            <a:off x="6248400" y="3816558"/>
            <a:ext cx="1981200" cy="28432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D301F6-50A3-4752-86A3-7C1063B0D4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62500" b="35947"/>
          <a:stretch/>
        </p:blipFill>
        <p:spPr>
          <a:xfrm>
            <a:off x="3275335" y="3624500"/>
            <a:ext cx="1248324" cy="3125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807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72"/>
    </mc:Choice>
    <mc:Fallback xmlns="">
      <p:transition spd="slow" advTm="28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92" y="228600"/>
            <a:ext cx="10515600" cy="1325563"/>
          </a:xfrm>
        </p:spPr>
        <p:txBody>
          <a:bodyPr/>
          <a:lstStyle/>
          <a:p>
            <a:r>
              <a:rPr lang="vi-VN" sz="4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vẽ 1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ve dieu den">
            <a:hlinkClick r:id="" action="ppaction://media"/>
            <a:extLst>
              <a:ext uri="{FF2B5EF4-FFF2-40B4-BE49-F238E27FC236}">
                <a16:creationId xmlns:a16="http://schemas.microsoft.com/office/drawing/2014/main" id="{E18B186F-5B08-4A89-817F-0C804BE4A5F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060" end="188741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600" y="1176215"/>
            <a:ext cx="6967537" cy="39195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475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63"/>
    </mc:Choice>
    <mc:Fallback xmlns="">
      <p:transition spd="slow" advTm="198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8368" objId="6"/>
        <p14:triggerEvt type="onClick" time="8368" objId="6"/>
        <p14:stopEvt time="198363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BD9A429C-EE59-47B1-966B-387C15FD3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>
            <a:extLst>
              <a:ext uri="{FF2B5EF4-FFF2-40B4-BE49-F238E27FC236}">
                <a16:creationId xmlns:a16="http://schemas.microsoft.com/office/drawing/2014/main" id="{EFF8D8F2-35AF-4C10-BDD4-5B2EB5793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013" y="685802"/>
            <a:ext cx="7011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EE412-717E-4C32-81C4-155CE5A38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99010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E4B5C-E65C-46A7-9C98-E84BAAC3E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971" y="2907221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2800" b="1" dirty="0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138813-A104-4035-B1DF-18E29751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971" y="4026633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79947-A2B9-453A-9217-CADE4BB6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971" y="5183127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503366"/>
      </p:ext>
    </p:extLst>
  </p:cSld>
  <p:clrMapOvr>
    <a:masterClrMapping/>
  </p:clrMapOvr>
  <p:transition spd="slow" advTm="20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7059" r="3713" b="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7086600" y="2286000"/>
            <a:ext cx="4666634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KHỞI </a:t>
            </a:r>
            <a:r>
              <a:rPr lang="en-US" sz="2400" b="1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ĐỘNG ĐẦU GIỜ</a:t>
            </a:r>
            <a:endParaRPr kumimoji="0" lang="en-US" sz="2400" b="1" u="none" strike="noStrike" kern="10" cap="none" spc="0" normalizeH="0" baseline="0" noProof="0" dirty="0">
              <a:ln w="1270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2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6"/>
    </mc:Choice>
    <mc:Fallback xmlns="">
      <p:transition spd="slow" advTm="645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21FF8EEE-D6A8-4097-A50E-99B27E70A4FE}"/>
              </a:ext>
            </a:extLst>
          </p:cNvPr>
          <p:cNvSpPr/>
          <p:nvPr/>
        </p:nvSpPr>
        <p:spPr>
          <a:xfrm>
            <a:off x="1439524" y="2261096"/>
            <a:ext cx="601549" cy="7307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6FE80-D7C8-47A0-BD52-A20FB0DEA7FA}"/>
              </a:ext>
            </a:extLst>
          </p:cNvPr>
          <p:cNvSpPr/>
          <p:nvPr/>
        </p:nvSpPr>
        <p:spPr>
          <a:xfrm>
            <a:off x="381000" y="810612"/>
            <a:ext cx="111506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truy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cập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vào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Internet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trên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máy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tính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em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nhấn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vào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t</a:t>
            </a:r>
            <a:r>
              <a:rPr lang="vi-VN" sz="3600" b="1" dirty="0">
                <a:solidFill>
                  <a:srgbClr val="000099"/>
                </a:solidFill>
                <a:latin typeface="Times New Roman" pitchFamily="18" charset="0"/>
              </a:rPr>
              <a:t>ư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ợng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sau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đây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647496-6649-4A4D-A705-B30A9FC18EAF}"/>
              </a:ext>
            </a:extLst>
          </p:cNvPr>
          <p:cNvGrpSpPr/>
          <p:nvPr/>
        </p:nvGrpSpPr>
        <p:grpSpPr>
          <a:xfrm>
            <a:off x="1390537" y="2152019"/>
            <a:ext cx="7222672" cy="839874"/>
            <a:chOff x="1355271" y="2795264"/>
            <a:chExt cx="7222672" cy="8398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81710EE-9A41-4C02-8578-682D09B075CD}"/>
                </a:ext>
              </a:extLst>
            </p:cNvPr>
            <p:cNvSpPr txBox="1"/>
            <p:nvPr/>
          </p:nvSpPr>
          <p:spPr>
            <a:xfrm>
              <a:off x="1355271" y="2922814"/>
              <a:ext cx="60626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</a:rPr>
                <a:t> A. </a:t>
              </a:r>
              <a:r>
                <a:rPr lang="en-US" sz="3200" dirty="0" err="1">
                  <a:latin typeface="Times New Roman" pitchFamily="18" charset="0"/>
                </a:rPr>
                <a:t>Nháy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đúp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chuột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vào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biểu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tượng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endParaRPr lang="en-US" sz="3200" dirty="0"/>
            </a:p>
          </p:txBody>
        </p:sp>
        <p:pic>
          <p:nvPicPr>
            <p:cNvPr id="4" name="Hình ảnh 14">
              <a:extLst>
                <a:ext uri="{FF2B5EF4-FFF2-40B4-BE49-F238E27FC236}">
                  <a16:creationId xmlns:a16="http://schemas.microsoft.com/office/drawing/2014/main" id="{BAE1B1CE-7DCE-4916-B9C3-73D19D8D9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08" b="89790" l="10000" r="90000">
                          <a14:foregroundMark x1="53333" y1="40841" x2="48167" y2="43844"/>
                          <a14:foregroundMark x1="40667" y1="43844" x2="48833" y2="66967"/>
                          <a14:foregroundMark x1="48833" y1="66967" x2="59000" y2="47447"/>
                          <a14:foregroundMark x1="59000" y1="47447" x2="54833" y2="49850"/>
                          <a14:foregroundMark x1="45167" y1="47447" x2="45500" y2="69369"/>
                          <a14:foregroundMark x1="45500" y1="69369" x2="51000" y2="84384"/>
                          <a14:foregroundMark x1="45833" y1="88889" x2="47333" y2="89790"/>
                          <a14:foregroundMark x1="42833" y1="9910" x2="45833" y2="75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1041" y="2795264"/>
              <a:ext cx="1476902" cy="83987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12F180-DEAE-4FFA-920A-310C7BC59B1F}"/>
              </a:ext>
            </a:extLst>
          </p:cNvPr>
          <p:cNvGrpSpPr/>
          <p:nvPr/>
        </p:nvGrpSpPr>
        <p:grpSpPr>
          <a:xfrm>
            <a:off x="1465033" y="3218139"/>
            <a:ext cx="6862539" cy="839874"/>
            <a:chOff x="1432375" y="3528390"/>
            <a:chExt cx="6862539" cy="8398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7C99D0-7AF3-494E-BF45-229A73AC7183}"/>
                </a:ext>
              </a:extLst>
            </p:cNvPr>
            <p:cNvSpPr/>
            <p:nvPr/>
          </p:nvSpPr>
          <p:spPr>
            <a:xfrm>
              <a:off x="1432375" y="3725716"/>
              <a:ext cx="585769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Times New Roman" pitchFamily="18" charset="0"/>
                </a:rPr>
                <a:t>B. </a:t>
              </a:r>
              <a:r>
                <a:rPr lang="en-US" sz="3200" dirty="0" err="1">
                  <a:latin typeface="Times New Roman" pitchFamily="18" charset="0"/>
                </a:rPr>
                <a:t>Nháy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đúp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chuột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vào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biểu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tượng</a:t>
              </a:r>
              <a:endParaRPr lang="en-US" sz="3200" dirty="0">
                <a:latin typeface="Times New Roman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8FCD1D6-87FE-40B2-A44C-66927EC7B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808" y="3528390"/>
              <a:ext cx="826106" cy="83987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EB5310-E4F3-48CE-BFDC-1B8F0191CC55}"/>
              </a:ext>
            </a:extLst>
          </p:cNvPr>
          <p:cNvGrpSpPr/>
          <p:nvPr/>
        </p:nvGrpSpPr>
        <p:grpSpPr>
          <a:xfrm>
            <a:off x="1439524" y="4427626"/>
            <a:ext cx="6893413" cy="896732"/>
            <a:chOff x="1390537" y="4705219"/>
            <a:chExt cx="6893413" cy="8967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D60378-6BCA-4DD7-B416-887FB0973E1C}"/>
                </a:ext>
              </a:extLst>
            </p:cNvPr>
            <p:cNvSpPr/>
            <p:nvPr/>
          </p:nvSpPr>
          <p:spPr>
            <a:xfrm>
              <a:off x="1390537" y="4879771"/>
              <a:ext cx="51395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Times New Roman" pitchFamily="18" charset="0"/>
                </a:rPr>
                <a:t>C. </a:t>
              </a:r>
              <a:r>
                <a:rPr lang="en-US" sz="3200" dirty="0" err="1">
                  <a:latin typeface="Times New Roman" pitchFamily="18" charset="0"/>
                </a:rPr>
                <a:t>Nháy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chuột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vào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biểu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tượng</a:t>
              </a:r>
              <a:endParaRPr lang="en-US" sz="3200" dirty="0">
                <a:latin typeface="Times New Roman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A19B866-63E7-48A2-970D-CE9AD9DE1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826" y="4705219"/>
              <a:ext cx="864124" cy="89673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B4C92C-FFCF-4332-A8E5-4648B82FB7AE}"/>
              </a:ext>
            </a:extLst>
          </p:cNvPr>
          <p:cNvGrpSpPr/>
          <p:nvPr/>
        </p:nvGrpSpPr>
        <p:grpSpPr>
          <a:xfrm>
            <a:off x="1423195" y="5510909"/>
            <a:ext cx="6937035" cy="826106"/>
            <a:chOff x="1390537" y="5527238"/>
            <a:chExt cx="6937035" cy="8261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3BDE1C-A06F-45FC-8615-F2FB0391D70E}"/>
                </a:ext>
              </a:extLst>
            </p:cNvPr>
            <p:cNvSpPr/>
            <p:nvPr/>
          </p:nvSpPr>
          <p:spPr>
            <a:xfrm>
              <a:off x="1390537" y="5685158"/>
              <a:ext cx="60740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Times New Roman" pitchFamily="18" charset="0"/>
                </a:rPr>
                <a:t>D. </a:t>
              </a:r>
              <a:r>
                <a:rPr lang="en-US" sz="3200" dirty="0" err="1">
                  <a:latin typeface="Times New Roman" pitchFamily="18" charset="0"/>
                </a:rPr>
                <a:t>Nháy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chuột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phải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vào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biểu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tượng</a:t>
              </a:r>
              <a:endParaRPr lang="en-US" sz="3200" dirty="0">
                <a:latin typeface="Times New Roman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87611D2-DC54-47C0-B72E-F0DCAE61C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1466" y="5527238"/>
              <a:ext cx="826106" cy="82610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7745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56"/>
    </mc:Choice>
    <mc:Fallback xmlns="">
      <p:transition spd="slow" advTm="37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21FF8EEE-D6A8-4097-A50E-99B27E70A4FE}"/>
              </a:ext>
            </a:extLst>
          </p:cNvPr>
          <p:cNvSpPr/>
          <p:nvPr/>
        </p:nvSpPr>
        <p:spPr>
          <a:xfrm>
            <a:off x="1472182" y="4438888"/>
            <a:ext cx="601549" cy="7307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6FE80-D7C8-47A0-BD52-A20FB0DEA7FA}"/>
              </a:ext>
            </a:extLst>
          </p:cNvPr>
          <p:cNvSpPr/>
          <p:nvPr/>
        </p:nvSpPr>
        <p:spPr>
          <a:xfrm>
            <a:off x="533400" y="974411"/>
            <a:ext cx="10845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2: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Internet,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1710EE-9A41-4C02-8578-682D09B075CD}"/>
              </a:ext>
            </a:extLst>
          </p:cNvPr>
          <p:cNvSpPr txBox="1"/>
          <p:nvPr/>
        </p:nvSpPr>
        <p:spPr>
          <a:xfrm>
            <a:off x="1521159" y="2350750"/>
            <a:ext cx="6519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 A. </a:t>
            </a:r>
            <a:r>
              <a:rPr lang="en-US" sz="3200" dirty="0" err="1">
                <a:latin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chương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soạn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thảo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bản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7C99D0-7AF3-494E-BF45-229A73AC7183}"/>
              </a:ext>
            </a:extLst>
          </p:cNvPr>
          <p:cNvSpPr/>
          <p:nvPr/>
        </p:nvSpPr>
        <p:spPr>
          <a:xfrm>
            <a:off x="1562995" y="3415465"/>
            <a:ext cx="4305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</a:t>
            </a:r>
            <a:r>
              <a:rPr lang="vi-VN" sz="3200" dirty="0">
                <a:latin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</a:rPr>
              <a:t>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</a:rPr>
              <a:t> Paint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60378-6BCA-4DD7-B416-887FB0973E1C}"/>
              </a:ext>
            </a:extLst>
          </p:cNvPr>
          <p:cNvSpPr/>
          <p:nvPr/>
        </p:nvSpPr>
        <p:spPr>
          <a:xfrm>
            <a:off x="1521159" y="4487875"/>
            <a:ext cx="950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C. Đ</a:t>
            </a:r>
            <a:r>
              <a:rPr lang="vi-VN" sz="3200" dirty="0">
                <a:latin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</a:rPr>
              <a:t>ợc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</a:rPr>
              <a:t> Internet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duyệt</a:t>
            </a:r>
            <a:r>
              <a:rPr lang="en-US" sz="3200" dirty="0">
                <a:latin typeface="Times New Roman" pitchFamily="18" charset="0"/>
              </a:rPr>
              <a:t> web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3BDE1C-A06F-45FC-8615-F2FB0391D70E}"/>
              </a:ext>
            </a:extLst>
          </p:cNvPr>
          <p:cNvSpPr/>
          <p:nvPr/>
        </p:nvSpPr>
        <p:spPr>
          <a:xfrm>
            <a:off x="1570156" y="5668829"/>
            <a:ext cx="5251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</a:t>
            </a:r>
            <a:r>
              <a:rPr lang="vi-VN" sz="3200" dirty="0">
                <a:latin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</a:rPr>
              <a:t>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chiếu</a:t>
            </a:r>
            <a:endParaRPr lang="en-US" sz="3200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0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22"/>
    </mc:Choice>
    <mc:Fallback xmlns="">
      <p:transition spd="slow" advTm="29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3" grpId="0"/>
      <p:bldP spid="5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21FF8EEE-D6A8-4097-A50E-99B27E70A4FE}"/>
              </a:ext>
            </a:extLst>
          </p:cNvPr>
          <p:cNvSpPr/>
          <p:nvPr/>
        </p:nvSpPr>
        <p:spPr>
          <a:xfrm>
            <a:off x="2310840" y="4005435"/>
            <a:ext cx="601549" cy="61743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6FE80-D7C8-47A0-BD52-A20FB0DEA7FA}"/>
              </a:ext>
            </a:extLst>
          </p:cNvPr>
          <p:cNvSpPr/>
          <p:nvPr/>
        </p:nvSpPr>
        <p:spPr>
          <a:xfrm>
            <a:off x="457200" y="1026023"/>
            <a:ext cx="11150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Đâu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mềm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giúp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em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trên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err="1">
                <a:solidFill>
                  <a:srgbClr val="000099"/>
                </a:solidFill>
                <a:latin typeface="Times New Roman" pitchFamily="18" charset="0"/>
              </a:rPr>
              <a:t>máy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</a:rPr>
              <a:t> tính?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1710EE-9A41-4C02-8578-682D09B075CD}"/>
              </a:ext>
            </a:extLst>
          </p:cNvPr>
          <p:cNvSpPr txBox="1"/>
          <p:nvPr/>
        </p:nvSpPr>
        <p:spPr>
          <a:xfrm>
            <a:off x="2339869" y="4005437"/>
            <a:ext cx="641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 A 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7C99D0-7AF3-494E-BF45-229A73AC7183}"/>
              </a:ext>
            </a:extLst>
          </p:cNvPr>
          <p:cNvSpPr/>
          <p:nvPr/>
        </p:nvSpPr>
        <p:spPr>
          <a:xfrm>
            <a:off x="5029200" y="4005436"/>
            <a:ext cx="561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B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60378-6BCA-4DD7-B416-887FB0973E1C}"/>
              </a:ext>
            </a:extLst>
          </p:cNvPr>
          <p:cNvSpPr/>
          <p:nvPr/>
        </p:nvSpPr>
        <p:spPr>
          <a:xfrm>
            <a:off x="7539232" y="3972778"/>
            <a:ext cx="561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C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3BDE1C-A06F-45FC-8615-F2FB0391D70E}"/>
              </a:ext>
            </a:extLst>
          </p:cNvPr>
          <p:cNvSpPr/>
          <p:nvPr/>
        </p:nvSpPr>
        <p:spPr>
          <a:xfrm>
            <a:off x="10151460" y="3972778"/>
            <a:ext cx="564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D </a:t>
            </a:r>
          </a:p>
        </p:txBody>
      </p:sp>
      <p:pic>
        <p:nvPicPr>
          <p:cNvPr id="1026" name="Picture 2" descr="Toàn tập cách sử dụng Paint để chỉnh sửa ảnh trên Windows - QuanTriMang.co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6" t="-211" r="23692" b="6093"/>
          <a:stretch/>
        </p:blipFill>
        <p:spPr bwMode="auto">
          <a:xfrm>
            <a:off x="2012738" y="2616250"/>
            <a:ext cx="1295400" cy="123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n tứ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27" y="2616250"/>
            <a:ext cx="1389185" cy="13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crosoft PowerPoint 2019 / 2016 - Download.com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01" y="254402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ải MSWLogo | Phần mềm lập trình lớp 4, lớp 5 mới nhấ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240" y="2616250"/>
            <a:ext cx="1391871" cy="139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80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78"/>
    </mc:Choice>
    <mc:Fallback xmlns="">
      <p:transition spd="slow" advTm="17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1163792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22936"/>
      </p:ext>
    </p:extLst>
  </p:cSld>
  <p:clrMapOvr>
    <a:masterClrMapping/>
  </p:clrMapOvr>
  <p:transition spd="slow" advTm="7974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2233" r="49903" b="46189"/>
          <a:stretch/>
        </p:blipFill>
        <p:spPr>
          <a:xfrm>
            <a:off x="152400" y="1491544"/>
            <a:ext cx="5793259" cy="369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2" t="7926" r="37049" b="16122"/>
          <a:stretch/>
        </p:blipFill>
        <p:spPr>
          <a:xfrm>
            <a:off x="6620573" y="838200"/>
            <a:ext cx="5105400" cy="43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1"/>
    </mc:Choice>
    <mc:Fallback xmlns="">
      <p:transition spd="slow" advTm="456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328839"/>
            <a:ext cx="14384230" cy="620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32625"/>
      </p:ext>
    </p:extLst>
  </p:cSld>
  <p:clrMapOvr>
    <a:masterClrMapping/>
  </p:clrMapOvr>
  <p:transition spd="slow" advTm="4491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33&quot;&gt;&lt;/object&gt;&lt;object type=&quot;2&quot; unique_id=&quot;10034&quot;&gt;&lt;object type=&quot;3&quot; unique_id=&quot;10035&quot;&gt;&lt;property id=&quot;20148&quot; value=&quot;5&quot;/&gt;&lt;property id=&quot;20300&quot; value=&quot;Slide 1&quot;/&gt;&lt;property id=&quot;20307&quot; value=&quot;325&quot;/&gt;&lt;/object&gt;&lt;object type=&quot;3&quot; unique_id=&quot;10036&quot;&gt;&lt;property id=&quot;20148&quot; value=&quot;5&quot;/&gt;&lt;property id=&quot;20300&quot; value=&quot;Slide 2&quot;/&gt;&lt;property id=&quot;20307&quot; value=&quot;326&quot;/&gt;&lt;/object&gt;&lt;object type=&quot;3&quot; unique_id=&quot;10037&quot;&gt;&lt;property id=&quot;20148&quot; value=&quot;5&quot;/&gt;&lt;property id=&quot;20300&quot; value=&quot;Slide 3&quot;/&gt;&lt;property id=&quot;20307&quot; value=&quot;351&quot;/&gt;&lt;/object&gt;&lt;object type=&quot;3&quot; unique_id=&quot;10039&quot;&gt;&lt;property id=&quot;20148&quot; value=&quot;5&quot;/&gt;&lt;property id=&quot;20300&quot; value=&quot;Slide 5&quot;/&gt;&lt;property id=&quot;20307&quot; value=&quot;350&quot;/&gt;&lt;/object&gt;&lt;object type=&quot;3&quot; unique_id=&quot;10040&quot;&gt;&lt;property id=&quot;20148&quot; value=&quot;5&quot;/&gt;&lt;property id=&quot;20300&quot; value=&quot;Slide 6&quot;/&gt;&lt;property id=&quot;20307&quot; value=&quot;330&quot;/&gt;&lt;/object&gt;&lt;object type=&quot;3&quot; unique_id=&quot;10041&quot;&gt;&lt;property id=&quot;20148&quot; value=&quot;5&quot;/&gt;&lt;property id=&quot;20300&quot; value=&quot;Slide 7&quot;/&gt;&lt;property id=&quot;20307&quot; value=&quot;331&quot;/&gt;&lt;/object&gt;&lt;object type=&quot;3&quot; unique_id=&quot;10042&quot;&gt;&lt;property id=&quot;20148&quot; value=&quot;5&quot;/&gt;&lt;property id=&quot;20300&quot; value=&quot;Slide 8&quot;/&gt;&lt;property id=&quot;20307&quot; value=&quot;332&quot;/&gt;&lt;/object&gt;&lt;object type=&quot;3&quot; unique_id=&quot;10043&quot;&gt;&lt;property id=&quot;20148&quot; value=&quot;5&quot;/&gt;&lt;property id=&quot;20300&quot; value=&quot;Slide 9&quot;/&gt;&lt;property id=&quot;20307&quot; value=&quot;336&quot;/&gt;&lt;/object&gt;&lt;object type=&quot;3&quot; unique_id=&quot;10044&quot;&gt;&lt;property id=&quot;20148&quot; value=&quot;5&quot;/&gt;&lt;property id=&quot;20300&quot; value=&quot;Slide 10&quot;/&gt;&lt;property id=&quot;20307&quot; value=&quot;349&quot;/&gt;&lt;/object&gt;&lt;object type=&quot;3&quot; unique_id=&quot;10045&quot;&gt;&lt;property id=&quot;20148&quot; value=&quot;5&quot;/&gt;&lt;property id=&quot;20300&quot; value=&quot;Slide 11&quot;/&gt;&lt;property id=&quot;20307&quot; value=&quot;341&quot;/&gt;&lt;/object&gt;&lt;object type=&quot;3&quot; unique_id=&quot;10047&quot;&gt;&lt;property id=&quot;20148&quot; value=&quot;5&quot;/&gt;&lt;property id=&quot;20300&quot; value=&quot;Slide 12&quot;/&gt;&lt;property id=&quot;20307&quot; value=&quot;338&quot;/&gt;&lt;/object&gt;&lt;object type=&quot;3&quot; unique_id=&quot;10053&quot;&gt;&lt;property id=&quot;20148&quot; value=&quot;5&quot;/&gt;&lt;property id=&quot;20300&quot; value=&quot;Slide 16&quot;/&gt;&lt;property id=&quot;20307&quot; value=&quot;346&quot;/&gt;&lt;/object&gt;&lt;object type=&quot;3&quot; unique_id=&quot;10054&quot;&gt;&lt;property id=&quot;20148&quot; value=&quot;5&quot;/&gt;&lt;property id=&quot;20300&quot; value=&quot;Slide 14&quot;/&gt;&lt;property id=&quot;20307&quot; value=&quot;348&quot;/&gt;&lt;/object&gt;&lt;object type=&quot;3&quot; unique_id=&quot;10241&quot;&gt;&lt;property id=&quot;20148&quot; value=&quot;5&quot;/&gt;&lt;property id=&quot;20300&quot; value=&quot;Slide 4&quot;/&gt;&lt;property id=&quot;20307&quot; value=&quot;352&quot;/&gt;&lt;/object&gt;&lt;object type=&quot;3&quot; unique_id=&quot;10720&quot;&gt;&lt;property id=&quot;20148&quot; value=&quot;5&quot;/&gt;&lt;property id=&quot;20300&quot; value=&quot;Slide 13&quot;/&gt;&lt;property id=&quot;20307&quot; value=&quot;362&quot;/&gt;&lt;/object&gt;&lt;object type=&quot;3&quot; unique_id=&quot;10911&quot;&gt;&lt;property id=&quot;20148&quot; value=&quot;5&quot;/&gt;&lt;property id=&quot;20300&quot; value=&quot;Slide 15 - &amp;quot;GV hướng dẫn thực hành trên phần mềm Word?&amp;quot;&quot;/&gt;&lt;property id=&quot;20307&quot; value=&quot;363&quot;/&gt;&lt;/object&gt;&lt;/object&gt;&lt;/object&gt;&lt;/database&gt;"/>
  <p:tag name="SECTOMILLISECCONVERTED" val="1"/>
  <p:tag name="INKNOELEADERBOARD" val="9575429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6|2.9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8|3.8|3.6|3.6|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6|3.1|2.8|3.9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8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3.6|3.5|2.5|2.7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8450</TotalTime>
  <Words>353</Words>
  <Application>Microsoft Office PowerPoint</Application>
  <PresentationFormat>Widescreen</PresentationFormat>
  <Paragraphs>42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vẽ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Đoàn Hữu Tiếng 0399072086</dc:creator>
  <cp:lastModifiedBy>Admin</cp:lastModifiedBy>
  <cp:revision>555</cp:revision>
  <dcterms:created xsi:type="dcterms:W3CDTF">2014-10-11T13:38:36Z</dcterms:created>
  <dcterms:modified xsi:type="dcterms:W3CDTF">2021-10-16T04:32:58Z</dcterms:modified>
</cp:coreProperties>
</file>