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notesMasterIdLst>
    <p:notesMasterId r:id="rId15"/>
  </p:notesMasterIdLst>
  <p:sldIdLst>
    <p:sldId id="364" r:id="rId2"/>
    <p:sldId id="283" r:id="rId3"/>
    <p:sldId id="258" r:id="rId4"/>
    <p:sldId id="309" r:id="rId5"/>
    <p:sldId id="366" r:id="rId6"/>
    <p:sldId id="292" r:id="rId7"/>
    <p:sldId id="369" r:id="rId8"/>
    <p:sldId id="368" r:id="rId9"/>
    <p:sldId id="375" r:id="rId10"/>
    <p:sldId id="289" r:id="rId11"/>
    <p:sldId id="374" r:id="rId12"/>
    <p:sldId id="281" r:id="rId13"/>
    <p:sldId id="30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66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4660"/>
  </p:normalViewPr>
  <p:slideViewPr>
    <p:cSldViewPr>
      <p:cViewPr varScale="1">
        <p:scale>
          <a:sx n="59" d="100"/>
          <a:sy n="59" d="100"/>
        </p:scale>
        <p:origin x="39" y="321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00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06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8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530739"/>
            <a:ext cx="4718304" cy="476250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116261"/>
            <a:ext cx="4718304" cy="2632605"/>
          </a:xfrm>
        </p:spPr>
        <p:txBody>
          <a:bodyPr anchor="t">
            <a:norm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2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09CB875-1032-49F8-A74E-BD0BA58F9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888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8294" y="895547"/>
            <a:ext cx="5871325" cy="49749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9CAAA9-085A-46C2-A892-DE935E67C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2556934"/>
            <a:ext cx="3580381" cy="33120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61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37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97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4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4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68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909" y="556603"/>
            <a:ext cx="8854399" cy="1271999"/>
          </a:xfrm>
        </p:spPr>
        <p:txBody>
          <a:bodyPr/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14298" y="2412051"/>
            <a:ext cx="9971617" cy="931333"/>
          </a:xfrm>
        </p:spPr>
        <p:txBody>
          <a:bodyPr/>
          <a:lstStyle>
            <a:lvl1pPr>
              <a:buNone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81612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70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8A5301E-AB93-4945-A0AA-2215B6872DB2}"/>
              </a:ext>
            </a:extLst>
          </p:cNvPr>
          <p:cNvSpPr>
            <a:spLocks noChangeAspect="1"/>
          </p:cNvSpPr>
          <p:nvPr userDrawn="1"/>
        </p:nvSpPr>
        <p:spPr>
          <a:xfrm>
            <a:off x="1871401" y="2602132"/>
            <a:ext cx="1801368" cy="18013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FF1D57-3E5F-584B-94C2-629CD166831B}"/>
              </a:ext>
            </a:extLst>
          </p:cNvPr>
          <p:cNvSpPr>
            <a:spLocks noChangeAspect="1"/>
          </p:cNvSpPr>
          <p:nvPr userDrawn="1"/>
        </p:nvSpPr>
        <p:spPr>
          <a:xfrm>
            <a:off x="5194632" y="2602132"/>
            <a:ext cx="1801368" cy="1801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A619F7-99B1-EB46-8946-F77C733C4D86}"/>
              </a:ext>
            </a:extLst>
          </p:cNvPr>
          <p:cNvSpPr>
            <a:spLocks noChangeAspect="1"/>
          </p:cNvSpPr>
          <p:nvPr userDrawn="1"/>
        </p:nvSpPr>
        <p:spPr>
          <a:xfrm>
            <a:off x="8519230" y="2602132"/>
            <a:ext cx="1801368" cy="18013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FC6D4A-DA65-4AB4-A214-ABFCCC77CE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0000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EDB116-654D-48D8-BED5-DCA5C06DA3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4598" y="4804495"/>
            <a:ext cx="2952000" cy="11091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E6232E7-9350-493B-BFD0-883015EB07C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191441" y="2922172"/>
            <a:ext cx="1161288" cy="116128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 or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3A6892-C6C0-404F-96AD-993154ED8C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4672" y="2922172"/>
            <a:ext cx="1161288" cy="1161288"/>
          </a:xfrm>
          <a:prstGeom prst="ellipse">
            <a:avLst/>
          </a:prstGeom>
          <a:solidFill>
            <a:schemeClr val="accent2"/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0281C28-F044-4622-B651-CE20C022E7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38000" y="2920902"/>
            <a:ext cx="1163828" cy="1163828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400" b="0" i="1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Insert Icon or Picture</a:t>
            </a:r>
          </a:p>
        </p:txBody>
      </p:sp>
    </p:spTree>
    <p:extLst>
      <p:ext uri="{BB962C8B-B14F-4D97-AF65-F5344CB8AC3E}">
        <p14:creationId xmlns:p14="http://schemas.microsoft.com/office/powerpoint/2010/main" val="373821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3498694" y="2421466"/>
            <a:ext cx="740731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694" y="982132"/>
            <a:ext cx="7397903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8694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216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388783" y="248341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211380" y="144283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422103" y="1691853"/>
            <a:ext cx="2736000" cy="3367314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4000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F82F76-1F28-4871-AA44-ADE3B29E465F}"/>
              </a:ext>
            </a:extLst>
          </p:cNvPr>
          <p:cNvSpPr/>
          <p:nvPr userDrawn="1"/>
        </p:nvSpPr>
        <p:spPr>
          <a:xfrm>
            <a:off x="1066800" y="1009665"/>
            <a:ext cx="7056969" cy="4847145"/>
          </a:xfrm>
          <a:prstGeom prst="rect">
            <a:avLst/>
          </a:prstGeom>
          <a:solidFill>
            <a:schemeClr val="bg1"/>
          </a:solidFill>
          <a:ln w="82550" cmpd="thickThin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16900" y="982132"/>
            <a:ext cx="2679698" cy="141272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Click to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7D12F9-00B3-48A4-8EFB-78ACCA9F99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82052" y="1318687"/>
            <a:ext cx="2338493" cy="28819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buildings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42B44F9-2E79-4910-8D1A-CE37EF0524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4222" y="3128436"/>
            <a:ext cx="3974629" cy="24246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 Pictures of jobs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8412D06-1A64-446B-8E3E-026437ADFB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00451" y="1318687"/>
            <a:ext cx="1748400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ZA" dirty="0"/>
              <a:t>Pictures of transportation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3152ED43-82C8-44B9-8B8E-2C0C9CEB1F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4222" y="1318687"/>
            <a:ext cx="2093027" cy="168017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ZA" dirty="0"/>
              <a:t>Pictures of clothing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0BCC3DC8-BDE4-4B07-A8CA-0321A36435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2052" y="4333875"/>
            <a:ext cx="2338493" cy="121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200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en-US" dirty="0"/>
              <a:t>Pictures of other items that capture the era</a:t>
            </a:r>
            <a:endParaRPr lang="en-Z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E769B50-B286-4700-AFD4-EFDA8F2FB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6900" y="2507046"/>
            <a:ext cx="2679698" cy="3349763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8317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CE66FB-7564-43B1-9A0A-6594394A243B}"/>
              </a:ext>
            </a:extLst>
          </p:cNvPr>
          <p:cNvSpPr/>
          <p:nvPr userDrawn="1"/>
        </p:nvSpPr>
        <p:spPr>
          <a:xfrm>
            <a:off x="476250" y="476250"/>
            <a:ext cx="11239500" cy="59245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5E96D-A567-4898-B2BA-3B8C2F40B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000" y="567000"/>
            <a:ext cx="11088000" cy="572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ZA" dirty="0"/>
              <a:t>Insert an iconic picture from the era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2939"/>
            <a:ext cx="9601196" cy="751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HD-PanelContent-GrommetsCombined.png">
            <a:extLst>
              <a:ext uri="{FF2B5EF4-FFF2-40B4-BE49-F238E27FC236}">
                <a16:creationId xmlns:a16="http://schemas.microsoft.com/office/drawing/2014/main" id="{EE5D561D-B993-4D57-A306-77777AD90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D-PanelContent-GrommetsCombined.png">
            <a:extLst>
              <a:ext uri="{FF2B5EF4-FFF2-40B4-BE49-F238E27FC236}">
                <a16:creationId xmlns:a16="http://schemas.microsoft.com/office/drawing/2014/main" id="{56E46F13-579D-42C5-8CB9-411911275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63106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E055F617-AE0E-412B-BD58-B6C6F1E57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1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HD-PanelContent-GrommetsCombined.png">
            <a:extLst>
              <a:ext uri="{FF2B5EF4-FFF2-40B4-BE49-F238E27FC236}">
                <a16:creationId xmlns:a16="http://schemas.microsoft.com/office/drawing/2014/main" id="{E6A3ABD2-1E11-490E-83ED-21CCB1878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2858" y="5996029"/>
            <a:ext cx="240481" cy="238041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47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/>
          </p:cNvCxnSpPr>
          <p:nvPr/>
        </p:nvCxnSpPr>
        <p:spPr>
          <a:xfrm>
            <a:off x="1295401" y="2421466"/>
            <a:ext cx="358038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3" y="982132"/>
            <a:ext cx="3580380" cy="130386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2560320"/>
            <a:ext cx="3580381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6801681" y="1316976"/>
            <a:ext cx="4037344" cy="5975391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5372113" y="869568"/>
            <a:ext cx="5703690" cy="490284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5584031" y="1077708"/>
            <a:ext cx="5279854" cy="4486565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0653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Content-GrommetsCombined.png">
            <a:extLst>
              <a:ext uri="{FF2B5EF4-FFF2-40B4-BE49-F238E27FC236}">
                <a16:creationId xmlns:a16="http://schemas.microsoft.com/office/drawing/2014/main" id="{7BD0150C-9F76-4D95-80BF-675693B48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1295401" y="2421466"/>
            <a:ext cx="46696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982132"/>
            <a:ext cx="4669664" cy="1303867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69666" cy="3318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FEA8B0-7C15-481C-885B-E54C78BC32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6935" y="982132"/>
            <a:ext cx="4669666" cy="41265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DCEB7F9-6056-41AE-93D6-C5D4C94C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043309">
            <a:off x="8122162" y="5338536"/>
            <a:ext cx="2746356" cy="425315"/>
          </a:xfrm>
        </p:spPr>
        <p:txBody>
          <a:bodyPr/>
          <a:lstStyle>
            <a:lvl1pPr marL="0" indent="0" algn="r">
              <a:buNone/>
              <a:defRPr i="0">
                <a:latin typeface="Lucida Handwriting" panose="03010101010101010101" pitchFamily="66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Generation XYZ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376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79709"/>
            <a:ext cx="9601197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073155"/>
            <a:ext cx="9601197" cy="520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2937688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02A890-9091-4399-80AF-8AF212A1ED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95401" y="3864479"/>
            <a:ext cx="2952000" cy="1109133"/>
          </a:xfrm>
          <a:ln w="44450" cap="sq" cmpd="thinThick">
            <a:solidFill>
              <a:schemeClr val="accent1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661F6C-2BB1-41AF-BF4C-144E940F7B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0000" y="3864479"/>
            <a:ext cx="2952000" cy="1109133"/>
          </a:xfrm>
          <a:ln w="44450" cap="sq" cmpd="thinThick">
            <a:solidFill>
              <a:schemeClr val="accent3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FB258B-8362-4F6C-94EF-7C1F32CEBF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44598" y="3864479"/>
            <a:ext cx="2952000" cy="1109133"/>
          </a:xfrm>
          <a:ln w="44450" cap="sq" cmpd="thinThick">
            <a:solidFill>
              <a:schemeClr val="accent2"/>
            </a:solidFill>
            <a:miter lim="800000"/>
          </a:ln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9828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9.png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media5.m4a"/><Relationship Id="rId7" Type="http://schemas.openxmlformats.org/officeDocument/2006/relationships/audio" Target="../media/audio3.wav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7.mp4"/><Relationship Id="rId7" Type="http://schemas.openxmlformats.org/officeDocument/2006/relationships/image" Target="../media/image22.png"/><Relationship Id="rId2" Type="http://schemas.microsoft.com/office/2007/relationships/media" Target="../media/media7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1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92651" y="1524000"/>
            <a:ext cx="7439199" cy="278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MÔN TIN HỌC LỚP 4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50" b="1" dirty="0">
                <a:solidFill>
                  <a:srgbClr val="0000FF"/>
                </a:solidFill>
                <a:latin typeface="Times New Roman" pitchFamily="18" charset="0"/>
              </a:rPr>
              <a:t>TUẦN 5</a:t>
            </a:r>
          </a:p>
        </p:txBody>
      </p: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25" y="4897065"/>
            <a:ext cx="265047" cy="2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52" y="5345681"/>
            <a:ext cx="265047" cy="2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227" y="5372713"/>
            <a:ext cx="265047" cy="2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B2AECB-110A-45C4-8EC1-917672246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2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13"/>
    </mc:Choice>
    <mc:Fallback>
      <p:transition advTm="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7334A3E-F91C-436C-8A94-17CCAA51E30F}"/>
              </a:ext>
            </a:extLst>
          </p:cNvPr>
          <p:cNvSpPr txBox="1">
            <a:spLocks/>
          </p:cNvSpPr>
          <p:nvPr/>
        </p:nvSpPr>
        <p:spPr bwMode="auto">
          <a:xfrm>
            <a:off x="1828800" y="609600"/>
            <a:ext cx="8001000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HOẠT ĐỘNG ỨNG DỤNG MỞ RỘNG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6CA4B38-B6B4-4E5F-BCF3-AA69A62AA5D7}"/>
              </a:ext>
            </a:extLst>
          </p:cNvPr>
          <p:cNvSpPr txBox="1">
            <a:spLocks/>
          </p:cNvSpPr>
          <p:nvPr/>
        </p:nvSpPr>
        <p:spPr bwMode="auto">
          <a:xfrm>
            <a:off x="1752600" y="1676400"/>
            <a:ext cx="8477249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</a:pPr>
            <a:r>
              <a:rPr lang="en-US" altLang="en-US" sz="3200" dirty="0">
                <a:latin typeface="Times New Roman" panose="02020603050405020304" pitchFamily="18" charset="0"/>
                <a:sym typeface="Wingdings" panose="05000000000000000000" pitchFamily="2" charset="2"/>
              </a:rPr>
              <a:t> </a:t>
            </a:r>
            <a:r>
              <a:rPr lang="en-US" altLang="en-US" sz="3200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chuẩn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bị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3200" dirty="0">
                <a:latin typeface="Times New Roman" panose="02020603050405020304" pitchFamily="18" charset="0"/>
              </a:rPr>
              <a:t> USB </a:t>
            </a:r>
            <a:r>
              <a:rPr lang="en-US" altLang="en-US" sz="32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chép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</a:rPr>
              <a:t> ra </a:t>
            </a:r>
            <a:r>
              <a:rPr lang="en-US" altLang="en-US" sz="3200" dirty="0" err="1">
                <a:latin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máy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</a:rPr>
              <a:t> USB.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234F47-7455-46F2-AF5D-4401A8778E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25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2"/>
    </mc:Choice>
    <mc:Fallback>
      <p:transition spd="slow" advTm="1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9" descr="Parchment">
            <a:extLst>
              <a:ext uri="{FF2B5EF4-FFF2-40B4-BE49-F238E27FC236}">
                <a16:creationId xmlns:a16="http://schemas.microsoft.com/office/drawing/2014/main" id="{C5D0EFD4-F12A-4AC7-BA77-CE9198323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990600"/>
            <a:ext cx="10515599" cy="1328023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FE72AA6-FAD1-40D2-98CB-5C55758DCC57}"/>
              </a:ext>
            </a:extLst>
          </p:cNvPr>
          <p:cNvGraphicFramePr>
            <a:graphicFrameLocks noGrp="1"/>
          </p:cNvGraphicFramePr>
          <p:nvPr/>
        </p:nvGraphicFramePr>
        <p:xfrm>
          <a:off x="914401" y="2586692"/>
          <a:ext cx="10363201" cy="3646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705">
                  <a:extLst>
                    <a:ext uri="{9D8B030D-6E8A-4147-A177-3AD203B41FA5}">
                      <a16:colId xmlns:a16="http://schemas.microsoft.com/office/drawing/2014/main" val="2737437246"/>
                    </a:ext>
                  </a:extLst>
                </a:gridCol>
                <a:gridCol w="9294496">
                  <a:extLst>
                    <a:ext uri="{9D8B030D-6E8A-4147-A177-3AD203B41FA5}">
                      <a16:colId xmlns:a16="http://schemas.microsoft.com/office/drawing/2014/main" val="211984623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00721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USB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tháo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5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661289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USB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412991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USB,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DVD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5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9206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B51D9-F167-4257-BAD4-AC2A26F8D236}"/>
              </a:ext>
            </a:extLst>
          </p:cNvPr>
          <p:cNvSpPr txBox="1"/>
          <p:nvPr/>
        </p:nvSpPr>
        <p:spPr>
          <a:xfrm>
            <a:off x="1219200" y="27432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88C57-BFB1-4CD7-B378-FEDDC239CD9B}"/>
              </a:ext>
            </a:extLst>
          </p:cNvPr>
          <p:cNvSpPr txBox="1"/>
          <p:nvPr/>
        </p:nvSpPr>
        <p:spPr>
          <a:xfrm>
            <a:off x="1219200" y="3768772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F6E5A-0AFB-42A4-B276-A2EA700D122E}"/>
              </a:ext>
            </a:extLst>
          </p:cNvPr>
          <p:cNvSpPr txBox="1"/>
          <p:nvPr/>
        </p:nvSpPr>
        <p:spPr>
          <a:xfrm>
            <a:off x="1237422" y="481450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D29D25-F452-479F-A9C7-DCB557814E4F}"/>
              </a:ext>
            </a:extLst>
          </p:cNvPr>
          <p:cNvSpPr txBox="1"/>
          <p:nvPr/>
        </p:nvSpPr>
        <p:spPr>
          <a:xfrm>
            <a:off x="1199322" y="560579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2A7ABC8-F5B1-41C0-A962-8F60C65B7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68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67"/>
    </mc:Choice>
    <mc:Fallback>
      <p:transition spd="slow" advTm="6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3" grpId="0"/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457200"/>
            <a:ext cx="4038600" cy="666750"/>
          </a:xfrm>
          <a:solidFill>
            <a:srgbClr val="FFFF99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GHI NHỚ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28800"/>
            <a:ext cx="8763000" cy="320040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trữ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phổ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USB,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đĩa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CD/DVD, ổ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đĩa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USB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trữ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ngoài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gọn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thuận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tiện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indent="0" algn="just">
              <a:buNone/>
            </a:pPr>
            <a:endParaRPr lang="en-US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E0FD43-2705-45FB-99FB-F160870A7D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53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9096">
        <p:circle/>
      </p:transition>
    </mc:Choice>
    <mc:Fallback>
      <p:transition spd="slow" advTm="190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33600" y="2362200"/>
            <a:ext cx="71593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spc="50" dirty="0">
                <a:ln w="11430"/>
                <a:solidFill>
                  <a:srgbClr val="FF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A61D3A-B758-46E7-A168-67B05C26F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760">
        <p:circle/>
      </p:transition>
    </mc:Choice>
    <mc:Fallback>
      <p:transition spd="slow" advTm="107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1">
            <a:extLst>
              <a:ext uri="{FF2B5EF4-FFF2-40B4-BE49-F238E27FC236}">
                <a16:creationId xmlns:a16="http://schemas.microsoft.com/office/drawing/2014/main" id="{FECCA9FF-6F09-4D65-A069-33AC8CF0E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838200"/>
            <a:ext cx="96774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</a:rPr>
              <a:t>BÀI 5: SỬ DỤNG THIẾT BỊ L</a:t>
            </a:r>
            <a:r>
              <a:rPr lang="vi-VN" sz="3400" b="1" dirty="0">
                <a:solidFill>
                  <a:srgbClr val="0000CC"/>
                </a:solidFill>
                <a:latin typeface="Times New Roman" pitchFamily="18" charset="0"/>
              </a:rPr>
              <a:t>Ư</a:t>
            </a:r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</a:rPr>
              <a:t>U TRỮ NGOÀI 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</a:rPr>
              <a:t> 2)</a:t>
            </a:r>
          </a:p>
          <a:p>
            <a:pPr algn="ctr">
              <a:lnSpc>
                <a:spcPct val="150000"/>
              </a:lnSpc>
              <a:defRPr/>
            </a:pPr>
            <a:endParaRPr lang="en-US" sz="34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(SGK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</a:rPr>
              <a:t> 24)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E1AF12-336F-4568-B939-76EFFBDC6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828">
        <p:circle/>
      </p:transition>
    </mc:Choice>
    <mc:Fallback>
      <p:transition spd="slow" advTm="118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BOOKANI2">
            <a:extLst>
              <a:ext uri="{FF2B5EF4-FFF2-40B4-BE49-F238E27FC236}">
                <a16:creationId xmlns:a16="http://schemas.microsoft.com/office/drawing/2014/main" id="{79247BCC-2235-4A0D-B2B5-4CDBD48347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29" y="2647952"/>
            <a:ext cx="971550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03325EB7-FB49-4088-800B-49F767AC5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379" y="1371600"/>
            <a:ext cx="55554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 new roman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 new roman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 new roman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ime new roman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11BD68-EF03-4836-90DE-181D4DC36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19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8641495" y="1044473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503069" y="4894438"/>
            <a:ext cx="964406" cy="43383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110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446433" y="4275868"/>
            <a:ext cx="1538841" cy="442835"/>
            <a:chOff x="142" y="1787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7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A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748337" y="4982768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795964" y="5014914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794775" y="4998246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795964" y="4982768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760244" y="5014914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28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20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03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577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4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828800" y="690387"/>
            <a:ext cx="72661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USB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828800" y="1503513"/>
            <a:ext cx="750609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</a:t>
            </a:r>
            <a:r>
              <a:rPr lang="vi-VN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828800" y="2253446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1828800" y="2899637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1869978" y="3594286"/>
            <a:ext cx="556714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8D6184-B5BB-4E94-ADA4-ECD1879A0C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413559"/>
      </p:ext>
    </p:extLst>
  </p:cSld>
  <p:clrMapOvr>
    <a:masterClrMapping/>
  </p:clrMapOvr>
  <p:transition spd="med" advTm="2114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8641495" y="1044473"/>
            <a:ext cx="484585" cy="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503069" y="4894438"/>
            <a:ext cx="964406" cy="43383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110" b="1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446433" y="4275868"/>
            <a:ext cx="1538841" cy="442835"/>
            <a:chOff x="142" y="1787"/>
            <a:chExt cx="4967" cy="660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30"/>
              <a:ext cx="596" cy="16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00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787"/>
              <a:ext cx="4758" cy="66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C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748337" y="4982768"/>
            <a:ext cx="482204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795964" y="5014914"/>
            <a:ext cx="450056" cy="22502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794775" y="4998246"/>
            <a:ext cx="482203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795964" y="4982768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760244" y="5014914"/>
            <a:ext cx="450056" cy="25717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28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20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03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577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5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801887" y="631804"/>
            <a:ext cx="84932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900457" y="1716922"/>
            <a:ext cx="750609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USB.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900457" y="2591358"/>
            <a:ext cx="2971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1900457" y="3429001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979A9C72-5B58-4F8C-956D-BE5E1D4AA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457" y="4210872"/>
            <a:ext cx="32504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Ổ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vi-VN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EC1F93-8B0C-4B37-95FA-8D3587897A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312428"/>
      </p:ext>
    </p:extLst>
  </p:cSld>
  <p:clrMapOvr>
    <a:masterClrMapping/>
  </p:clrMapOvr>
  <p:transition spd="med" advTm="1865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90D5BBE-0D03-481A-A66D-E73627BCCCC3}"/>
              </a:ext>
            </a:extLst>
          </p:cNvPr>
          <p:cNvSpPr txBox="1"/>
          <p:nvPr/>
        </p:nvSpPr>
        <p:spPr>
          <a:xfrm>
            <a:off x="1066800" y="159208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USB,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THẢO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CHIẾU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EEC3322-DC17-454B-A9C9-BD319962C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09600"/>
            <a:ext cx="5903912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kern="0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B. HOẠT ĐỘNG THỰC HÀNH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E3B5F6-5ACE-4AAF-A549-97B24C5C05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59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15"/>
    </mc:Choice>
    <mc:Fallback>
      <p:transition spd="slow" advTm="2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8948-8870-467C-AD3D-08E65E42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3" name="B1">
            <a:hlinkClick r:id="" action="ppaction://media"/>
            <a:extLst>
              <a:ext uri="{FF2B5EF4-FFF2-40B4-BE49-F238E27FC236}">
                <a16:creationId xmlns:a16="http://schemas.microsoft.com/office/drawing/2014/main" id="{272921C7-C13B-45DB-8FE9-8F674E53F25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228600"/>
            <a:ext cx="11353800" cy="6400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CB94B2-7192-41A9-B5B1-0538AED132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59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34"/>
    </mc:Choice>
    <mc:Fallback>
      <p:transition spd="slow" advTm="5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32" objId="3"/>
        <p14:triggerEvt type="onClick" time="11332" objId="3"/>
        <p14:pauseEvt time="50114" objId="3"/>
        <p14:stopEvt time="53834" objId="3"/>
        <p14:playEvt time="53835" objId="3"/>
        <p14:stopEvt time="5953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90D5BBE-0D03-481A-A66D-E73627BCCCC3}"/>
              </a:ext>
            </a:extLst>
          </p:cNvPr>
          <p:cNvSpPr txBox="1"/>
          <p:nvPr/>
        </p:nvSpPr>
        <p:spPr>
          <a:xfrm>
            <a:off x="1447800" y="685800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Copy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USB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C87851-67B7-4EE9-96F1-55096CD92B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51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6"/>
    </mc:Choice>
    <mc:Fallback>
      <p:transition spd="slow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6C13-A82A-4C2E-A404-C8206AD97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42D4B-BD7B-47DC-A3FF-6E69A9298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2">
            <a:hlinkClick r:id="" action="ppaction://media"/>
            <a:extLst>
              <a:ext uri="{FF2B5EF4-FFF2-40B4-BE49-F238E27FC236}">
                <a16:creationId xmlns:a16="http://schemas.microsoft.com/office/drawing/2014/main" id="{A0DEC857-6D40-483E-BCFA-55B560EF6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" y="235743"/>
            <a:ext cx="11353800" cy="63865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DED752-E914-4D5D-A354-744BFF551C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01"/>
    </mc:Choice>
    <mc:Fallback>
      <p:transition spd="slow" advTm="85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24" objId="4"/>
        <p14:triggerEvt type="onClick" time="6224" objId="4"/>
        <p14:stopEvt time="83110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2.8|14.7|6.7|6.4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10.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162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CBAF62"/>
      </a:accent1>
      <a:accent2>
        <a:srgbClr val="4096B0"/>
      </a:accent2>
      <a:accent3>
        <a:srgbClr val="803348"/>
      </a:accent3>
      <a:accent4>
        <a:srgbClr val="8E684C"/>
      </a:accent4>
      <a:accent5>
        <a:srgbClr val="AB946B"/>
      </a:accent5>
      <a:accent6>
        <a:srgbClr val="803348"/>
      </a:accent6>
      <a:hlink>
        <a:srgbClr val="86724D"/>
      </a:hlink>
      <a:folHlink>
        <a:srgbClr val="CBAF62"/>
      </a:folHlink>
    </a:clrScheme>
    <a:fontScheme name="Custom 169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al Time Capsule SB - v5" id="{7D52FEA8-CE0D-4B98-8CCA-0CCE0FF5E9C1}" vid="{9ABB75D2-37B2-4B8B-B0A6-3CCF3185D6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5436</TotalTime>
  <Words>394</Words>
  <Application>Microsoft Office PowerPoint</Application>
  <PresentationFormat>Widescreen</PresentationFormat>
  <Paragraphs>59</Paragraphs>
  <Slides>13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.VnArial</vt:lpstr>
      <vt:lpstr>.VnTime</vt:lpstr>
      <vt:lpstr>Arial</vt:lpstr>
      <vt:lpstr>Calibri</vt:lpstr>
      <vt:lpstr>Franklin Gothic Book</vt:lpstr>
      <vt:lpstr>Lucida Handwriting</vt:lpstr>
      <vt:lpstr>Rockwell</vt:lpstr>
      <vt:lpstr>Symbol</vt:lpstr>
      <vt:lpstr>Times New Roman</vt:lpstr>
      <vt:lpstr>Trebuchet MS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471</cp:revision>
  <dcterms:created xsi:type="dcterms:W3CDTF">2014-10-11T13:38:36Z</dcterms:created>
  <dcterms:modified xsi:type="dcterms:W3CDTF">2021-09-28T13:40:12Z</dcterms:modified>
</cp:coreProperties>
</file>