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340" r:id="rId3"/>
    <p:sldId id="320" r:id="rId4"/>
    <p:sldId id="331" r:id="rId5"/>
    <p:sldId id="333" r:id="rId6"/>
    <p:sldId id="342" r:id="rId7"/>
    <p:sldId id="343" r:id="rId8"/>
    <p:sldId id="345" r:id="rId9"/>
    <p:sldId id="332" r:id="rId10"/>
    <p:sldId id="334" r:id="rId11"/>
    <p:sldId id="335" r:id="rId12"/>
    <p:sldId id="336" r:id="rId13"/>
    <p:sldId id="337" r:id="rId14"/>
    <p:sldId id="341" r:id="rId15"/>
    <p:sldId id="344" r:id="rId16"/>
    <p:sldId id="285" r:id="rId17"/>
  </p:sldIdLst>
  <p:sldSz cx="9144000" cy="5143500" type="screen16x9"/>
  <p:notesSz cx="9926638" cy="6797675"/>
  <p:embeddedFontLst>
    <p:embeddedFont>
      <p:font typeface="Tahoma" pitchFamily="34" charset="0"/>
      <p:regular r:id="rId20"/>
      <p:bold r:id="rId21"/>
    </p:embeddedFont>
    <p:embeddedFont>
      <p:font typeface="等线" charset="-122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等线 Light" charset="-122"/>
      <p:regular r:id="rId28"/>
    </p:embeddedFont>
    <p:embeddedFont>
      <p:font typeface="微软雅黑" pitchFamily="34" charset="-122"/>
      <p:regular r:id="rId29"/>
      <p:bold r:id="rId30"/>
    </p:embeddedFont>
    <p:embeddedFont>
      <p:font typeface="Calibri Light" pitchFamily="34" charset="0"/>
      <p:regular r:id="rId31"/>
      <p:italic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E94744"/>
    <a:srgbClr val="EF9322"/>
    <a:srgbClr val="FDE03B"/>
    <a:srgbClr val="4AC0DC"/>
    <a:srgbClr val="F17445"/>
    <a:srgbClr val="009288"/>
    <a:srgbClr val="F58746"/>
    <a:srgbClr val="5FB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2220" autoAdjust="0"/>
  </p:normalViewPr>
  <p:slideViewPr>
    <p:cSldViewPr snapToGrid="0">
      <p:cViewPr varScale="1">
        <p:scale>
          <a:sx n="85" d="100"/>
          <a:sy n="85" d="100"/>
        </p:scale>
        <p:origin x="-71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69BC-0303-4CF2-ABED-083EFD319AA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5EE9-C58F-4BD0-B483-92D3CCAC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B356-44B7-4C91-9F05-1F5067729FA3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F2FF-AB26-42B1-B18B-19F5B70C60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2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702025-977C-444E-92FD-FE87BBFEB718}" type="slidenum">
              <a:rPr lang="en-SG" smtClean="0"/>
              <a:pPr eaLnBrk="1" hangingPunct="1"/>
              <a:t>3</a:t>
            </a:fld>
            <a:endParaRPr lang="en-SG" smtClean="0"/>
          </a:p>
        </p:txBody>
      </p:sp>
    </p:spTree>
    <p:extLst>
      <p:ext uri="{BB962C8B-B14F-4D97-AF65-F5344CB8AC3E}">
        <p14:creationId xmlns:p14="http://schemas.microsoft.com/office/powerpoint/2010/main" val="110127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7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20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57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39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5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58447"/>
          <a:stretch/>
        </p:blipFill>
        <p:spPr>
          <a:xfrm flipH="1">
            <a:off x="4238172" y="-1"/>
            <a:ext cx="4905828" cy="1136469"/>
          </a:xfrm>
          <a:prstGeom prst="rect">
            <a:avLst/>
          </a:prstGeom>
        </p:spPr>
      </p:pic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1763948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text content</a:t>
            </a:r>
            <a:endParaRPr lang="zh-CN" altLang="en-US" sz="1050" b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30448" y="254794"/>
            <a:ext cx="749053" cy="566539"/>
            <a:chOff x="304799" y="673099"/>
            <a:chExt cx="4000501" cy="4000500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六边形 9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187625" y="270307"/>
            <a:ext cx="3216269" cy="346253"/>
          </a:xfrm>
          <a:prstGeom prst="rect">
            <a:avLst/>
          </a:prstGeom>
          <a:noFill/>
          <a:ln>
            <a:noFill/>
          </a:ln>
        </p:spPr>
        <p:txBody>
          <a:bodyPr vert="horz" wrap="none" lIns="68582" tIns="34292" rIns="68582" bIns="34292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2000" smtClean="0"/>
              <a:t>单击此处添加文字标题内容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508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1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0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0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3664" cy="121881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219288" y="20961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1" y="732832"/>
            <a:ext cx="9143999" cy="419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2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7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5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8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FC4-FDED-4B41-982D-8052FC63661B}" type="datetimeFigureOut">
              <a:rPr lang="zh-CN" altLang="en-US" smtClean="0"/>
              <a:pPr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4" r:id="rId12"/>
    <p:sldLayoutId id="214748365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37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9674" y="1355599"/>
            <a:ext cx="6473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 6: THƯ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MỤC (Tiết 2)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1628481" y="2257638"/>
            <a:ext cx="4517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OHOMA"/>
                <a:cs typeface="Times New Roman" panose="02020603050405020304" pitchFamily="18" charset="0"/>
              </a:rPr>
              <a:t>SGK </a:t>
            </a:r>
            <a:r>
              <a:rPr lang="en-US" sz="3200" b="1" i="1" cap="none" spc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OHOMA"/>
                <a:cs typeface="Times New Roman" panose="02020603050405020304" pitchFamily="18" charset="0"/>
              </a:rPr>
              <a:t>TRANG 29</a:t>
            </a:r>
            <a:endParaRPr lang="en-US" sz="32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OHOM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57475" y="782436"/>
            <a:ext cx="70711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857800" y="1647592"/>
            <a:ext cx="4251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827258" y="3695004"/>
            <a:ext cx="4347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796292" y="2933702"/>
            <a:ext cx="4074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827258" y="2203188"/>
            <a:ext cx="41549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2616519" y="1647592"/>
            <a:ext cx="22501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View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Folder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2616519" y="2228588"/>
            <a:ext cx="22441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Folder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View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2616519" y="2959103"/>
            <a:ext cx="21771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New </a:t>
            </a:r>
            <a:r>
              <a:rPr lang="en-US" dirty="0">
                <a:sym typeface="Wingdings" pitchFamily="2" charset="2"/>
              </a:rPr>
              <a:t> Folder</a:t>
            </a:r>
            <a:endParaRPr lang="en-US" dirty="0"/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616519" y="3720405"/>
            <a:ext cx="21291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Foder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New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49182" y="2917838"/>
            <a:ext cx="571649" cy="5357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b="1"/>
          </a:p>
        </p:txBody>
      </p:sp>
    </p:spTree>
    <p:extLst>
      <p:ext uri="{BB962C8B-B14F-4D97-AF65-F5344CB8AC3E}">
        <p14:creationId xmlns:p14="http://schemas.microsoft.com/office/powerpoint/2010/main" val="31873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522760" y="783357"/>
            <a:ext cx="8049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759640" y="2094057"/>
            <a:ext cx="37157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763212" y="3596626"/>
            <a:ext cx="4347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759639" y="3122757"/>
            <a:ext cx="4074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759639" y="2634600"/>
            <a:ext cx="41549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477773" y="2064291"/>
            <a:ext cx="9076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Copy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2474200" y="2626268"/>
            <a:ext cx="9060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Open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489684" y="3107280"/>
            <a:ext cx="6671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Cut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2459910" y="3576387"/>
            <a:ext cx="8883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Paste</a:t>
            </a:r>
          </a:p>
        </p:txBody>
      </p:sp>
      <p:sp>
        <p:nvSpPr>
          <p:cNvPr id="13" name="Oval 12"/>
          <p:cNvSpPr/>
          <p:nvPr/>
        </p:nvSpPr>
        <p:spPr>
          <a:xfrm>
            <a:off x="1478578" y="2896538"/>
            <a:ext cx="357281" cy="321469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b="1"/>
          </a:p>
        </p:txBody>
      </p:sp>
      <p:sp>
        <p:nvSpPr>
          <p:cNvPr id="14" name="Oval 13"/>
          <p:cNvSpPr/>
          <p:nvPr/>
        </p:nvSpPr>
        <p:spPr>
          <a:xfrm>
            <a:off x="1706048" y="2632221"/>
            <a:ext cx="510911" cy="497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b="1"/>
          </a:p>
        </p:txBody>
      </p:sp>
    </p:spTree>
    <p:extLst>
      <p:ext uri="{BB962C8B-B14F-4D97-AF65-F5344CB8AC3E}">
        <p14:creationId xmlns:p14="http://schemas.microsoft.com/office/powerpoint/2010/main" val="30599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457063" y="547746"/>
            <a:ext cx="8000702" cy="70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829277" y="1600203"/>
            <a:ext cx="37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831660" y="399114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829278" y="3166981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1829278" y="2462245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547026" y="2574134"/>
            <a:ext cx="357281" cy="321469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b="1"/>
          </a:p>
        </p:txBody>
      </p:sp>
      <p:sp>
        <p:nvSpPr>
          <p:cNvPr id="14" name="Oval 13"/>
          <p:cNvSpPr/>
          <p:nvPr/>
        </p:nvSpPr>
        <p:spPr>
          <a:xfrm>
            <a:off x="1759012" y="4014348"/>
            <a:ext cx="510911" cy="468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b="1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/>
          <a:srcRect l="7371" r="6232"/>
          <a:stretch/>
        </p:blipFill>
        <p:spPr bwMode="auto">
          <a:xfrm>
            <a:off x="2585522" y="3961381"/>
            <a:ext cx="1033732" cy="50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/>
          <a:srcRect l="4124" r="9389"/>
          <a:stretch/>
        </p:blipFill>
        <p:spPr bwMode="auto">
          <a:xfrm>
            <a:off x="2571230" y="1543053"/>
            <a:ext cx="1048023" cy="61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4"/>
          <a:srcRect l="8225" r="9792" b="17820"/>
          <a:stretch/>
        </p:blipFill>
        <p:spPr bwMode="auto">
          <a:xfrm>
            <a:off x="2571231" y="3137214"/>
            <a:ext cx="1082560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5"/>
          <a:srcRect r="8489"/>
          <a:stretch/>
        </p:blipFill>
        <p:spPr bwMode="auto">
          <a:xfrm>
            <a:off x="2585521" y="2326516"/>
            <a:ext cx="1028968" cy="65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49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8707" y="768012"/>
            <a:ext cx="81442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mục?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82666" y="2054840"/>
            <a:ext cx="37157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400799" y="2025074"/>
            <a:ext cx="20874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rỗng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682666" y="2632583"/>
            <a:ext cx="37157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682666" y="3240092"/>
            <a:ext cx="37157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65720" y="2658898"/>
            <a:ext cx="19575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65720" y="3268928"/>
            <a:ext cx="19575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12996" y="2064990"/>
            <a:ext cx="510911" cy="497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b="1"/>
          </a:p>
        </p:txBody>
      </p:sp>
    </p:spTree>
    <p:extLst>
      <p:ext uri="{BB962C8B-B14F-4D97-AF65-F5344CB8AC3E}">
        <p14:creationId xmlns:p14="http://schemas.microsoft.com/office/powerpoint/2010/main" val="16112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228600" y="1386392"/>
            <a:ext cx="8915400" cy="381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6278" y="740061"/>
            <a:ext cx="2335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5976" y="516803"/>
            <a:ext cx="7658100" cy="3038475"/>
            <a:chOff x="1041400" y="508000"/>
            <a:chExt cx="10210800" cy="4051300"/>
          </a:xfrm>
        </p:grpSpPr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877725" y="2163765"/>
            <a:ext cx="61679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4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0244" descr="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791647" y="1386799"/>
            <a:ext cx="64443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XÓA THƯ  MỤC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709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95441" y="4176809"/>
            <a:ext cx="88587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xóa.</a:t>
            </a:r>
            <a:endParaRPr lang="en-US" sz="3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80273" y="2160610"/>
            <a:ext cx="4532006" cy="571500"/>
            <a:chOff x="756" y="1771"/>
            <a:chExt cx="5199" cy="480"/>
          </a:xfrm>
        </p:grpSpPr>
        <p:sp>
          <p:nvSpPr>
            <p:cNvPr id="11280" name="AutoShape 11"/>
            <p:cNvSpPr>
              <a:spLocks noChangeArrowheads="1"/>
            </p:cNvSpPr>
            <p:nvPr/>
          </p:nvSpPr>
          <p:spPr bwMode="gray">
            <a:xfrm>
              <a:off x="756" y="1771"/>
              <a:ext cx="5199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en-US" sz="1050" b="1"/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gray">
            <a:xfrm>
              <a:off x="889" y="1797"/>
              <a:ext cx="493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7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7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Delete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45336" y="800160"/>
            <a:ext cx="7724642" cy="840989"/>
            <a:chOff x="-214" y="2065"/>
            <a:chExt cx="6633" cy="576"/>
          </a:xfrm>
        </p:grpSpPr>
        <p:sp>
          <p:nvSpPr>
            <p:cNvPr id="11278" name="AutoShape 11"/>
            <p:cNvSpPr>
              <a:spLocks noChangeArrowheads="1"/>
            </p:cNvSpPr>
            <p:nvPr/>
          </p:nvSpPr>
          <p:spPr bwMode="gray">
            <a:xfrm>
              <a:off x="-214" y="2065"/>
              <a:ext cx="6603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en-US" sz="1050" b="1"/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gray">
            <a:xfrm>
              <a:off x="-184" y="2137"/>
              <a:ext cx="660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27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alt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xóa</a:t>
              </a:r>
              <a:endParaRPr lang="en-US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80273" y="3332212"/>
            <a:ext cx="5119317" cy="603647"/>
            <a:chOff x="-66" y="2905"/>
            <a:chExt cx="5310" cy="507"/>
          </a:xfrm>
        </p:grpSpPr>
        <p:sp>
          <p:nvSpPr>
            <p:cNvPr id="11276" name="AutoShape 11"/>
            <p:cNvSpPr>
              <a:spLocks noChangeArrowheads="1"/>
            </p:cNvSpPr>
            <p:nvPr/>
          </p:nvSpPr>
          <p:spPr bwMode="gray">
            <a:xfrm>
              <a:off x="-66" y="2932"/>
              <a:ext cx="5310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en-US" sz="1050" b="1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gray">
            <a:xfrm>
              <a:off x="76" y="2905"/>
              <a:ext cx="502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7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Yes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xóa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992532" y="104511"/>
            <a:ext cx="47724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BƯỚC XÓA THƯ MỤC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346456" y="112164"/>
            <a:ext cx="58817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THỰC HÀNH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01" y="877040"/>
            <a:ext cx="89177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 – SGK 30: Em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 sau: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 30)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125" y="1817581"/>
            <a:ext cx="58659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Tạo thư mục lớp 3C trên màn hình nền.</a:t>
            </a:r>
          </a:p>
          <a:p>
            <a:r>
              <a:rPr lang="vi-VN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Mở thư mục </a:t>
            </a:r>
            <a:r>
              <a:rPr lang="vi-VN" sz="26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 3C.</a:t>
            </a:r>
            <a:endParaRPr lang="vi-VN" sz="26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+ Tạo thư mục an.</a:t>
            </a:r>
          </a:p>
          <a:p>
            <a:r>
              <a:rPr lang="vi-VN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+ </a:t>
            </a:r>
            <a:r>
              <a:rPr lang="vi-VN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 thư mục </a:t>
            </a:r>
            <a:r>
              <a:rPr lang="vi-VN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bình.</a:t>
            </a:r>
            <a:endParaRPr lang="vi-VN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+ </a:t>
            </a:r>
            <a:r>
              <a:rPr lang="vi-VN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 thư mục </a:t>
            </a:r>
            <a:r>
              <a:rPr lang="vi-VN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khiêm.</a:t>
            </a:r>
          </a:p>
          <a:p>
            <a:r>
              <a:rPr lang="vi-VN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Đóng thư mục lớp 3C.</a:t>
            </a:r>
            <a:endParaRPr lang="vi-VN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vi-VN" sz="26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4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174" y="1035056"/>
            <a:ext cx="791904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3: Đánh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(SGK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 30)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385" y="2048535"/>
            <a:ext cx="7003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 mục lớp 3C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2,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ẽ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4803" y="991205"/>
            <a:ext cx="342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92D050"/>
                </a:solidFill>
                <a:sym typeface="Wingdings" pitchFamily="2" charset="2"/>
              </a:rPr>
              <a:t>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2472" y="1178486"/>
            <a:ext cx="329852" cy="2717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7" name="Rectangle 6"/>
          <p:cNvSpPr/>
          <p:nvPr/>
        </p:nvSpPr>
        <p:spPr>
          <a:xfrm>
            <a:off x="6383167" y="3003140"/>
            <a:ext cx="329852" cy="2717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6383167" y="2547517"/>
            <a:ext cx="329852" cy="2717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6383167" y="3387363"/>
            <a:ext cx="329852" cy="2717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319174" y="2515480"/>
            <a:ext cx="5755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</a:t>
            </a:r>
            <a:endParaRPr lang="vi-V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+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+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an,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binh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khiem</a:t>
            </a:r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06967" y="3198710"/>
            <a:ext cx="342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92D050"/>
                </a:solidFill>
                <a:sym typeface="Wingdings" pitchFamily="2" charset="2"/>
              </a:rPr>
              <a:t></a:t>
            </a:r>
            <a:endParaRPr lang="en-US" sz="3600" b="1" dirty="0">
              <a:solidFill>
                <a:srgbClr val="92D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789" y="926781"/>
            <a:ext cx="8885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sau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 30)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343" y="1738264"/>
            <a:ext cx="8329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Tạo thư mục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màn hìn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Delete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Enter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c)  So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xóa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xóa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</a:t>
            </a:r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vi-VN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5079" y="104511"/>
            <a:ext cx="7016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3: ỨNG DỤNG, MỞ RỘNG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6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654174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TC\Downloads\b0eb88b9d3a11aff43b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r="2813"/>
          <a:stretch/>
        </p:blipFill>
        <p:spPr bwMode="auto">
          <a:xfrm>
            <a:off x="400050" y="820736"/>
            <a:ext cx="4711758" cy="32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78509" y="1836391"/>
            <a:ext cx="457200" cy="4531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4135709" y="2062976"/>
            <a:ext cx="2532720" cy="3674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738468" y="1481690"/>
            <a:ext cx="71201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</a:t>
            </a:r>
            <a:r>
              <a:rPr lang="en-US" sz="32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ĐỘNG 4</a:t>
            </a:r>
            <a:r>
              <a:rPr lang="vi-VN" sz="32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CỦNG </a:t>
            </a:r>
            <a:r>
              <a:rPr lang="vi-V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CỐ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7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3008" y="813226"/>
            <a:ext cx="60933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9300" y="3259309"/>
            <a:ext cx="353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52643" y="3259308"/>
            <a:ext cx="528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64845" y="3249203"/>
            <a:ext cx="494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14750" y="3259308"/>
            <a:ext cx="539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1" name="Picture 10" descr="tải xuống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8948" y="1654885"/>
            <a:ext cx="1526779" cy="1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1354" y="1811056"/>
            <a:ext cx="14862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ải xuống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281" y="1811056"/>
            <a:ext cx="14862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7583631" y="3277613"/>
            <a:ext cx="528776" cy="425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7034" y="1654885"/>
            <a:ext cx="1543452" cy="14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8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e05dfe2325ff3577328e69972cf5e94153c4fa"/>
  <p:tag name="ISPRING_PRESENTATION_TITLE" val="5899150c12e6b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2&quot;/&gt;&lt;property id=&quot;20307&quot; value=&quot;321&quot;/&gt;&lt;/object&gt;&lt;object type=&quot;3&quot; unique_id=&quot;10007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4&quot;/&gt;&lt;property id=&quot;20307&quot; value=&quot;286&quot;/&gt;&lt;/object&gt;&lt;object type=&quot;3&quot; unique_id=&quot;10009&quot;&gt;&lt;property id=&quot;20148&quot; value=&quot;5&quot;/&gt;&lt;property id=&quot;20300&quot; value=&quot;Slide 5&quot;/&gt;&lt;property id=&quot;20307&quot; value=&quot;287&quot;/&gt;&lt;/object&gt;&lt;object type=&quot;3&quot; unique_id=&quot;10010&quot;&gt;&lt;property id=&quot;20148&quot; value=&quot;5&quot;/&gt;&lt;property id=&quot;20300&quot; value=&quot;Slide 6&quot;/&gt;&lt;property id=&quot;20307&quot; value=&quot;320&quot;/&gt;&lt;/object&gt;&lt;object type=&quot;3&quot; unique_id=&quot;10011&quot;&gt;&lt;property id=&quot;20148&quot; value=&quot;5&quot;/&gt;&lt;property id=&quot;20300&quot; value=&quot;Slide 7&quot;/&gt;&lt;property id=&quot;20307&quot; value=&quot;312&quot;/&gt;&lt;/object&gt;&lt;object type=&quot;3&quot; unique_id=&quot;10014&quot;&gt;&lt;property id=&quot;20148&quot; value=&quot;5&quot;/&gt;&lt;property id=&quot;20300&quot; value=&quot;Slide 11&quot;/&gt;&lt;property id=&quot;20307&quot; value=&quot;285&quot;/&gt;&lt;/object&gt;&lt;object type=&quot;3&quot; unique_id=&quot;10187&quot;&gt;&lt;property id=&quot;20148&quot; value=&quot;5&quot;/&gt;&lt;property id=&quot;20300&quot; value=&quot;Slide 8&quot;/&gt;&lt;property id=&quot;20307&quot; value=&quot;322&quot;/&gt;&lt;/object&gt;&lt;object type=&quot;3&quot; unique_id=&quot;10188&quot;&gt;&lt;property id=&quot;20148&quot; value=&quot;5&quot;/&gt;&lt;property id=&quot;20300&quot; value=&quot;Slide 9&quot;/&gt;&lt;property id=&quot;20307&quot; value=&quot;323&quot;/&gt;&lt;/object&gt;&lt;object type=&quot;3&quot; unique_id=&quot;10189&quot;&gt;&lt;property id=&quot;20148&quot; value=&quot;5&quot;/&gt;&lt;property id=&quot;20300&quot; value=&quot;Slide 10&quot;/&gt;&lt;property id=&quot;20307&quot; value=&quot;32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2531</TotalTime>
  <Words>469</Words>
  <Application>Microsoft Office PowerPoint</Application>
  <PresentationFormat>On-screen Show (16:9)</PresentationFormat>
  <Paragraphs>82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Tahoma</vt:lpstr>
      <vt:lpstr>等线</vt:lpstr>
      <vt:lpstr>Times New Roman</vt:lpstr>
      <vt:lpstr>Calibri</vt:lpstr>
      <vt:lpstr>等线 Light</vt:lpstr>
      <vt:lpstr>微软雅黑</vt:lpstr>
      <vt:lpstr>Calibri Light</vt:lpstr>
      <vt:lpstr>Wingdings</vt:lpstr>
      <vt:lpstr>TOHOMA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5899150c12e6b</dc:title>
  <dc:creator>MDG</dc:creator>
  <cp:lastModifiedBy>MTC</cp:lastModifiedBy>
  <cp:revision>499</cp:revision>
  <cp:lastPrinted>2018-11-06T23:08:08Z</cp:lastPrinted>
  <dcterms:created xsi:type="dcterms:W3CDTF">2015-12-15T14:14:23Z</dcterms:created>
  <dcterms:modified xsi:type="dcterms:W3CDTF">2021-10-06T05:43:45Z</dcterms:modified>
</cp:coreProperties>
</file>