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3" r:id="rId1"/>
    <p:sldMasterId id="2147483686" r:id="rId2"/>
  </p:sldMasterIdLst>
  <p:notesMasterIdLst>
    <p:notesMasterId r:id="rId18"/>
  </p:notesMasterIdLst>
  <p:handoutMasterIdLst>
    <p:handoutMasterId r:id="rId19"/>
  </p:handoutMasterIdLst>
  <p:sldIdLst>
    <p:sldId id="343" r:id="rId3"/>
    <p:sldId id="327" r:id="rId4"/>
    <p:sldId id="336" r:id="rId5"/>
    <p:sldId id="348" r:id="rId6"/>
    <p:sldId id="349" r:id="rId7"/>
    <p:sldId id="350" r:id="rId8"/>
    <p:sldId id="286" r:id="rId9"/>
    <p:sldId id="320" r:id="rId10"/>
    <p:sldId id="338" r:id="rId11"/>
    <p:sldId id="339" r:id="rId12"/>
    <p:sldId id="340" r:id="rId13"/>
    <p:sldId id="345" r:id="rId14"/>
    <p:sldId id="347" r:id="rId15"/>
    <p:sldId id="342" r:id="rId16"/>
    <p:sldId id="285" r:id="rId17"/>
  </p:sldIdLst>
  <p:sldSz cx="9144000" cy="5143500" type="screen16x9"/>
  <p:notesSz cx="9926638" cy="6797675"/>
  <p:embeddedFontLs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微软雅黑" pitchFamily="34" charset="-122"/>
      <p:regular r:id="rId24"/>
      <p:bold r:id="rId25"/>
    </p:embeddedFont>
    <p:embeddedFont>
      <p:font typeface="Calibri Light" pitchFamily="34" charset="0"/>
      <p:regular r:id="rId26"/>
      <p:italic r:id="rId27"/>
    </p:embeddedFont>
    <p:embeddedFont>
      <p:font typeface="等线 Light" charset="-122"/>
      <p:regular r:id="rId28"/>
    </p:embeddedFont>
    <p:embeddedFont>
      <p:font typeface="等线" charset="-122"/>
      <p:regular r:id="rId29"/>
      <p:bold r:id="rId30"/>
    </p:embeddedFont>
    <p:embeddedFont>
      <p:font typeface="Tahoma" pitchFamily="34" charset="0"/>
      <p:regular r:id="rId31"/>
      <p:bold r:id="rId32"/>
    </p:embeddedFont>
  </p:embeddedFontLst>
  <p:custDataLst>
    <p:tags r:id="rId33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5050"/>
    <a:srgbClr val="0000FF"/>
    <a:srgbClr val="FFFFFF"/>
    <a:srgbClr val="E94744"/>
    <a:srgbClr val="EF9322"/>
    <a:srgbClr val="FDE03B"/>
    <a:srgbClr val="4AC0DC"/>
    <a:srgbClr val="F17445"/>
    <a:srgbClr val="0092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97" autoAdjust="0"/>
    <p:restoredTop sz="92220" autoAdjust="0"/>
  </p:normalViewPr>
  <p:slideViewPr>
    <p:cSldViewPr snapToGrid="0">
      <p:cViewPr>
        <p:scale>
          <a:sx n="75" d="100"/>
          <a:sy n="75" d="100"/>
        </p:scale>
        <p:origin x="-1014" y="-25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D69BC-0303-4CF2-ABED-083EFD319AA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1696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15EE9-C58F-4BD0-B483-92D3CCAC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68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7B356-44B7-4C91-9F05-1F5067729FA3}" type="datetimeFigureOut">
              <a:rPr lang="zh-CN" altLang="en-US" smtClean="0"/>
              <a:pPr/>
              <a:t>2021/10/6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BF2FF-AB26-42B1-B18B-19F5B70C603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084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753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27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83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15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82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17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133664" cy="1218814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219288" y="209612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1" y="732832"/>
            <a:ext cx="9143999" cy="4194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533400" y="457200"/>
            <a:ext cx="533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BT&amp;TH số 3: Thao tác trên bảng</a:t>
            </a:r>
            <a:endParaRPr kumimoji="0" lang="vi-VN" altLang="en-US" sz="18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17EB14-D66A-4676-92A4-03881C61F091}" type="slidenum">
              <a:rPr lang="en-US" altLang="en-US" sz="105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0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45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4DE8D5-FADB-4070-88E7-7B5CF0C5DCB3}" type="slidenum">
              <a:rPr lang="en-US" altLang="en-US" sz="105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0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92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67000" y="1485900"/>
            <a:ext cx="2819400" cy="30861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1485900"/>
            <a:ext cx="2819400" cy="30861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1D8597-DE7C-46D9-AA0A-98318070A285}" type="slidenum">
              <a:rPr lang="en-US" altLang="en-US" sz="105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0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60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116806"/>
            <a:ext cx="3867150" cy="4810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1645444"/>
            <a:ext cx="3867150" cy="298370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50" y="1116806"/>
            <a:ext cx="3868738" cy="4810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50" y="1645444"/>
            <a:ext cx="3868738" cy="298370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EDA07B-E8E9-4AD7-9D49-812C4BDF930A}" type="slidenum">
              <a:rPr lang="en-US" altLang="en-US" sz="105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0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83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1447C7-73A7-49A8-9072-0AB4175D801C}" type="slidenum">
              <a:rPr lang="en-US" altLang="en-US" sz="105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0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40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76388"/>
            <a:ext cx="2949575" cy="2819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117518-C007-4C20-9FB3-A0C5308DF146}" type="slidenum">
              <a:rPr lang="en-US" altLang="en-US" sz="105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0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42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533400" y="457200"/>
            <a:ext cx="533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BT&amp;TH số 3: Thao tác trên bảng</a:t>
            </a:r>
            <a:endParaRPr kumimoji="0" lang="vi-VN" altLang="en-US" sz="18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17EB14-D66A-4676-92A4-03881C61F091}" type="slidenum">
              <a:rPr lang="en-US" altLang="en-US" sz="105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0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04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53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4DE8D5-FADB-4070-88E7-7B5CF0C5DCB3}" type="slidenum">
              <a:rPr lang="en-US" altLang="en-US" sz="105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0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92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67000" y="1485900"/>
            <a:ext cx="2819400" cy="30861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1485900"/>
            <a:ext cx="2819400" cy="30861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1D8597-DE7C-46D9-AA0A-98318070A285}" type="slidenum">
              <a:rPr lang="en-US" altLang="en-US" sz="105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0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7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116806"/>
            <a:ext cx="3867150" cy="4810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1645444"/>
            <a:ext cx="3867150" cy="298370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50" y="1116806"/>
            <a:ext cx="3868738" cy="4810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50" y="1645444"/>
            <a:ext cx="3868738" cy="298370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EDA07B-E8E9-4AD7-9D49-812C4BDF930A}" type="slidenum">
              <a:rPr lang="en-US" altLang="en-US" sz="105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0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55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1447C7-73A7-49A8-9072-0AB4175D801C}" type="slidenum">
              <a:rPr lang="en-US" altLang="en-US" sz="105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0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25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76388"/>
            <a:ext cx="2949575" cy="2819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117518-C007-4C20-9FB3-A0C5308DF146}" type="slidenum">
              <a:rPr lang="en-US" altLang="en-US" sz="105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0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88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2021/10/6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973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2021/10/6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2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2021/10/6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5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2021/10/6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58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2021/10/6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53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7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2021/10/6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38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2021/10/6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00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2021/10/6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46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2021/10/6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23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2021/10/6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03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2021/10/6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59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2021/10/6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91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2021/10/6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79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"/>
            <a:ext cx="9144000" cy="51407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t="58447"/>
          <a:stretch/>
        </p:blipFill>
        <p:spPr>
          <a:xfrm flipH="1">
            <a:off x="4238172" y="-1"/>
            <a:ext cx="4905828" cy="1136469"/>
          </a:xfrm>
          <a:prstGeom prst="rect">
            <a:avLst/>
          </a:prstGeom>
        </p:spPr>
      </p:pic>
      <p:sp>
        <p:nvSpPr>
          <p:cNvPr id="7" name="矩形 3"/>
          <p:cNvSpPr>
            <a:spLocks noChangeArrowheads="1"/>
          </p:cNvSpPr>
          <p:nvPr userDrawn="1"/>
        </p:nvSpPr>
        <p:spPr bwMode="auto">
          <a:xfrm>
            <a:off x="1187624" y="612722"/>
            <a:ext cx="1763948" cy="2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en-US" altLang="zh-CN" sz="105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Click here to text content</a:t>
            </a:r>
            <a:endParaRPr lang="zh-CN" altLang="en-US" sz="1050" b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330448" y="254794"/>
            <a:ext cx="749053" cy="566539"/>
            <a:chOff x="304799" y="673099"/>
            <a:chExt cx="4000501" cy="4000500"/>
          </a:xfr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六边形 9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1" name="六边形 10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2" name="TextBox 1"/>
          <p:cNvSpPr txBox="1"/>
          <p:nvPr userDrawn="1"/>
        </p:nvSpPr>
        <p:spPr>
          <a:xfrm>
            <a:off x="1187625" y="270307"/>
            <a:ext cx="3216269" cy="346253"/>
          </a:xfrm>
          <a:prstGeom prst="rect">
            <a:avLst/>
          </a:prstGeom>
          <a:noFill/>
          <a:ln>
            <a:noFill/>
          </a:ln>
        </p:spPr>
        <p:txBody>
          <a:bodyPr vert="horz" wrap="none" lIns="68582" tIns="34292" rIns="68582" bIns="34292" rtlCol="0" anchor="ctr">
            <a:spAutoFit/>
          </a:bodyPr>
          <a:lstStyle>
            <a:lvl1pPr lvl="0">
              <a:lnSpc>
                <a:spcPct val="90000"/>
              </a:lnSpc>
              <a:spcBef>
                <a:spcPct val="0"/>
              </a:spcBef>
              <a:buNone/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sz="2000" smtClean="0"/>
              <a:t>单击此处添加文字标题内容</a:t>
            </a:r>
            <a:endParaRPr lang="zh-CN" altLang="en-US" sz="2000"/>
          </a:p>
        </p:txBody>
      </p:sp>
    </p:spTree>
    <p:extLst>
      <p:ext uri="{BB962C8B-B14F-4D97-AF65-F5344CB8AC3E}">
        <p14:creationId xmlns:p14="http://schemas.microsoft.com/office/powerpoint/2010/main" val="508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2" grpId="0"/>
        </p:bld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5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06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36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09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7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37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9DFC4-FDED-4B41-982D-8052FC63661B}" type="datetimeFigureOut">
              <a:rPr lang="zh-CN" altLang="en-US" smtClean="0"/>
              <a:pPr/>
              <a:t>2021/10/6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882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55" r:id="rId1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fif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86" y="3090225"/>
            <a:ext cx="3840162" cy="2096851"/>
          </a:xfrm>
          <a:prstGeom prst="rect">
            <a:avLst/>
          </a:prstGeom>
        </p:spPr>
      </p:pic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5350" y="4743550"/>
            <a:ext cx="399950" cy="3999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52792" y="249162"/>
            <a:ext cx="6876627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 MỪNG 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 EM ĐẾN VỚI </a:t>
            </a:r>
          </a:p>
          <a:p>
            <a:pPr algn="ctr"/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MÔN TIN HỌC </a:t>
            </a:r>
            <a:r>
              <a:rPr lang="en-US" sz="40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LỚP </a:t>
            </a:r>
            <a:r>
              <a:rPr lang="en-US" sz="40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 </a:t>
            </a:r>
            <a:endParaRPr lang="en-US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5459" y="1991040"/>
            <a:ext cx="162621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TUẦN 6</a:t>
            </a:r>
            <a:endParaRPr lang="en-US" sz="3600" b="1" i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nhac nen 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55200" y="11571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4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numSld="2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0244" descr="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589" y="2488471"/>
            <a:ext cx="2851978" cy="265502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854537" y="1231960"/>
            <a:ext cx="68996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3: MỞ THƯ MỤC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605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6"/>
          <p:cNvSpPr txBox="1">
            <a:spLocks noChangeArrowheads="1"/>
          </p:cNvSpPr>
          <p:nvPr/>
        </p:nvSpPr>
        <p:spPr bwMode="gray">
          <a:xfrm>
            <a:off x="780568" y="2463803"/>
            <a:ext cx="80967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Open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mục.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gray">
          <a:xfrm>
            <a:off x="780568" y="1460469"/>
            <a:ext cx="75760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mở.</a:t>
            </a:r>
            <a:endParaRPr lang="en-US" alt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05681" y="105430"/>
            <a:ext cx="462819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BƯỚC MỞ THƯ MỤC</a:t>
            </a:r>
            <a:endParaRPr lang="en-US" sz="2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6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244" descr="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589" y="2488471"/>
            <a:ext cx="2851978" cy="265502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861229" y="1375662"/>
            <a:ext cx="75135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ĐÓNG THƯ MỤC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81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2"/>
          <p:cNvSpPr txBox="1">
            <a:spLocks/>
          </p:cNvSpPr>
          <p:nvPr/>
        </p:nvSpPr>
        <p:spPr>
          <a:xfrm>
            <a:off x="668548" y="764780"/>
            <a:ext cx="8202285" cy="194548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đóng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cửa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sổ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thư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đang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màn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nháy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chuột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nút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lệnh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nào</a:t>
            </a: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dưới đây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69" y="2149317"/>
            <a:ext cx="579688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403450" y="2206468"/>
            <a:ext cx="5144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vi-VN" sz="18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69" y="2663667"/>
            <a:ext cx="579688" cy="400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403450" y="2681527"/>
            <a:ext cx="5144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vi-VN" sz="18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327" y="3749517"/>
            <a:ext cx="570755" cy="342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33" y="3235167"/>
            <a:ext cx="571649" cy="342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415954" y="3174446"/>
            <a:ext cx="5135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vi-VN" sz="18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405236" y="3700702"/>
            <a:ext cx="5144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vi-VN" sz="1800" dirty="0" smtClean="0">
                <a:latin typeface="Times New Roman" pitchFamily="18" charset="0"/>
                <a:cs typeface="Times New Roman" pitchFamily="18" charset="0"/>
              </a:rPr>
              <a:t>D.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831679" y="2149317"/>
            <a:ext cx="400154" cy="400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8" name="Rectangle 27"/>
          <p:cNvSpPr/>
          <p:nvPr/>
        </p:nvSpPr>
        <p:spPr>
          <a:xfrm>
            <a:off x="4830785" y="2663667"/>
            <a:ext cx="400154" cy="400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9" name="Rectangle 28"/>
          <p:cNvSpPr/>
          <p:nvPr/>
        </p:nvSpPr>
        <p:spPr>
          <a:xfrm>
            <a:off x="4834359" y="3205005"/>
            <a:ext cx="399261" cy="400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0" name="Rectangle 29"/>
          <p:cNvSpPr/>
          <p:nvPr/>
        </p:nvSpPr>
        <p:spPr>
          <a:xfrm>
            <a:off x="4830785" y="3719752"/>
            <a:ext cx="400154" cy="400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798631" y="3062527"/>
            <a:ext cx="3429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92D050"/>
                </a:solidFill>
                <a:sym typeface="Wingdings" pitchFamily="2" charset="2"/>
              </a:rPr>
              <a:t></a:t>
            </a:r>
            <a:endParaRPr lang="en-US" sz="3600" b="1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6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226925" y="1492726"/>
            <a:ext cx="8917075" cy="23934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3663" y="15442"/>
            <a:ext cx="23358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 NHỚ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37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46" y="-9323"/>
            <a:ext cx="9163745" cy="513169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41585" y="247245"/>
            <a:ext cx="7575982" cy="2678475"/>
            <a:chOff x="-3360076" y="-3222630"/>
            <a:chExt cx="10101309" cy="3571300"/>
          </a:xfrm>
        </p:grpSpPr>
        <p:pic>
          <p:nvPicPr>
            <p:cNvPr id="13" name="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1" t="35741" r="76042" b="33519"/>
            <a:stretch/>
          </p:blipFill>
          <p:spPr>
            <a:xfrm>
              <a:off x="-3360076" y="-2011738"/>
              <a:ext cx="1879600" cy="2108200"/>
            </a:xfrm>
            <a:prstGeom prst="rect">
              <a:avLst/>
            </a:prstGeom>
          </p:spPr>
        </p:pic>
        <p:pic>
          <p:nvPicPr>
            <p:cNvPr id="14" name="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9" t="9259" r="56875" b="50556"/>
            <a:stretch/>
          </p:blipFill>
          <p:spPr>
            <a:xfrm>
              <a:off x="-1854200" y="-3112079"/>
              <a:ext cx="2882900" cy="2755900"/>
            </a:xfrm>
            <a:prstGeom prst="rect">
              <a:avLst/>
            </a:prstGeom>
          </p:spPr>
        </p:pic>
        <p:pic>
          <p:nvPicPr>
            <p:cNvPr id="15" name="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t="7407" r="44479" b="52037"/>
            <a:stretch/>
          </p:blipFill>
          <p:spPr>
            <a:xfrm>
              <a:off x="404187" y="-3222630"/>
              <a:ext cx="2197100" cy="2781300"/>
            </a:xfrm>
            <a:prstGeom prst="rect">
              <a:avLst/>
            </a:prstGeom>
          </p:spPr>
        </p:pic>
        <p:pic>
          <p:nvPicPr>
            <p:cNvPr id="16" name="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6" t="15926" r="33646" b="54630"/>
            <a:stretch/>
          </p:blipFill>
          <p:spPr>
            <a:xfrm>
              <a:off x="2114551" y="-2503818"/>
              <a:ext cx="1701800" cy="2019300"/>
            </a:xfrm>
            <a:prstGeom prst="rect">
              <a:avLst/>
            </a:prstGeom>
          </p:spPr>
        </p:pic>
        <p:pic>
          <p:nvPicPr>
            <p:cNvPr id="17" name="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33" t="27408" r="7708" b="42222"/>
            <a:stretch/>
          </p:blipFill>
          <p:spPr>
            <a:xfrm>
              <a:off x="5039433" y="-1734130"/>
              <a:ext cx="1701800" cy="2082800"/>
            </a:xfrm>
            <a:prstGeom prst="rect">
              <a:avLst/>
            </a:prstGeom>
          </p:spPr>
        </p:pic>
        <p:pic>
          <p:nvPicPr>
            <p:cNvPr id="18" name="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0" t="14444" r="19688" b="50000"/>
            <a:stretch/>
          </p:blipFill>
          <p:spPr>
            <a:xfrm>
              <a:off x="3532576" y="-2659065"/>
              <a:ext cx="2019300" cy="243840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1315674" y="2160665"/>
            <a:ext cx="59939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54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492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AAF212-7B02-4992-A99C-8EBFED6E1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487" y="1139429"/>
            <a:ext cx="702190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/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4DF3713-83F3-4DA2-AA28-02688269A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487" y="2014124"/>
            <a:ext cx="741871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defTabSz="342900">
              <a:defRPr sz="2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2. </a:t>
            </a:r>
            <a:r>
              <a:rPr lang="en-US" altLang="en-US" dirty="0" err="1"/>
              <a:t>Nhấn</a:t>
            </a:r>
            <a:r>
              <a:rPr lang="en-US" altLang="en-US" dirty="0"/>
              <a:t> </a:t>
            </a:r>
            <a:r>
              <a:rPr lang="en-US" altLang="en-US" dirty="0" err="1"/>
              <a:t>nút</a:t>
            </a:r>
            <a:r>
              <a:rPr lang="en-US" altLang="en-US" dirty="0"/>
              <a:t> “</a:t>
            </a:r>
            <a:r>
              <a:rPr lang="en-US" altLang="en-US" dirty="0" err="1"/>
              <a:t>Tạm</a:t>
            </a:r>
            <a:r>
              <a:rPr lang="en-US" altLang="en-US" dirty="0"/>
              <a:t> </a:t>
            </a:r>
            <a:r>
              <a:rPr lang="en-US" altLang="en-US" dirty="0" err="1"/>
              <a:t>dừng</a:t>
            </a:r>
            <a:r>
              <a:rPr lang="en-US" altLang="en-US" dirty="0"/>
              <a:t>” </a:t>
            </a:r>
            <a:r>
              <a:rPr lang="en-US" altLang="en-US" dirty="0" err="1"/>
              <a:t>khi</a:t>
            </a:r>
            <a:r>
              <a:rPr lang="en-US" altLang="en-US" dirty="0"/>
              <a:t> </a:t>
            </a:r>
            <a:r>
              <a:rPr lang="en-US" altLang="en-US" dirty="0" err="1"/>
              <a:t>phải</a:t>
            </a:r>
            <a:r>
              <a:rPr lang="en-US" altLang="en-US" dirty="0"/>
              <a:t> </a:t>
            </a:r>
            <a:r>
              <a:rPr lang="en-US" altLang="en-US" dirty="0" err="1"/>
              <a:t>trả</a:t>
            </a:r>
            <a:r>
              <a:rPr lang="en-US" altLang="en-US" dirty="0"/>
              <a:t> </a:t>
            </a:r>
            <a:r>
              <a:rPr lang="en-US" altLang="en-US" dirty="0" err="1"/>
              <a:t>lời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 smtClean="0"/>
              <a:t>hỏi</a:t>
            </a:r>
            <a:r>
              <a:rPr lang="en-US" altLang="en-US" dirty="0" smtClean="0"/>
              <a:t>.</a:t>
            </a:r>
            <a:endParaRPr lang="en-US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EEA4318-D6A6-41C6-A533-FCF96F8E1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487" y="2940457"/>
            <a:ext cx="751360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defTabSz="342900">
              <a:defRPr sz="2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3. </a:t>
            </a:r>
            <a:r>
              <a:rPr lang="en-US" altLang="en-US" dirty="0" err="1"/>
              <a:t>Nhấn</a:t>
            </a:r>
            <a:r>
              <a:rPr lang="en-US" altLang="en-US" dirty="0"/>
              <a:t> </a:t>
            </a:r>
            <a:r>
              <a:rPr lang="en-US" altLang="en-US" dirty="0" err="1"/>
              <a:t>nút</a:t>
            </a:r>
            <a:r>
              <a:rPr lang="en-US" altLang="en-US" dirty="0"/>
              <a:t> “</a:t>
            </a:r>
            <a:r>
              <a:rPr lang="en-US" altLang="en-US" dirty="0" err="1"/>
              <a:t>Tiếp</a:t>
            </a:r>
            <a:r>
              <a:rPr lang="en-US" altLang="en-US" dirty="0"/>
              <a:t> </a:t>
            </a:r>
            <a:r>
              <a:rPr lang="en-US" altLang="en-US" dirty="0" err="1"/>
              <a:t>tục</a:t>
            </a:r>
            <a:r>
              <a:rPr lang="en-US" altLang="en-US" dirty="0"/>
              <a:t>” </a:t>
            </a:r>
            <a:r>
              <a:rPr lang="en-US" altLang="en-US" dirty="0" err="1"/>
              <a:t>khi</a:t>
            </a:r>
            <a:r>
              <a:rPr lang="en-US" altLang="en-US" dirty="0"/>
              <a:t> </a:t>
            </a:r>
            <a:r>
              <a:rPr lang="en-US" altLang="en-US" dirty="0" err="1"/>
              <a:t>đã</a:t>
            </a:r>
            <a:r>
              <a:rPr lang="en-US" altLang="en-US" dirty="0"/>
              <a:t> </a:t>
            </a:r>
            <a:r>
              <a:rPr lang="en-US" altLang="en-US" dirty="0" err="1"/>
              <a:t>tìm</a:t>
            </a:r>
            <a:r>
              <a:rPr lang="en-US" altLang="en-US" dirty="0"/>
              <a:t> </a:t>
            </a:r>
            <a:r>
              <a:rPr lang="en-US" altLang="en-US" dirty="0" err="1"/>
              <a:t>được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trả</a:t>
            </a:r>
            <a:r>
              <a:rPr lang="en-US" altLang="en-US" dirty="0"/>
              <a:t> </a:t>
            </a:r>
            <a:r>
              <a:rPr lang="en-US" altLang="en-US" dirty="0" err="1" smtClean="0"/>
              <a:t>lời</a:t>
            </a:r>
            <a:r>
              <a:rPr lang="en-US" altLang="en-US" dirty="0" smtClean="0"/>
              <a:t>.</a:t>
            </a:r>
            <a:endParaRPr lang="en-US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BBBBF53-0725-429F-8261-BD12BF610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487" y="3866790"/>
            <a:ext cx="83762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defTabSz="342900">
              <a:defRPr sz="2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4. </a:t>
            </a:r>
            <a:r>
              <a:rPr lang="en-US" altLang="en-US" dirty="0" err="1"/>
              <a:t>Học</a:t>
            </a:r>
            <a:r>
              <a:rPr lang="en-US" altLang="en-US" dirty="0"/>
              <a:t> </a:t>
            </a:r>
            <a:r>
              <a:rPr lang="en-US" altLang="en-US" dirty="0" err="1"/>
              <a:t>tập</a:t>
            </a:r>
            <a:r>
              <a:rPr lang="en-US" altLang="en-US" dirty="0"/>
              <a:t> </a:t>
            </a:r>
            <a:r>
              <a:rPr lang="en-US" altLang="en-US" dirty="0" err="1"/>
              <a:t>nghiêm</a:t>
            </a:r>
            <a:r>
              <a:rPr lang="en-US" altLang="en-US" dirty="0"/>
              <a:t> </a:t>
            </a:r>
            <a:r>
              <a:rPr lang="en-US" altLang="en-US" dirty="0" err="1"/>
              <a:t>túc</a:t>
            </a:r>
            <a:r>
              <a:rPr lang="en-US" altLang="en-US" dirty="0"/>
              <a:t>, </a:t>
            </a:r>
            <a:r>
              <a:rPr lang="en-US" altLang="en-US" dirty="0" err="1"/>
              <a:t>làm</a:t>
            </a:r>
            <a:r>
              <a:rPr lang="en-US" altLang="en-US" dirty="0"/>
              <a:t> </a:t>
            </a:r>
            <a:r>
              <a:rPr lang="en-US" altLang="en-US" dirty="0" err="1"/>
              <a:t>đầy</a:t>
            </a:r>
            <a:r>
              <a:rPr lang="en-US" altLang="en-US" dirty="0"/>
              <a:t> </a:t>
            </a:r>
            <a:r>
              <a:rPr lang="en-US" altLang="en-US" dirty="0" err="1"/>
              <a:t>đủ</a:t>
            </a:r>
            <a:r>
              <a:rPr lang="en-US" altLang="en-US" dirty="0"/>
              <a:t> </a:t>
            </a:r>
            <a:r>
              <a:rPr lang="en-US" altLang="en-US" dirty="0" err="1"/>
              <a:t>bài</a:t>
            </a:r>
            <a:r>
              <a:rPr lang="en-US" altLang="en-US" dirty="0"/>
              <a:t> </a:t>
            </a:r>
            <a:r>
              <a:rPr lang="en-US" altLang="en-US" dirty="0" err="1"/>
              <a:t>tập</a:t>
            </a:r>
            <a:r>
              <a:rPr lang="en-US" altLang="en-US" dirty="0"/>
              <a:t> </a:t>
            </a:r>
            <a:r>
              <a:rPr lang="en-US" altLang="en-US" dirty="0" err="1"/>
              <a:t>theo</a:t>
            </a:r>
            <a:r>
              <a:rPr lang="en-US" altLang="en-US" dirty="0"/>
              <a:t> </a:t>
            </a:r>
            <a:r>
              <a:rPr lang="en-US" altLang="en-US" dirty="0" err="1"/>
              <a:t>yêu</a:t>
            </a:r>
            <a:r>
              <a:rPr lang="en-US" altLang="en-US" dirty="0"/>
              <a:t> </a:t>
            </a:r>
            <a:r>
              <a:rPr lang="en-US" altLang="en-US" dirty="0" err="1"/>
              <a:t>cầu</a:t>
            </a:r>
            <a:r>
              <a:rPr lang="en-US" altLang="en-US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707160" y="81872"/>
            <a:ext cx="53222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NHỮNG ĐIỀU CẦN LƯU Ý</a:t>
            </a:r>
            <a:endParaRPr lang="en-US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209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100" y="971550"/>
            <a:ext cx="3657362" cy="21836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1758" y="958395"/>
            <a:ext cx="4058707" cy="219683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1476206" y="3363847"/>
            <a:ext cx="15245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1</a:t>
            </a:r>
            <a:endParaRPr lang="en-US" altLang="en-US" sz="2400" b="1" dirty="0">
              <a:latin typeface="Times New Roman" pitchFamily="18" charset="0"/>
            </a:endParaRPr>
          </a:p>
        </p:txBody>
      </p:sp>
      <p:sp>
        <p:nvSpPr>
          <p:cNvPr id="4102" name="Text Box 8"/>
          <p:cNvSpPr txBox="1">
            <a:spLocks noChangeArrowheads="1"/>
          </p:cNvSpPr>
          <p:nvPr/>
        </p:nvSpPr>
        <p:spPr bwMode="auto">
          <a:xfrm>
            <a:off x="241959" y="62367"/>
            <a:ext cx="890204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</a:rPr>
              <a:t>sát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</a:rPr>
              <a:t>rồi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</a:rPr>
              <a:t>nhận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</a:rPr>
              <a:t>xét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</a:rPr>
              <a:t>về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</a:rPr>
              <a:t>cách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</a:rPr>
              <a:t>sắp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</a:rPr>
              <a:t>xếp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</a:rPr>
              <a:t>sách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</a:rPr>
              <a:t>vở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</a:rPr>
              <a:t> ở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</a:rPr>
              <a:t>hai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</a:rPr>
              <a:t>sau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4107" name="TextBox 1"/>
          <p:cNvSpPr txBox="1">
            <a:spLocks noChangeArrowheads="1"/>
          </p:cNvSpPr>
          <p:nvPr/>
        </p:nvSpPr>
        <p:spPr bwMode="auto">
          <a:xfrm>
            <a:off x="1105451" y="3957514"/>
            <a:ext cx="6689875" cy="49244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600" b="1" dirty="0" err="1">
                <a:latin typeface="Times New Roman" pitchFamily="18" charset="0"/>
              </a:rPr>
              <a:t>Cách</a:t>
            </a:r>
            <a:r>
              <a:rPr lang="en-US" altLang="en-US" sz="2600" b="1" dirty="0">
                <a:latin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</a:rPr>
              <a:t>sắp</a:t>
            </a:r>
            <a:r>
              <a:rPr lang="en-US" altLang="en-US" sz="2600" b="1" dirty="0">
                <a:latin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</a:rPr>
              <a:t>xếp</a:t>
            </a:r>
            <a:r>
              <a:rPr lang="en-US" altLang="en-US" sz="2600" b="1" dirty="0">
                <a:latin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</a:rPr>
              <a:t>sách</a:t>
            </a:r>
            <a:r>
              <a:rPr lang="en-US" altLang="en-US" sz="2600" b="1" dirty="0">
                <a:latin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</a:rPr>
              <a:t>vở</a:t>
            </a:r>
            <a:r>
              <a:rPr lang="en-US" altLang="en-US" sz="2600" b="1" dirty="0">
                <a:latin typeface="Times New Roman" pitchFamily="18" charset="0"/>
              </a:rPr>
              <a:t> ở </a:t>
            </a:r>
            <a:r>
              <a:rPr lang="en-US" altLang="en-US" sz="2600" b="1" dirty="0" err="1">
                <a:latin typeface="Times New Roman" pitchFamily="18" charset="0"/>
              </a:rPr>
              <a:t>hình</a:t>
            </a:r>
            <a:r>
              <a:rPr lang="en-US" altLang="en-US" sz="2600" b="1" dirty="0">
                <a:latin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</a:rPr>
              <a:t>nào</a:t>
            </a:r>
            <a:r>
              <a:rPr lang="en-US" altLang="en-US" sz="2600" b="1" dirty="0">
                <a:latin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</a:rPr>
              <a:t>dễ</a:t>
            </a:r>
            <a:r>
              <a:rPr lang="en-US" altLang="en-US" sz="2600" b="1" dirty="0">
                <a:latin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</a:rPr>
              <a:t>tìm</a:t>
            </a:r>
            <a:r>
              <a:rPr lang="en-US" altLang="en-US" sz="2600" b="1" dirty="0">
                <a:latin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</a:rPr>
              <a:t>hơn</a:t>
            </a:r>
            <a:r>
              <a:rPr lang="en-US" altLang="en-US" sz="2600" b="1" dirty="0">
                <a:latin typeface="Times New Roman" pitchFamily="18" charset="0"/>
              </a:rPr>
              <a:t>?</a:t>
            </a:r>
            <a:endParaRPr lang="en-SG" sz="2600" dirty="0"/>
          </a:p>
        </p:txBody>
      </p:sp>
      <p:sp>
        <p:nvSpPr>
          <p:cNvPr id="4110" name="Text Box 7"/>
          <p:cNvSpPr txBox="1">
            <a:spLocks noChangeArrowheads="1"/>
          </p:cNvSpPr>
          <p:nvPr/>
        </p:nvSpPr>
        <p:spPr bwMode="auto">
          <a:xfrm>
            <a:off x="5756395" y="3336794"/>
            <a:ext cx="22294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2</a:t>
            </a:r>
            <a:endParaRPr lang="en-US" altLang="en-US" sz="24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60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9674" y="1355599"/>
            <a:ext cx="64732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BÀI 6: THƯ </a:t>
            </a:r>
            <a:r>
              <a:rPr lang="en-US" sz="4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MỤC (Tiết 1)</a:t>
            </a:r>
            <a:endParaRPr lang="en-US" sz="4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图片 10244" descr="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589" y="2488471"/>
            <a:ext cx="2851978" cy="265502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1628481" y="2257638"/>
            <a:ext cx="45176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i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OHOMA"/>
                <a:cs typeface="Times New Roman" panose="02020603050405020304" pitchFamily="18" charset="0"/>
              </a:rPr>
              <a:t>SGK TRANG 27</a:t>
            </a:r>
            <a:endParaRPr lang="en-US" sz="3200" b="1" i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OHOM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12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"/>
          <p:cNvSpPr/>
          <p:nvPr/>
        </p:nvSpPr>
        <p:spPr>
          <a:xfrm>
            <a:off x="579771" y="1380113"/>
            <a:ext cx="4178300" cy="596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圆角矩形 29"/>
          <p:cNvSpPr/>
          <p:nvPr/>
        </p:nvSpPr>
        <p:spPr>
          <a:xfrm>
            <a:off x="810498" y="2086902"/>
            <a:ext cx="8014525" cy="596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圆角矩形 30"/>
          <p:cNvSpPr/>
          <p:nvPr/>
        </p:nvSpPr>
        <p:spPr>
          <a:xfrm>
            <a:off x="810498" y="2793690"/>
            <a:ext cx="8111559" cy="99091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grpSp>
        <p:nvGrpSpPr>
          <p:cNvPr id="9" name="组合 6"/>
          <p:cNvGrpSpPr/>
          <p:nvPr/>
        </p:nvGrpSpPr>
        <p:grpSpPr>
          <a:xfrm>
            <a:off x="662786" y="1413226"/>
            <a:ext cx="530674" cy="530674"/>
            <a:chOff x="1330341" y="1191167"/>
            <a:chExt cx="530674" cy="530674"/>
          </a:xfrm>
        </p:grpSpPr>
        <p:sp>
          <p:nvSpPr>
            <p:cNvPr id="10" name="椭圆 4"/>
            <p:cNvSpPr/>
            <p:nvPr/>
          </p:nvSpPr>
          <p:spPr>
            <a:xfrm>
              <a:off x="1330341" y="1191167"/>
              <a:ext cx="530674" cy="53067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11" name="文本框 5"/>
            <p:cNvSpPr txBox="1"/>
            <p:nvPr/>
          </p:nvSpPr>
          <p:spPr>
            <a:xfrm>
              <a:off x="1406541" y="1210867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</p:grpSp>
      <p:grpSp>
        <p:nvGrpSpPr>
          <p:cNvPr id="12" name="组合 7"/>
          <p:cNvGrpSpPr/>
          <p:nvPr/>
        </p:nvGrpSpPr>
        <p:grpSpPr>
          <a:xfrm>
            <a:off x="1041146" y="2102292"/>
            <a:ext cx="530674" cy="530674"/>
            <a:chOff x="1330341" y="1880233"/>
            <a:chExt cx="530674" cy="530674"/>
          </a:xfrm>
        </p:grpSpPr>
        <p:sp>
          <p:nvSpPr>
            <p:cNvPr id="13" name="椭圆 33"/>
            <p:cNvSpPr/>
            <p:nvPr/>
          </p:nvSpPr>
          <p:spPr>
            <a:xfrm>
              <a:off x="1330341" y="1880233"/>
              <a:ext cx="530674" cy="53067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14" name="文本框 37"/>
            <p:cNvSpPr txBox="1"/>
            <p:nvPr/>
          </p:nvSpPr>
          <p:spPr>
            <a:xfrm>
              <a:off x="1330341" y="1909161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smtClean="0">
                  <a:solidFill>
                    <a:prstClr val="white"/>
                  </a:solidFill>
                  <a:latin typeface="等线"/>
                  <a:ea typeface="微软雅黑"/>
                </a:rPr>
                <a:t>01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</p:grpSp>
      <p:grpSp>
        <p:nvGrpSpPr>
          <p:cNvPr id="15" name="组合 8"/>
          <p:cNvGrpSpPr/>
          <p:nvPr/>
        </p:nvGrpSpPr>
        <p:grpSpPr>
          <a:xfrm>
            <a:off x="1032268" y="2861266"/>
            <a:ext cx="530674" cy="530674"/>
            <a:chOff x="1330341" y="2577061"/>
            <a:chExt cx="530674" cy="530674"/>
          </a:xfrm>
        </p:grpSpPr>
        <p:sp>
          <p:nvSpPr>
            <p:cNvPr id="16" name="椭圆 34"/>
            <p:cNvSpPr/>
            <p:nvPr/>
          </p:nvSpPr>
          <p:spPr>
            <a:xfrm>
              <a:off x="1330341" y="2577061"/>
              <a:ext cx="530674" cy="53067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17" name="文本框 38"/>
            <p:cNvSpPr txBox="1"/>
            <p:nvPr/>
          </p:nvSpPr>
          <p:spPr>
            <a:xfrm>
              <a:off x="1330341" y="2608531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smtClean="0">
                  <a:solidFill>
                    <a:prstClr val="white"/>
                  </a:solidFill>
                  <a:latin typeface="等线"/>
                  <a:ea typeface="微软雅黑"/>
                </a:rPr>
                <a:t>02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</p:grpSp>
      <p:sp>
        <p:nvSpPr>
          <p:cNvPr id="21" name="文本框 10"/>
          <p:cNvSpPr txBox="1"/>
          <p:nvPr/>
        </p:nvSpPr>
        <p:spPr>
          <a:xfrm>
            <a:off x="1294185" y="1440408"/>
            <a:ext cx="3132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Mục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tiêu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微软雅黑"/>
              <a:cs typeface="Tahoma" pitchFamily="34" charset="0"/>
            </a:endParaRPr>
          </a:p>
        </p:txBody>
      </p:sp>
      <p:sp>
        <p:nvSpPr>
          <p:cNvPr id="22" name="文本框 45"/>
          <p:cNvSpPr txBox="1"/>
          <p:nvPr/>
        </p:nvSpPr>
        <p:spPr>
          <a:xfrm>
            <a:off x="1619995" y="2180214"/>
            <a:ext cx="5251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Làm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quen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với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thư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mục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thư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mục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con;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微软雅黑"/>
              <a:cs typeface="Tahoma" pitchFamily="34" charset="0"/>
            </a:endParaRPr>
          </a:p>
        </p:txBody>
      </p:sp>
      <p:sp>
        <p:nvSpPr>
          <p:cNvPr id="23" name="文本框 46"/>
          <p:cNvSpPr txBox="1"/>
          <p:nvPr/>
        </p:nvSpPr>
        <p:spPr>
          <a:xfrm>
            <a:off x="1619995" y="2846092"/>
            <a:ext cx="7302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Thực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hiện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được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các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thao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tác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: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tạo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mới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đặt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tên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mở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đóng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xóa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thư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mục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;</a:t>
            </a:r>
            <a:endParaRPr lang="zh-CN" altLang="en-US" sz="2400" dirty="0">
              <a:solidFill>
                <a:prstClr val="black"/>
              </a:solidFill>
              <a:latin typeface="Tahoma" pitchFamily="34" charset="0"/>
              <a:ea typeface="微软雅黑"/>
              <a:cs typeface="Tahoma" pitchFamily="34" charset="0"/>
            </a:endParaRPr>
          </a:p>
        </p:txBody>
      </p:sp>
      <p:pic>
        <p:nvPicPr>
          <p:cNvPr id="25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146" y="-108170"/>
            <a:ext cx="6256664" cy="1425334"/>
          </a:xfrm>
          <a:prstGeom prst="rect">
            <a:avLst/>
          </a:prstGeom>
        </p:spPr>
      </p:pic>
      <p:grpSp>
        <p:nvGrpSpPr>
          <p:cNvPr id="18" name="组合 8"/>
          <p:cNvGrpSpPr/>
          <p:nvPr/>
        </p:nvGrpSpPr>
        <p:grpSpPr>
          <a:xfrm>
            <a:off x="1041146" y="3979626"/>
            <a:ext cx="530674" cy="530674"/>
            <a:chOff x="1330341" y="2577061"/>
            <a:chExt cx="530674" cy="530674"/>
          </a:xfrm>
        </p:grpSpPr>
        <p:sp>
          <p:nvSpPr>
            <p:cNvPr id="19" name="椭圆 34"/>
            <p:cNvSpPr/>
            <p:nvPr/>
          </p:nvSpPr>
          <p:spPr>
            <a:xfrm>
              <a:off x="1330341" y="2577061"/>
              <a:ext cx="530674" cy="53067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20" name="文本框 38"/>
            <p:cNvSpPr txBox="1"/>
            <p:nvPr/>
          </p:nvSpPr>
          <p:spPr>
            <a:xfrm>
              <a:off x="1330341" y="2608531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 smtClean="0">
                  <a:solidFill>
                    <a:prstClr val="white"/>
                  </a:solidFill>
                  <a:latin typeface="等线"/>
                  <a:ea typeface="微软雅黑"/>
                </a:rPr>
                <a:t>03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</p:grpSp>
      <p:sp>
        <p:nvSpPr>
          <p:cNvPr id="24" name="圆角矩形 30"/>
          <p:cNvSpPr/>
          <p:nvPr/>
        </p:nvSpPr>
        <p:spPr>
          <a:xfrm>
            <a:off x="831350" y="3922277"/>
            <a:ext cx="8090705" cy="87797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26" name="文本框 45"/>
          <p:cNvSpPr txBox="1"/>
          <p:nvPr/>
        </p:nvSpPr>
        <p:spPr>
          <a:xfrm>
            <a:off x="1568854" y="3969251"/>
            <a:ext cx="7184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Biết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cách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và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có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ý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thức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sắp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xếp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khoa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học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hợp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lí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các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thư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mục</a:t>
            </a:r>
            <a:r>
              <a:rPr lang="en-US" altLang="zh-CN" sz="2400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.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微软雅黑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82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1" grpId="0"/>
      <p:bldP spid="22" grpId="0"/>
      <p:bldP spid="23" grpId="0"/>
      <p:bldP spid="24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48856" y="855676"/>
            <a:ext cx="5036955" cy="14692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1: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TÌM HIỂU VỀ THƯ MỤC</a:t>
            </a:r>
            <a:endParaRPr lang="en-U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图片 10244" descr="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414" y="2336071"/>
            <a:ext cx="2851978" cy="265502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6316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>
          <a:xfrm>
            <a:off x="212031" y="2761529"/>
            <a:ext cx="289560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3782" y="754092"/>
            <a:ext cx="2695087" cy="301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086" y="2994332"/>
            <a:ext cx="4255377" cy="1140051"/>
          </a:xfrm>
          <a:prstGeom prst="rect">
            <a:avLst/>
          </a:prstGeom>
        </p:spPr>
      </p:pic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269708" y="3868856"/>
            <a:ext cx="657559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buFont typeface="Wingdings" pitchFamily="2" charset="2"/>
              <a:buChar char="Ø"/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b="1" dirty="0">
                <a:latin typeface="Times New Roman" pitchFamily="18" charset="0"/>
                <a:cs typeface="Times New Roman" pitchFamily="18" charset="0"/>
              </a:rPr>
              <a:t>Mỗi thư mục có một biểu tượng </a:t>
            </a:r>
            <a:r>
              <a:rPr lang="vi-VN" altLang="en-US" sz="2800" b="1"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vi-VN" altLang="en-US" sz="2800" b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smtClean="0">
                <a:latin typeface="Times New Roman" pitchFamily="18" charset="0"/>
                <a:cs typeface="Times New Roman" pitchFamily="18" charset="0"/>
              </a:rPr>
              <a:t>để phân biệt</a:t>
            </a:r>
            <a:r>
              <a:rPr lang="vi-VN" altLang="en-US" sz="2800" b="1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41959" y="62367"/>
            <a:ext cx="89020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smtClean="0">
                <a:solidFill>
                  <a:schemeClr val="bg1"/>
                </a:solidFill>
                <a:latin typeface="Times New Roman" pitchFamily="18" charset="0"/>
              </a:rPr>
              <a:t>GIỚI THIỆU VỀ THƯ MỤC</a:t>
            </a:r>
            <a:endParaRPr lang="en-US" alt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1849348" y="1968500"/>
            <a:ext cx="1884452" cy="774702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45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0244" descr="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589" y="2488471"/>
            <a:ext cx="2851978" cy="265502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880335" y="1231960"/>
            <a:ext cx="70535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TẠO THƯ MỤC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09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16"/>
          <p:cNvSpPr txBox="1">
            <a:spLocks noChangeArrowheads="1"/>
          </p:cNvSpPr>
          <p:nvPr/>
        </p:nvSpPr>
        <p:spPr bwMode="gray">
          <a:xfrm>
            <a:off x="870403" y="1222674"/>
            <a:ext cx="784924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Bước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1: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3" name="Text Box 16"/>
          <p:cNvSpPr txBox="1">
            <a:spLocks noChangeArrowheads="1"/>
          </p:cNvSpPr>
          <p:nvPr/>
        </p:nvSpPr>
        <p:spPr bwMode="gray">
          <a:xfrm>
            <a:off x="870404" y="2313013"/>
            <a:ext cx="78492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Bước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2: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Nháy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New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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họn</a:t>
            </a:r>
            <a:r>
              <a:rPr lang="en-US" altLang="en-US" sz="2800" b="1">
                <a:solidFill>
                  <a:srgbClr val="1B00F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Folder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 Box 16"/>
          <p:cNvSpPr txBox="1">
            <a:spLocks noChangeArrowheads="1"/>
          </p:cNvSpPr>
          <p:nvPr/>
        </p:nvSpPr>
        <p:spPr bwMode="gray">
          <a:xfrm>
            <a:off x="870404" y="3123123"/>
            <a:ext cx="76131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2800" b="1" dirty="0" err="1">
                <a:solidFill>
                  <a:srgbClr val="1B00FE"/>
                </a:solidFill>
                <a:latin typeface="Times New Roman" panose="02020603050405020304" pitchFamily="18" charset="0"/>
                <a:cs typeface="Times New Roman" pitchFamily="18" charset="0"/>
              </a:rPr>
              <a:t>Bước</a:t>
            </a:r>
            <a:r>
              <a:rPr lang="en-US" altLang="en-US" sz="2800" b="1" dirty="0">
                <a:solidFill>
                  <a:srgbClr val="1B00FE"/>
                </a:solidFill>
                <a:latin typeface="Times New Roman" panose="02020603050405020304" pitchFamily="18" charset="0"/>
                <a:cs typeface="Times New Roman" pitchFamily="18" charset="0"/>
              </a:rPr>
              <a:t> 3: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mục, ví dụ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Lop3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Enter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05357" y="104511"/>
            <a:ext cx="474681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BƯỚC TẠO THƯ MỤC</a:t>
            </a:r>
            <a:endParaRPr lang="en-US" sz="2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54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3" grpId="0"/>
      <p:bldP spid="6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2e05dfe2325ff3577328e69972cf5e94153c4fa"/>
  <p:tag name="ISPRING_PRESENTATION_TITLE" val="5899150c12e6b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8&quot;/&gt;&lt;/object&gt;&lt;object type=&quot;3&quot; unique_id=&quot;10006&quot;&gt;&lt;property id=&quot;20148&quot; value=&quot;5&quot;/&gt;&lt;property id=&quot;20300&quot; value=&quot;Slide 2&quot;/&gt;&lt;property id=&quot;20307&quot; value=&quot;321&quot;/&gt;&lt;/object&gt;&lt;object type=&quot;3&quot; unique_id=&quot;10007&quot;&gt;&lt;property id=&quot;20148&quot; value=&quot;5&quot;/&gt;&lt;property id=&quot;20300&quot; value=&quot;Slide 3&quot;/&gt;&lt;property id=&quot;20307&quot; value=&quot;261&quot;/&gt;&lt;/object&gt;&lt;object type=&quot;3&quot; unique_id=&quot;10008&quot;&gt;&lt;property id=&quot;20148&quot; value=&quot;5&quot;/&gt;&lt;property id=&quot;20300&quot; value=&quot;Slide 4&quot;/&gt;&lt;property id=&quot;20307&quot; value=&quot;286&quot;/&gt;&lt;/object&gt;&lt;object type=&quot;3&quot; unique_id=&quot;10009&quot;&gt;&lt;property id=&quot;20148&quot; value=&quot;5&quot;/&gt;&lt;property id=&quot;20300&quot; value=&quot;Slide 5&quot;/&gt;&lt;property id=&quot;20307&quot; value=&quot;287&quot;/&gt;&lt;/object&gt;&lt;object type=&quot;3&quot; unique_id=&quot;10010&quot;&gt;&lt;property id=&quot;20148&quot; value=&quot;5&quot;/&gt;&lt;property id=&quot;20300&quot; value=&quot;Slide 6&quot;/&gt;&lt;property id=&quot;20307&quot; value=&quot;320&quot;/&gt;&lt;/object&gt;&lt;object type=&quot;3&quot; unique_id=&quot;10011&quot;&gt;&lt;property id=&quot;20148&quot; value=&quot;5&quot;/&gt;&lt;property id=&quot;20300&quot; value=&quot;Slide 7&quot;/&gt;&lt;property id=&quot;20307&quot; value=&quot;312&quot;/&gt;&lt;/object&gt;&lt;object type=&quot;3&quot; unique_id=&quot;10014&quot;&gt;&lt;property id=&quot;20148&quot; value=&quot;5&quot;/&gt;&lt;property id=&quot;20300&quot; value=&quot;Slide 11&quot;/&gt;&lt;property id=&quot;20307&quot; value=&quot;285&quot;/&gt;&lt;/object&gt;&lt;object type=&quot;3&quot; unique_id=&quot;10187&quot;&gt;&lt;property id=&quot;20148&quot; value=&quot;5&quot;/&gt;&lt;property id=&quot;20300&quot; value=&quot;Slide 8&quot;/&gt;&lt;property id=&quot;20307&quot; value=&quot;322&quot;/&gt;&lt;/object&gt;&lt;object type=&quot;3&quot; unique_id=&quot;10188&quot;&gt;&lt;property id=&quot;20148&quot; value=&quot;5&quot;/&gt;&lt;property id=&quot;20300&quot; value=&quot;Slide 9&quot;/&gt;&lt;property id=&quot;20307&quot; value=&quot;323&quot;/&gt;&lt;/object&gt;&lt;object type=&quot;3&quot; unique_id=&quot;10189&quot;&gt;&lt;property id=&quot;20148&quot; value=&quot;5&quot;/&gt;&lt;property id=&quot;20300&quot; value=&quot;Slide 10&quot;/&gt;&lt;property id=&quot;20307&quot; value=&quot;324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2637</TotalTime>
  <Words>397</Words>
  <Application>Microsoft Office PowerPoint</Application>
  <PresentationFormat>On-screen Show (16:9)</PresentationFormat>
  <Paragraphs>50</Paragraphs>
  <Slides>15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Calibri</vt:lpstr>
      <vt:lpstr>Times New Roman</vt:lpstr>
      <vt:lpstr>微软雅黑</vt:lpstr>
      <vt:lpstr>Calibri Light</vt:lpstr>
      <vt:lpstr>等线 Light</vt:lpstr>
      <vt:lpstr>Wingdings</vt:lpstr>
      <vt:lpstr>等线</vt:lpstr>
      <vt:lpstr>Tahoma</vt:lpstr>
      <vt:lpstr>TOHOMA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5899150c12e6b</dc:title>
  <dc:creator>MDG</dc:creator>
  <cp:lastModifiedBy>MTC</cp:lastModifiedBy>
  <cp:revision>506</cp:revision>
  <cp:lastPrinted>2018-11-06T23:08:08Z</cp:lastPrinted>
  <dcterms:created xsi:type="dcterms:W3CDTF">2015-12-15T14:14:23Z</dcterms:created>
  <dcterms:modified xsi:type="dcterms:W3CDTF">2021-10-06T02:06:54Z</dcterms:modified>
</cp:coreProperties>
</file>