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4" r:id="rId2"/>
  </p:sldMasterIdLst>
  <p:notesMasterIdLst>
    <p:notesMasterId r:id="rId27"/>
  </p:notesMasterIdLst>
  <p:sldIdLst>
    <p:sldId id="358" r:id="rId3"/>
    <p:sldId id="331" r:id="rId4"/>
    <p:sldId id="306" r:id="rId5"/>
    <p:sldId id="337" r:id="rId6"/>
    <p:sldId id="309" r:id="rId7"/>
    <p:sldId id="308" r:id="rId8"/>
    <p:sldId id="340" r:id="rId9"/>
    <p:sldId id="347" r:id="rId10"/>
    <p:sldId id="342" r:id="rId11"/>
    <p:sldId id="343" r:id="rId12"/>
    <p:sldId id="344" r:id="rId13"/>
    <p:sldId id="360" r:id="rId14"/>
    <p:sldId id="310" r:id="rId15"/>
    <p:sldId id="348" r:id="rId16"/>
    <p:sldId id="349" r:id="rId17"/>
    <p:sldId id="350" r:id="rId18"/>
    <p:sldId id="351" r:id="rId19"/>
    <p:sldId id="314" r:id="rId20"/>
    <p:sldId id="353" r:id="rId21"/>
    <p:sldId id="316" r:id="rId22"/>
    <p:sldId id="355" r:id="rId23"/>
    <p:sldId id="320" r:id="rId24"/>
    <p:sldId id="356" r:id="rId25"/>
    <p:sldId id="321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63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BBDFEC-82E9-4806-A2A0-34F7D37AFA10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CE02D3-8AF5-4298-9A80-3E1A23B205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1497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32758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063167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848795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7234" y="219519"/>
            <a:ext cx="12164765" cy="6418963"/>
            <a:chOff x="125465" y="219519"/>
            <a:chExt cx="8923440" cy="4925505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125465" y="219519"/>
              <a:ext cx="8923440" cy="4925505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22061004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ACD868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69481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96997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622975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10251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263822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94904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599596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728405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258453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83133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721778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25360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733358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67073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42259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083538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en-GB" smtClean="0"/>
              <a:pPr algn="r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94804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0774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3450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1888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739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0076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64552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18540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66953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83933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04161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63313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9627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339112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266474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995;p14">
              <a:extLst>
                <a:ext uri="{FF2B5EF4-FFF2-40B4-BE49-F238E27FC236}">
                  <a16:creationId xmlns:a16="http://schemas.microsoft.com/office/drawing/2014/main" id="{D06F31EF-754A-4F9F-A77D-7C1C58F47361}"/>
                </a:ext>
              </a:extLst>
            </p:cNvPr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999;p14">
              <a:extLst>
                <a:ext uri="{FF2B5EF4-FFF2-40B4-BE49-F238E27FC236}">
                  <a16:creationId xmlns:a16="http://schemas.microsoft.com/office/drawing/2014/main" id="{B5709D43-3D83-463A-9E8C-6FA8BF6FE3F4}"/>
                </a:ext>
              </a:extLst>
            </p:cNvPr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002;p14">
              <a:extLst>
                <a:ext uri="{FF2B5EF4-FFF2-40B4-BE49-F238E27FC236}">
                  <a16:creationId xmlns:a16="http://schemas.microsoft.com/office/drawing/2014/main" id="{7E2F91D5-68DF-48A6-8869-7FD6B10D5313}"/>
                </a:ext>
              </a:extLst>
            </p:cNvPr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005;p14">
              <a:extLst>
                <a:ext uri="{FF2B5EF4-FFF2-40B4-BE49-F238E27FC236}">
                  <a16:creationId xmlns:a16="http://schemas.microsoft.com/office/drawing/2014/main" id="{18466ED5-E416-4DE1-A4F7-CD23EAA77B79}"/>
                </a:ext>
              </a:extLst>
            </p:cNvPr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008;p14">
              <a:extLst>
                <a:ext uri="{FF2B5EF4-FFF2-40B4-BE49-F238E27FC236}">
                  <a16:creationId xmlns:a16="http://schemas.microsoft.com/office/drawing/2014/main" id="{11848AC2-1101-45B6-ABB6-4FD06AA8642A}"/>
                </a:ext>
              </a:extLst>
            </p:cNvPr>
            <p:cNvSpPr/>
            <p:nvPr/>
          </p:nvSpPr>
          <p:spPr>
            <a:xfrm>
              <a:off x="8341543" y="292270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011;p14">
              <a:extLst>
                <a:ext uri="{FF2B5EF4-FFF2-40B4-BE49-F238E27FC236}">
                  <a16:creationId xmlns:a16="http://schemas.microsoft.com/office/drawing/2014/main" id="{87C36489-2782-4D32-8AFF-590446FE6759}"/>
                </a:ext>
              </a:extLst>
            </p:cNvPr>
            <p:cNvSpPr/>
            <p:nvPr/>
          </p:nvSpPr>
          <p:spPr>
            <a:xfrm>
              <a:off x="8341543" y="348363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515326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453770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73528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938859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206211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10515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D3072D-544F-4639-AE34-E4B8E6A73AA7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332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9.jp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3.png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5" Type="http://schemas.openxmlformats.org/officeDocument/2006/relationships/image" Target="../media/image14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15.mp4"/><Relationship Id="rId1" Type="http://schemas.microsoft.com/office/2007/relationships/media" Target="../media/media15.mp4"/><Relationship Id="rId5" Type="http://schemas.openxmlformats.org/officeDocument/2006/relationships/image" Target="../media/image10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17.m4a"/><Relationship Id="rId7" Type="http://schemas.openxmlformats.org/officeDocument/2006/relationships/image" Target="../media/image2.png"/><Relationship Id="rId2" Type="http://schemas.openxmlformats.org/officeDocument/2006/relationships/video" Target="../media/media16.mp4"/><Relationship Id="rId1" Type="http://schemas.microsoft.com/office/2007/relationships/media" Target="../media/media16.mp4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17.xml"/><Relationship Id="rId4" Type="http://schemas.openxmlformats.org/officeDocument/2006/relationships/audio" Target="../media/media17.m4a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2.png"/><Relationship Id="rId4" Type="http://schemas.openxmlformats.org/officeDocument/2006/relationships/image" Target="../media/image1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5" Type="http://schemas.openxmlformats.org/officeDocument/2006/relationships/image" Target="../media/image4.png"/><Relationship Id="rId4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2.png"/><Relationship Id="rId4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5" Type="http://schemas.openxmlformats.org/officeDocument/2006/relationships/image" Target="../media/image4.png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2.png"/><Relationship Id="rId4" Type="http://schemas.openxmlformats.org/officeDocument/2006/relationships/image" Target="../media/image2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4.png"/><Relationship Id="rId2" Type="http://schemas.openxmlformats.org/officeDocument/2006/relationships/audio" Target="../media/media23.wav"/><Relationship Id="rId1" Type="http://schemas.microsoft.com/office/2007/relationships/media" Target="../media/media23.wav"/><Relationship Id="rId6" Type="http://schemas.openxmlformats.org/officeDocument/2006/relationships/image" Target="../media/image23.jpeg"/><Relationship Id="rId5" Type="http://schemas.openxmlformats.org/officeDocument/2006/relationships/image" Target="../media/image11.png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2.pn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2.png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" y="0"/>
            <a:ext cx="12161838" cy="6858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auto">
          <a:xfrm>
            <a:off x="895658" y="681400"/>
            <a:ext cx="10733226" cy="121001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  <a:defRPr/>
            </a:pPr>
            <a:endParaRPr lang="en-US" sz="5400" b="1" dirty="0">
              <a:ln w="11430">
                <a:solidFill>
                  <a:srgbClr val="002060"/>
                </a:solidFill>
              </a:ln>
              <a:solidFill>
                <a:srgbClr val="E1090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2074922" y="1068978"/>
            <a:ext cx="7751774" cy="110799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6600" b="1" dirty="0">
                <a:ln w="28575" cmpd="sng">
                  <a:solidFill>
                    <a:srgbClr val="C80026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Calibri"/>
                <a:cs typeface="Times New Roman" pitchFamily="18" charset="0"/>
              </a:rPr>
              <a:t>Môn: </a:t>
            </a:r>
            <a:r>
              <a:rPr lang="en-US" sz="6600" b="1" dirty="0" err="1">
                <a:ln w="28575" cmpd="sng">
                  <a:solidFill>
                    <a:srgbClr val="C80026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Calibri"/>
                <a:cs typeface="Times New Roman" pitchFamily="18" charset="0"/>
              </a:rPr>
              <a:t>Tiếng</a:t>
            </a:r>
            <a:r>
              <a:rPr lang="en-US" sz="6600" b="1" dirty="0">
                <a:ln w="28575" cmpd="sng">
                  <a:solidFill>
                    <a:srgbClr val="C80026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Calibri"/>
                <a:cs typeface="Times New Roman" pitchFamily="18" charset="0"/>
              </a:rPr>
              <a:t> </a:t>
            </a:r>
            <a:r>
              <a:rPr lang="en-US" sz="6600" b="1" dirty="0" err="1">
                <a:ln w="28575" cmpd="sng">
                  <a:solidFill>
                    <a:srgbClr val="C80026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Calibri"/>
                <a:cs typeface="Times New Roman" pitchFamily="18" charset="0"/>
              </a:rPr>
              <a:t>Việt</a:t>
            </a:r>
            <a:endParaRPr lang="en-US" sz="6600" b="1" dirty="0">
              <a:ln w="28575" cmpd="sng">
                <a:solidFill>
                  <a:srgbClr val="C80026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  <a:latin typeface="Calibri"/>
              <a:cs typeface="Times New Roman" pitchFamily="18" charset="0"/>
            </a:endParaRPr>
          </a:p>
        </p:txBody>
      </p:sp>
      <p:sp>
        <p:nvSpPr>
          <p:cNvPr id="16" name="Google Shape;54;p13">
            <a:extLst>
              <a:ext uri="{FF2B5EF4-FFF2-40B4-BE49-F238E27FC236}">
                <a16:creationId xmlns:a16="http://schemas.microsoft.com/office/drawing/2014/main" id="{4C69434A-CD46-483E-A260-FF5FE6DE7614}"/>
              </a:ext>
            </a:extLst>
          </p:cNvPr>
          <p:cNvSpPr txBox="1">
            <a:spLocks/>
          </p:cNvSpPr>
          <p:nvPr/>
        </p:nvSpPr>
        <p:spPr>
          <a:xfrm>
            <a:off x="2531164" y="2439192"/>
            <a:ext cx="7527235" cy="1486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>
              <a:buClr>
                <a:prstClr val="black"/>
              </a:buClr>
              <a:defRPr/>
            </a:pPr>
            <a:r>
              <a:rPr lang="en-GB" sz="8000" b="1" dirty="0" err="1">
                <a:solidFill>
                  <a:prstClr val="black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GB" sz="8000" b="1" dirty="0">
                <a:solidFill>
                  <a:prstClr val="black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8:   D d      Đ </a:t>
            </a:r>
            <a:r>
              <a:rPr lang="en-GB" sz="8000" b="1" dirty="0" err="1">
                <a:solidFill>
                  <a:prstClr val="black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endParaRPr lang="en-GB" sz="8000" b="1" dirty="0">
              <a:solidFill>
                <a:prstClr val="black"/>
              </a:solidFill>
              <a:latin typeface="Quicksand Medium" panose="00000600000000000000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s1">
            <a:hlinkClick r:id="" action="ppaction://media"/>
            <a:extLst>
              <a:ext uri="{FF2B5EF4-FFF2-40B4-BE49-F238E27FC236}">
                <a16:creationId xmlns:a16="http://schemas.microsoft.com/office/drawing/2014/main" id="{F6FDE481-3DE7-4D2D-98DC-0B75FB6742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68422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136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6000"/>
    </mc:Choice>
    <mc:Fallback xmlns="">
      <p:transition spd="slow" advClick="0" advTm="1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EE6FD08-C2FF-4773-A704-2DBDAA153D29}"/>
              </a:ext>
            </a:extLst>
          </p:cNvPr>
          <p:cNvSpPr txBox="1"/>
          <p:nvPr/>
        </p:nvSpPr>
        <p:spPr>
          <a:xfrm>
            <a:off x="2699379" y="180606"/>
            <a:ext cx="9906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-SGK-TV" pitchFamily="2" charset="0"/>
              </a:rPr>
              <a:t>d</a:t>
            </a:r>
            <a:endParaRPr kumimoji="0" lang="en-US" sz="11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9B5D89-5FF4-44ED-8106-2F3E5C750808}"/>
              </a:ext>
            </a:extLst>
          </p:cNvPr>
          <p:cNvSpPr txBox="1"/>
          <p:nvPr/>
        </p:nvSpPr>
        <p:spPr>
          <a:xfrm>
            <a:off x="7511423" y="180606"/>
            <a:ext cx="9906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500" dirty="0">
                <a:solidFill>
                  <a:srgbClr val="FF0000"/>
                </a:solidFill>
                <a:latin typeface="UTM Avo" panose="02040603050506020204" pitchFamily="18" charset="0"/>
              </a:rPr>
              <a:t>đ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0823D1F-FE60-4FE7-87C7-338D649A318A}"/>
              </a:ext>
            </a:extLst>
          </p:cNvPr>
          <p:cNvSpPr/>
          <p:nvPr/>
        </p:nvSpPr>
        <p:spPr>
          <a:xfrm>
            <a:off x="1633784" y="3024829"/>
            <a:ext cx="2739434" cy="1239536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-SGK-TV" pitchFamily="2" charset="0"/>
              </a:rPr>
              <a:t>d</a:t>
            </a:r>
            <a:r>
              <a:rPr lang="en-US" sz="8800" dirty="0">
                <a:solidFill>
                  <a:srgbClr val="0000FF"/>
                </a:solidFill>
                <a:latin typeface="UTM Avo" panose="02040603050506020204" pitchFamily="18" charset="0"/>
                <a:cs typeface="Arial-SGK-TV" pitchFamily="2" charset="0"/>
              </a:rPr>
              <a:t>ẻ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UTM Avo" panose="02040603050506020204" pitchFamily="18" charset="0"/>
              <a:cs typeface="Arial-SGK-TV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6D4583B-04BC-4E1D-98A2-01A2F0C5E022}"/>
              </a:ext>
            </a:extLst>
          </p:cNvPr>
          <p:cNvSpPr/>
          <p:nvPr/>
        </p:nvSpPr>
        <p:spPr>
          <a:xfrm>
            <a:off x="1633784" y="2045361"/>
            <a:ext cx="1372956" cy="979467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-SGK-TV" pitchFamily="2" charset="0"/>
              </a:rPr>
              <a:t>d</a:t>
            </a:r>
            <a:endParaRPr kumimoji="0" lang="en-US" sz="1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-SGK-TV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8467F7D-406F-458E-B14A-9CA7EBEC74F6}"/>
              </a:ext>
            </a:extLst>
          </p:cNvPr>
          <p:cNvSpPr/>
          <p:nvPr/>
        </p:nvSpPr>
        <p:spPr>
          <a:xfrm>
            <a:off x="3006740" y="2045362"/>
            <a:ext cx="1366478" cy="979467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-SGK-TV" pitchFamily="2" charset="0"/>
              </a:rPr>
              <a:t>e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-SGK-TV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86C116A-1AE6-41B3-93AC-4EEF2127A9D6}"/>
              </a:ext>
            </a:extLst>
          </p:cNvPr>
          <p:cNvSpPr/>
          <p:nvPr/>
        </p:nvSpPr>
        <p:spPr>
          <a:xfrm>
            <a:off x="6449067" y="3024829"/>
            <a:ext cx="2739434" cy="1239536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 dirty="0" err="1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đ</a:t>
            </a:r>
            <a:r>
              <a:rPr lang="en-US" sz="8800" dirty="0" err="1">
                <a:solidFill>
                  <a:srgbClr val="0000FF"/>
                </a:solidFill>
                <a:latin typeface="UTM Avo" panose="02040603050506020204" pitchFamily="18" charset="0"/>
                <a:cs typeface="Arial-SGK-TV" pitchFamily="2" charset="0"/>
              </a:rPr>
              <a:t>a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UTM Avo" panose="02040603050506020204" pitchFamily="18" charset="0"/>
              <a:cs typeface="Arial-SGK-TV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C579A95-CBEF-4DF2-AA24-9168E6FDCEBA}"/>
              </a:ext>
            </a:extLst>
          </p:cNvPr>
          <p:cNvSpPr/>
          <p:nvPr/>
        </p:nvSpPr>
        <p:spPr>
          <a:xfrm>
            <a:off x="6449067" y="2045362"/>
            <a:ext cx="1372956" cy="979467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 dirty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đ</a:t>
            </a:r>
            <a:endParaRPr kumimoji="0" lang="en-US" sz="1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-SGK-TV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34341D-559C-4DCF-A4FF-F83831B947EB}"/>
              </a:ext>
            </a:extLst>
          </p:cNvPr>
          <p:cNvSpPr/>
          <p:nvPr/>
        </p:nvSpPr>
        <p:spPr>
          <a:xfrm>
            <a:off x="7818784" y="2045361"/>
            <a:ext cx="1366478" cy="979467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-SGK-TV" pitchFamily="2" charset="0"/>
              </a:rPr>
              <a:t>a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-SGK-TV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C07F5DB-EBD3-480D-93BE-AF60955C6B4D}"/>
              </a:ext>
            </a:extLst>
          </p:cNvPr>
          <p:cNvSpPr txBox="1"/>
          <p:nvPr/>
        </p:nvSpPr>
        <p:spPr>
          <a:xfrm>
            <a:off x="668485" y="4339312"/>
            <a:ext cx="137295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+mn-ea"/>
                <a:cs typeface="Arial-SGK-TV" pitchFamily="2" charset="0"/>
              </a:rPr>
              <a:t>da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7EB6D46-4AA1-4FE7-8494-1FB656F0EFDF}"/>
              </a:ext>
            </a:extLst>
          </p:cNvPr>
          <p:cNvSpPr txBox="1"/>
          <p:nvPr/>
        </p:nvSpPr>
        <p:spPr>
          <a:xfrm>
            <a:off x="2397894" y="4337768"/>
            <a:ext cx="137295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cs typeface="Arial-SGK-TV" pitchFamily="2" charset="0"/>
              </a:rPr>
              <a:t>dẻ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14D82C8-EDA2-498F-951D-74A63936C2DC}"/>
              </a:ext>
            </a:extLst>
          </p:cNvPr>
          <p:cNvSpPr txBox="1"/>
          <p:nvPr/>
        </p:nvSpPr>
        <p:spPr>
          <a:xfrm>
            <a:off x="4127303" y="4337768"/>
            <a:ext cx="137295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cs typeface="Arial-SGK-TV" pitchFamily="2" charset="0"/>
              </a:rPr>
              <a:t>dế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2D1635B-A719-4A7C-BD51-D9CB4178BAE1}"/>
              </a:ext>
            </a:extLst>
          </p:cNvPr>
          <p:cNvSpPr txBox="1"/>
          <p:nvPr/>
        </p:nvSpPr>
        <p:spPr>
          <a:xfrm>
            <a:off x="6116104" y="4337768"/>
            <a:ext cx="137295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 dirty="0" err="1">
                <a:latin typeface="UTM Avo" panose="02040603050506020204" pitchFamily="18" charset="0"/>
              </a:rPr>
              <a:t>đá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B8C08E4-548D-4157-9459-653F2010BBAB}"/>
              </a:ext>
            </a:extLst>
          </p:cNvPr>
          <p:cNvSpPr txBox="1"/>
          <p:nvPr/>
        </p:nvSpPr>
        <p:spPr>
          <a:xfrm>
            <a:off x="7705686" y="4338540"/>
            <a:ext cx="1550503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 dirty="0" err="1">
                <a:latin typeface="UTM Avo" panose="02040603050506020204" pitchFamily="18" charset="0"/>
              </a:rPr>
              <a:t>đò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D558BD8-2E2B-467A-B510-8FEFB8A745AC}"/>
              </a:ext>
            </a:extLst>
          </p:cNvPr>
          <p:cNvSpPr txBox="1"/>
          <p:nvPr/>
        </p:nvSpPr>
        <p:spPr>
          <a:xfrm>
            <a:off x="9477861" y="4338540"/>
            <a:ext cx="1550503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 dirty="0" err="1">
                <a:latin typeface="UTM Avo" panose="02040603050506020204" pitchFamily="18" charset="0"/>
              </a:rPr>
              <a:t>đổ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10" name="doc toan bai">
            <a:hlinkClick r:id="" action="ppaction://media"/>
            <a:extLst>
              <a:ext uri="{FF2B5EF4-FFF2-40B4-BE49-F238E27FC236}">
                <a16:creationId xmlns:a16="http://schemas.microsoft.com/office/drawing/2014/main" id="{490958CC-96BF-4443-961A-B030F3AD59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89642" y="5020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64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5000"/>
    </mc:Choice>
    <mc:Fallback xmlns="">
      <p:transition spd="slow" advClick="0" advTm="8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3A1740-0994-4DA4-948F-8569E64B2F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485" y="361803"/>
            <a:ext cx="2512490" cy="110719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7DF8E12-04B0-462D-940C-8AFD1D56D1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131" y="1842051"/>
            <a:ext cx="2659584" cy="23390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7BC1A23-3CF7-4C1B-BD9E-1DC2B87AE8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253" y="1842050"/>
            <a:ext cx="2985630" cy="23390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5A8BE16-6E63-4AC5-8EC1-286A424FEC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4421" y="1842049"/>
            <a:ext cx="2905460" cy="23390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627B607-708B-4BE1-ABE4-B0C7C5B515DC}"/>
              </a:ext>
            </a:extLst>
          </p:cNvPr>
          <p:cNvSpPr txBox="1"/>
          <p:nvPr/>
        </p:nvSpPr>
        <p:spPr>
          <a:xfrm>
            <a:off x="1003662" y="4442471"/>
            <a:ext cx="277693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dirty="0">
                <a:latin typeface="UTM Avo" panose="02040603050506020204" pitchFamily="18" charset="0"/>
              </a:rPr>
              <a:t>đ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á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dế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3B4EE44-3046-454F-A34F-5D51DE3E9505}"/>
              </a:ext>
            </a:extLst>
          </p:cNvPr>
          <p:cNvSpPr txBox="1"/>
          <p:nvPr/>
        </p:nvSpPr>
        <p:spPr>
          <a:xfrm>
            <a:off x="4462253" y="4455725"/>
            <a:ext cx="277693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dirty="0">
                <a:latin typeface="UTM Avo" panose="02040603050506020204" pitchFamily="18" charset="0"/>
              </a:rPr>
              <a:t>đ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a </a:t>
            </a:r>
            <a:r>
              <a:rPr lang="en-US" sz="7200" dirty="0" err="1">
                <a:latin typeface="UTM Avo" panose="02040603050506020204" pitchFamily="18" charset="0"/>
              </a:rPr>
              <a:t>đa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2282D55-2255-4ABD-A822-E53924AB906F}"/>
              </a:ext>
            </a:extLst>
          </p:cNvPr>
          <p:cNvSpPr txBox="1"/>
          <p:nvPr/>
        </p:nvSpPr>
        <p:spPr>
          <a:xfrm>
            <a:off x="7920844" y="4442472"/>
            <a:ext cx="277693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dirty="0">
                <a:latin typeface="UTM Avo" panose="02040603050506020204" pitchFamily="18" charset="0"/>
              </a:rPr>
              <a:t>ô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lang="en-US" sz="7200" dirty="0" err="1">
                <a:latin typeface="UTM Avo" panose="02040603050506020204" pitchFamily="18" charset="0"/>
              </a:rPr>
              <a:t>đỏ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3" name="đọc từ">
            <a:hlinkClick r:id="" action="ppaction://media"/>
            <a:extLst>
              <a:ext uri="{FF2B5EF4-FFF2-40B4-BE49-F238E27FC236}">
                <a16:creationId xmlns:a16="http://schemas.microsoft.com/office/drawing/2014/main" id="{FADB4802-641C-4E78-A1BF-EC4D352C08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290281" y="5642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223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0"/>
    </mc:Choice>
    <mc:Fallback xmlns="">
      <p:transition spd="slow" advClick="0" advTm="9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EE6FD08-C2FF-4773-A704-2DBDAA153D29}"/>
              </a:ext>
            </a:extLst>
          </p:cNvPr>
          <p:cNvSpPr txBox="1"/>
          <p:nvPr/>
        </p:nvSpPr>
        <p:spPr>
          <a:xfrm>
            <a:off x="2699379" y="180606"/>
            <a:ext cx="990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-SGK-TV" pitchFamily="2" charset="0"/>
              </a:rPr>
              <a:t>d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9B5D89-5FF4-44ED-8106-2F3E5C750808}"/>
              </a:ext>
            </a:extLst>
          </p:cNvPr>
          <p:cNvSpPr txBox="1"/>
          <p:nvPr/>
        </p:nvSpPr>
        <p:spPr>
          <a:xfrm>
            <a:off x="7239190" y="180606"/>
            <a:ext cx="990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0823D1F-FE60-4FE7-87C7-338D649A318A}"/>
              </a:ext>
            </a:extLst>
          </p:cNvPr>
          <p:cNvSpPr/>
          <p:nvPr/>
        </p:nvSpPr>
        <p:spPr>
          <a:xfrm>
            <a:off x="1913886" y="1972630"/>
            <a:ext cx="2266108" cy="923331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-SGK-TV" pitchFamily="2" charset="0"/>
              </a:rPr>
              <a:t>d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-SGK-TV" pitchFamily="2" charset="0"/>
              </a:rPr>
              <a:t>ẻ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6D4583B-04BC-4E1D-98A2-01A2F0C5E022}"/>
              </a:ext>
            </a:extLst>
          </p:cNvPr>
          <p:cNvSpPr/>
          <p:nvPr/>
        </p:nvSpPr>
        <p:spPr>
          <a:xfrm>
            <a:off x="1916289" y="1278445"/>
            <a:ext cx="1173254" cy="733089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-SGK-TV" pitchFamily="2" charset="0"/>
              </a:rPr>
              <a:t>d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-SGK-TV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8467F7D-406F-458E-B14A-9CA7EBEC74F6}"/>
              </a:ext>
            </a:extLst>
          </p:cNvPr>
          <p:cNvSpPr/>
          <p:nvPr/>
        </p:nvSpPr>
        <p:spPr>
          <a:xfrm>
            <a:off x="3012276" y="1278445"/>
            <a:ext cx="1167718" cy="733089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-SGK-TV" pitchFamily="2" charset="0"/>
              </a:rPr>
              <a:t>e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-SGK-TV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86C116A-1AE6-41B3-93AC-4EEF2127A9D6}"/>
              </a:ext>
            </a:extLst>
          </p:cNvPr>
          <p:cNvSpPr/>
          <p:nvPr/>
        </p:nvSpPr>
        <p:spPr>
          <a:xfrm>
            <a:off x="6449067" y="2011534"/>
            <a:ext cx="2340971" cy="884427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-SGK-TV" pitchFamily="2" charset="0"/>
              </a:rPr>
              <a:t>đ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-SGK-TV" pitchFamily="2" charset="0"/>
              </a:rPr>
              <a:t>a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-SGK-TV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C579A95-CBEF-4DF2-AA24-9168E6FDCEBA}"/>
              </a:ext>
            </a:extLst>
          </p:cNvPr>
          <p:cNvSpPr/>
          <p:nvPr/>
        </p:nvSpPr>
        <p:spPr>
          <a:xfrm>
            <a:off x="6449067" y="1278446"/>
            <a:ext cx="1173254" cy="733089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-SGK-TV" pitchFamily="2" charset="0"/>
              </a:rPr>
              <a:t>đ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-SGK-TV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34341D-559C-4DCF-A4FF-F83831B947EB}"/>
              </a:ext>
            </a:extLst>
          </p:cNvPr>
          <p:cNvSpPr/>
          <p:nvPr/>
        </p:nvSpPr>
        <p:spPr>
          <a:xfrm>
            <a:off x="7619553" y="1281753"/>
            <a:ext cx="1170486" cy="729782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-SGK-TV" pitchFamily="2" charset="0"/>
              </a:rPr>
              <a:t>a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-SGK-TV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C07F5DB-EBD3-480D-93BE-AF60955C6B4D}"/>
              </a:ext>
            </a:extLst>
          </p:cNvPr>
          <p:cNvSpPr txBox="1"/>
          <p:nvPr/>
        </p:nvSpPr>
        <p:spPr>
          <a:xfrm>
            <a:off x="1003662" y="3526610"/>
            <a:ext cx="137295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-SGK-TV" pitchFamily="2" charset="0"/>
              </a:rPr>
              <a:t>da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7EB6D46-4AA1-4FE7-8494-1FB656F0EFDF}"/>
              </a:ext>
            </a:extLst>
          </p:cNvPr>
          <p:cNvSpPr txBox="1"/>
          <p:nvPr/>
        </p:nvSpPr>
        <p:spPr>
          <a:xfrm>
            <a:off x="2397894" y="3526610"/>
            <a:ext cx="137295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-SGK-TV" pitchFamily="2" charset="0"/>
              </a:rPr>
              <a:t>dẻ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14D82C8-EDA2-498F-951D-74A63936C2DC}"/>
              </a:ext>
            </a:extLst>
          </p:cNvPr>
          <p:cNvSpPr txBox="1"/>
          <p:nvPr/>
        </p:nvSpPr>
        <p:spPr>
          <a:xfrm>
            <a:off x="4127303" y="3526610"/>
            <a:ext cx="137295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-SGK-TV" pitchFamily="2" charset="0"/>
              </a:rPr>
              <a:t>dế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2D1635B-A719-4A7C-BD51-D9CB4178BAE1}"/>
              </a:ext>
            </a:extLst>
          </p:cNvPr>
          <p:cNvSpPr txBox="1"/>
          <p:nvPr/>
        </p:nvSpPr>
        <p:spPr>
          <a:xfrm>
            <a:off x="6116104" y="3526610"/>
            <a:ext cx="137295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đá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B8C08E4-548D-4157-9459-653F2010BBAB}"/>
              </a:ext>
            </a:extLst>
          </p:cNvPr>
          <p:cNvSpPr txBox="1"/>
          <p:nvPr/>
        </p:nvSpPr>
        <p:spPr>
          <a:xfrm>
            <a:off x="7705686" y="3527382"/>
            <a:ext cx="1550503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đò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D558BD8-2E2B-467A-B510-8FEFB8A745AC}"/>
              </a:ext>
            </a:extLst>
          </p:cNvPr>
          <p:cNvSpPr txBox="1"/>
          <p:nvPr/>
        </p:nvSpPr>
        <p:spPr>
          <a:xfrm>
            <a:off x="9344009" y="3526610"/>
            <a:ext cx="1550503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đổ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2341B72-BB25-4693-9CF1-4D4ACFD6AFDE}"/>
              </a:ext>
            </a:extLst>
          </p:cNvPr>
          <p:cNvSpPr txBox="1"/>
          <p:nvPr/>
        </p:nvSpPr>
        <p:spPr>
          <a:xfrm>
            <a:off x="1003662" y="5002913"/>
            <a:ext cx="277693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dirty="0">
                <a:latin typeface="UTM Avo" panose="02040603050506020204" pitchFamily="18" charset="0"/>
              </a:rPr>
              <a:t>đ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á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dế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B25ACB1-7CC7-4E21-A1D4-F3A74B09CB33}"/>
              </a:ext>
            </a:extLst>
          </p:cNvPr>
          <p:cNvSpPr txBox="1"/>
          <p:nvPr/>
        </p:nvSpPr>
        <p:spPr>
          <a:xfrm>
            <a:off x="4462253" y="5016167"/>
            <a:ext cx="277693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dirty="0">
                <a:latin typeface="UTM Avo" panose="02040603050506020204" pitchFamily="18" charset="0"/>
              </a:rPr>
              <a:t>đ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a </a:t>
            </a:r>
            <a:r>
              <a:rPr lang="en-US" sz="6600" dirty="0" err="1">
                <a:latin typeface="UTM Avo" panose="02040603050506020204" pitchFamily="18" charset="0"/>
              </a:rPr>
              <a:t>đa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455DAA1-1271-4FF2-9578-61BE8674EC02}"/>
              </a:ext>
            </a:extLst>
          </p:cNvPr>
          <p:cNvSpPr txBox="1"/>
          <p:nvPr/>
        </p:nvSpPr>
        <p:spPr>
          <a:xfrm>
            <a:off x="7920844" y="5002913"/>
            <a:ext cx="277693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dirty="0">
                <a:latin typeface="UTM Avo" panose="02040603050506020204" pitchFamily="18" charset="0"/>
              </a:rPr>
              <a:t>ô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lang="en-US" sz="6600" dirty="0" err="1">
                <a:latin typeface="UTM Avo" panose="02040603050506020204" pitchFamily="18" charset="0"/>
              </a:rPr>
              <a:t>đỏ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10" name="toàn bài chuẩn">
            <a:hlinkClick r:id="" action="ppaction://media"/>
            <a:extLst>
              <a:ext uri="{FF2B5EF4-FFF2-40B4-BE49-F238E27FC236}">
                <a16:creationId xmlns:a16="http://schemas.microsoft.com/office/drawing/2014/main" id="{9878A881-FD9B-4340-83FF-5B9BCF7B9F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91394" y="7158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477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3000"/>
    </mc:Choice>
    <mc:Fallback xmlns="">
      <p:transition spd="slow" advClick="0" advTm="3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848235-B0B9-47AC-9945-B61110BD70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8947" y="2205314"/>
            <a:ext cx="8967326" cy="24473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773CB8-2DCE-4D3B-B91B-A8BF92FC6D4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222347" y="-409846"/>
            <a:ext cx="4405927" cy="3318271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107E6988-8527-458E-97D5-779243C291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4845" y="4206240"/>
            <a:ext cx="2088208" cy="2088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486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94"/>
    </mc:Choice>
    <mc:Fallback xmlns="">
      <p:transition spd="slow" advTm="111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D3C1122-9A00-4AB1-91CF-9273BFCD60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924" y="0"/>
            <a:ext cx="3737166" cy="1019951"/>
          </a:xfrm>
          <a:prstGeom prst="rect">
            <a:avLst/>
          </a:prstGeom>
        </p:spPr>
      </p:pic>
      <p:pic>
        <p:nvPicPr>
          <p:cNvPr id="4" name="Tập viết lớp 1 chữ d thường">
            <a:hlinkClick r:id="" action="ppaction://media"/>
            <a:extLst>
              <a:ext uri="{FF2B5EF4-FFF2-40B4-BE49-F238E27FC236}">
                <a16:creationId xmlns:a16="http://schemas.microsoft.com/office/drawing/2014/main" id="{B881442B-9E91-4B51-A18A-1E0DA8195CE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3331" y="1019950"/>
            <a:ext cx="10536071" cy="5326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139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0"/>
    </mc:Choice>
    <mc:Fallback xmlns="">
      <p:transition spd="slow" advClick="0" advTm="5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82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ập viết lớp 1 chữ đ thường">
            <a:hlinkClick r:id="" action="ppaction://media"/>
            <a:extLst>
              <a:ext uri="{FF2B5EF4-FFF2-40B4-BE49-F238E27FC236}">
                <a16:creationId xmlns:a16="http://schemas.microsoft.com/office/drawing/2014/main" id="{A2231DEC-98FC-4165-9F6B-60630732357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42197" y="1152390"/>
            <a:ext cx="9076680" cy="52897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6A10D4E-2539-4743-A746-FD469845BD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046" y="103559"/>
            <a:ext cx="3842987" cy="1048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789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7000"/>
    </mc:Choice>
    <mc:Fallback xmlns="">
      <p:transition spd="slow" advClick="0" advTm="6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2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ập viết chữ đá dế">
            <a:hlinkClick r:id="" action="ppaction://media"/>
            <a:extLst>
              <a:ext uri="{FF2B5EF4-FFF2-40B4-BE49-F238E27FC236}">
                <a16:creationId xmlns:a16="http://schemas.microsoft.com/office/drawing/2014/main" id="{681EBB04-C3C8-47A7-BC3B-292BF7B338C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2168" y="1051959"/>
            <a:ext cx="10451690" cy="3952045"/>
          </a:xfrm>
          <a:prstGeom prst="rect">
            <a:avLst/>
          </a:prstGeom>
        </p:spPr>
      </p:pic>
      <p:pic>
        <p:nvPicPr>
          <p:cNvPr id="3" name="da de">
            <a:hlinkClick r:id="" action="ppaction://media"/>
            <a:extLst>
              <a:ext uri="{FF2B5EF4-FFF2-40B4-BE49-F238E27FC236}">
                <a16:creationId xmlns:a16="http://schemas.microsoft.com/office/drawing/2014/main" id="{FED22246-4CE9-42B1-9EE5-460C9E3504A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86568" y="519644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12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2000"/>
    </mc:Choice>
    <mc:Fallback xmlns="">
      <p:transition spd="slow" advClick="0" advTm="8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90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97BA5E-8A6D-4C32-A25F-CE7857466E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625"/>
            <a:ext cx="12192000" cy="67627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44E3BA-4846-4A16-9562-AE9D5F2A2854}"/>
              </a:ext>
            </a:extLst>
          </p:cNvPr>
          <p:cNvSpPr txBox="1"/>
          <p:nvPr/>
        </p:nvSpPr>
        <p:spPr>
          <a:xfrm>
            <a:off x="2123768" y="1725562"/>
            <a:ext cx="1253613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700" b="1" dirty="0">
                <a:solidFill>
                  <a:schemeClr val="bg1"/>
                </a:solidFill>
                <a:latin typeface="HP001 4 hàng" panose="020B0603050302020204" pitchFamily="34" charset="0"/>
              </a:rPr>
              <a:t>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B45A53-022B-4E47-8C68-2B97E7998375}"/>
              </a:ext>
            </a:extLst>
          </p:cNvPr>
          <p:cNvSpPr txBox="1"/>
          <p:nvPr/>
        </p:nvSpPr>
        <p:spPr>
          <a:xfrm>
            <a:off x="4473676" y="1725562"/>
            <a:ext cx="1253613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700" b="1" dirty="0">
                <a:solidFill>
                  <a:schemeClr val="bg1"/>
                </a:solidFill>
                <a:latin typeface="HP001 4 hàng" panose="020B0603050302020204" pitchFamily="34" charset="0"/>
              </a:rPr>
              <a:t>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D34386-D971-41AA-9F66-FD661B60EA46}"/>
              </a:ext>
            </a:extLst>
          </p:cNvPr>
          <p:cNvSpPr txBox="1"/>
          <p:nvPr/>
        </p:nvSpPr>
        <p:spPr>
          <a:xfrm>
            <a:off x="6823584" y="1725562"/>
            <a:ext cx="1253613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700" b="1" dirty="0">
                <a:solidFill>
                  <a:schemeClr val="bg1"/>
                </a:solidFill>
                <a:latin typeface="HP001 4 hàng" panose="020B0603050302020204" pitchFamily="34" charset="0"/>
              </a:rPr>
              <a:t>đ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AC55F76-3B8F-4DD7-BF30-F8B25F6D67D2}"/>
              </a:ext>
            </a:extLst>
          </p:cNvPr>
          <p:cNvSpPr txBox="1"/>
          <p:nvPr/>
        </p:nvSpPr>
        <p:spPr>
          <a:xfrm>
            <a:off x="9153827" y="1725562"/>
            <a:ext cx="1253613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700" b="1" dirty="0">
                <a:solidFill>
                  <a:schemeClr val="bg1"/>
                </a:solidFill>
                <a:latin typeface="HP001 4 hàng" panose="020B0603050302020204" pitchFamily="34" charset="0"/>
              </a:rPr>
              <a:t>đ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21F666-2731-4A29-8582-A236681B87E1}"/>
              </a:ext>
            </a:extLst>
          </p:cNvPr>
          <p:cNvSpPr txBox="1"/>
          <p:nvPr/>
        </p:nvSpPr>
        <p:spPr>
          <a:xfrm>
            <a:off x="1548582" y="4075471"/>
            <a:ext cx="3967316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7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đá</a:t>
            </a:r>
            <a:r>
              <a:rPr lang="en-US" sz="117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117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dế</a:t>
            </a:r>
            <a:endParaRPr lang="en-US" sz="117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106625-E836-410B-A7AA-2E1423A3D663}"/>
              </a:ext>
            </a:extLst>
          </p:cNvPr>
          <p:cNvSpPr txBox="1"/>
          <p:nvPr/>
        </p:nvSpPr>
        <p:spPr>
          <a:xfrm>
            <a:off x="7406146" y="4075471"/>
            <a:ext cx="3967316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7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đá</a:t>
            </a:r>
            <a:r>
              <a:rPr lang="en-US" sz="117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117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dế</a:t>
            </a:r>
            <a:endParaRPr lang="en-US" sz="117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pic>
        <p:nvPicPr>
          <p:cNvPr id="10" name="viết bảng">
            <a:hlinkClick r:id="" action="ppaction://media"/>
            <a:extLst>
              <a:ext uri="{FF2B5EF4-FFF2-40B4-BE49-F238E27FC236}">
                <a16:creationId xmlns:a16="http://schemas.microsoft.com/office/drawing/2014/main" id="{989D0E53-2FA4-425D-9584-E2E5E296F9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38618" y="58157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892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3000"/>
    </mc:Choice>
    <mc:Fallback xmlns="">
      <p:transition spd="slow" advClick="0" advTm="1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u the ngoi">
            <a:extLst>
              <a:ext uri="{FF2B5EF4-FFF2-40B4-BE49-F238E27FC236}">
                <a16:creationId xmlns:a16="http://schemas.microsoft.com/office/drawing/2014/main" id="{698158EF-A70C-4B0C-8C6E-E075141EFA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75488" y="702696"/>
            <a:ext cx="4802419" cy="5250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359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782"/>
    </mc:Choice>
    <mc:Fallback xmlns="">
      <p:transition spd="slow" advTm="317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AA4FAC-B209-4940-8523-7494A17EBF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206" y="369764"/>
            <a:ext cx="5171677" cy="58458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viết vở">
            <a:hlinkClick r:id="" action="ppaction://media"/>
            <a:extLst>
              <a:ext uri="{FF2B5EF4-FFF2-40B4-BE49-F238E27FC236}">
                <a16:creationId xmlns:a16="http://schemas.microsoft.com/office/drawing/2014/main" id="{7602FA73-24B2-48A6-915A-273B8F4A2A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66852" y="52843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62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0"/>
    </mc:Choice>
    <mc:Fallback xmlns="">
      <p:transition spd="slow" advClick="0" advTm="4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4;p13">
            <a:extLst>
              <a:ext uri="{FF2B5EF4-FFF2-40B4-BE49-F238E27FC236}">
                <a16:creationId xmlns:a16="http://schemas.microsoft.com/office/drawing/2014/main" id="{6164954A-20FA-483F-8097-7BEF1AF17C8C}"/>
              </a:ext>
            </a:extLst>
          </p:cNvPr>
          <p:cNvSpPr txBox="1">
            <a:spLocks/>
          </p:cNvSpPr>
          <p:nvPr/>
        </p:nvSpPr>
        <p:spPr>
          <a:xfrm>
            <a:off x="3223223" y="2439192"/>
            <a:ext cx="5745552" cy="1486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5200"/>
              <a:buFont typeface="Arial"/>
              <a:buNone/>
              <a:tabLst/>
              <a:defRPr/>
            </a:pPr>
            <a:r>
              <a:rPr kumimoji="0" lang="en-GB" sz="8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Khởi</a:t>
            </a:r>
            <a:r>
              <a:rPr kumimoji="0" lang="en-GB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8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động</a:t>
            </a:r>
            <a:endParaRPr kumimoji="0" lang="en-GB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Quicksand Medium" panose="00000600000000000000" pitchFamily="2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4" name="s2">
            <a:hlinkClick r:id="" action="ppaction://media"/>
            <a:extLst>
              <a:ext uri="{FF2B5EF4-FFF2-40B4-BE49-F238E27FC236}">
                <a16:creationId xmlns:a16="http://schemas.microsoft.com/office/drawing/2014/main" id="{79A43F4E-94FA-4429-8304-64A92749B8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98087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307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1EE9EC0-4C6F-4AF7-8FAD-1669356B9A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9928" y="1595426"/>
            <a:ext cx="6815459" cy="3075048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324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71"/>
    </mc:Choice>
    <mc:Fallback xmlns="">
      <p:transition spd="slow" advTm="42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03EB854-3CC1-4568-8E04-452912064F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65" y="230452"/>
            <a:ext cx="10968935" cy="49927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1863EEF-9DE0-4191-97FE-BFB3A2178A65}"/>
              </a:ext>
            </a:extLst>
          </p:cNvPr>
          <p:cNvSpPr txBox="1"/>
          <p:nvPr/>
        </p:nvSpPr>
        <p:spPr>
          <a:xfrm>
            <a:off x="3644348" y="5136971"/>
            <a:ext cx="506233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B</a:t>
            </a:r>
            <a:r>
              <a:rPr lang="en-US" sz="7200" dirty="0">
                <a:latin typeface="UTM Avo" panose="02040603050506020204" pitchFamily="18" charset="0"/>
              </a:rPr>
              <a:t>é </a:t>
            </a:r>
            <a:r>
              <a:rPr lang="en-US" sz="7200" dirty="0" err="1">
                <a:latin typeface="UTM Avo" panose="02040603050506020204" pitchFamily="18" charset="0"/>
              </a:rPr>
              <a:t>có</a:t>
            </a:r>
            <a:r>
              <a:rPr lang="en-US" sz="7200" dirty="0">
                <a:latin typeface="UTM Avo" panose="02040603050506020204" pitchFamily="18" charset="0"/>
              </a:rPr>
              <a:t> ô </a:t>
            </a:r>
            <a:r>
              <a:rPr lang="en-US" sz="7200" dirty="0" err="1">
                <a:latin typeface="UTM Avo" panose="02040603050506020204" pitchFamily="18" charset="0"/>
              </a:rPr>
              <a:t>đỏ</a:t>
            </a:r>
            <a:r>
              <a:rPr lang="en-US" sz="7200" dirty="0">
                <a:latin typeface="UTM Avo" panose="02040603050506020204" pitchFamily="18" charset="0"/>
              </a:rPr>
              <a:t>.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2" name="luyện đọc">
            <a:hlinkClick r:id="" action="ppaction://media"/>
            <a:extLst>
              <a:ext uri="{FF2B5EF4-FFF2-40B4-BE49-F238E27FC236}">
                <a16:creationId xmlns:a16="http://schemas.microsoft.com/office/drawing/2014/main" id="{E5370A8D-56B2-4ADD-8D72-8D96E9E9E3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39130" y="5727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256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4270"/>
    </mc:Choice>
    <mc:Fallback xmlns="">
      <p:transition spd="slow" advClick="0" advTm="742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61F22A-6B7A-4D05-A68D-5752393415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4977" y="2470796"/>
            <a:ext cx="5600565" cy="25073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245966B-D1AE-4C58-AF12-195F81DC2B7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724212" y="0"/>
            <a:ext cx="4405927" cy="3318271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A1AA804A-73AD-42F1-9F92-99489B5BE7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0465" y="4615671"/>
            <a:ext cx="1872878" cy="1348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955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91"/>
    </mc:Choice>
    <mc:Fallback xmlns="">
      <p:transition spd="slow" advTm="61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1677624-FC5A-4CA9-9230-315E67F669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891" y="178169"/>
            <a:ext cx="2271509" cy="101692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70E7F08-848A-4417-9A08-C9F9620BE9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3509" y="1576394"/>
            <a:ext cx="4675846" cy="483692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2265BF0-CA88-46D5-A6EC-FD21C6FE53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645" y="1576394"/>
            <a:ext cx="4462051" cy="484354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36ADC43-B140-4526-84F2-D9845B21B50A}"/>
              </a:ext>
            </a:extLst>
          </p:cNvPr>
          <p:cNvSpPr txBox="1"/>
          <p:nvPr/>
        </p:nvSpPr>
        <p:spPr>
          <a:xfrm>
            <a:off x="3896141" y="283301"/>
            <a:ext cx="506233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Chào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hỏi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3" name="luyện nói">
            <a:hlinkClick r:id="" action="ppaction://media"/>
            <a:extLst>
              <a:ext uri="{FF2B5EF4-FFF2-40B4-BE49-F238E27FC236}">
                <a16:creationId xmlns:a16="http://schemas.microsoft.com/office/drawing/2014/main" id="{B2A290C2-87A5-44C9-91AE-5CBEF981AE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018643" y="5854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894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049F577-F92A-4405-A19E-48EB947980F5}"/>
              </a:ext>
            </a:extLst>
          </p:cNvPr>
          <p:cNvSpPr txBox="1"/>
          <p:nvPr/>
        </p:nvSpPr>
        <p:spPr>
          <a:xfrm>
            <a:off x="3014165" y="321361"/>
            <a:ext cx="61636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CỦNG CỐ - DẶN DÒ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0A635F-595D-7944-B06B-0F42D3C7303D}"/>
              </a:ext>
            </a:extLst>
          </p:cNvPr>
          <p:cNvSpPr txBox="1"/>
          <p:nvPr/>
        </p:nvSpPr>
        <p:spPr>
          <a:xfrm>
            <a:off x="1085088" y="137769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0A9AC09-F85A-4AD1-9CC1-A9E790886E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5226" y="2124223"/>
            <a:ext cx="4421261" cy="3244360"/>
          </a:xfrm>
          <a:prstGeom prst="rect">
            <a:avLst/>
          </a:prstGeom>
        </p:spPr>
      </p:pic>
      <p:pic>
        <p:nvPicPr>
          <p:cNvPr id="2" name="dặn dò">
            <a:hlinkClick r:id="" action="ppaction://media"/>
            <a:extLst>
              <a:ext uri="{FF2B5EF4-FFF2-40B4-BE49-F238E27FC236}">
                <a16:creationId xmlns:a16="http://schemas.microsoft.com/office/drawing/2014/main" id="{C25AD605-D018-4B0E-A98A-EA2D4F7AB3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10191" y="10212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979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87"/>
    </mc:Choice>
    <mc:Fallback xmlns="">
      <p:transition spd="slow" advTm="376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D8A8D48-6293-461C-9404-E6CF3D465A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5599" y="1421244"/>
            <a:ext cx="7957475" cy="2236356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637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83"/>
    </mc:Choice>
    <mc:Fallback xmlns="">
      <p:transition spd="slow" advTm="77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numSld="999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7AB35E2-2D49-4689-9073-9CA3C61B085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0" r="8128"/>
          <a:stretch/>
        </p:blipFill>
        <p:spPr>
          <a:xfrm>
            <a:off x="620889" y="237065"/>
            <a:ext cx="10780889" cy="49842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9F42AAD-796D-4AE1-AA32-2CA12CDB94FB}"/>
              </a:ext>
            </a:extLst>
          </p:cNvPr>
          <p:cNvSpPr txBox="1"/>
          <p:nvPr/>
        </p:nvSpPr>
        <p:spPr>
          <a:xfrm>
            <a:off x="715618" y="5420138"/>
            <a:ext cx="107808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/>
              <a:t>Dưới</a:t>
            </a:r>
            <a:r>
              <a:rPr lang="en-US" sz="4000" dirty="0"/>
              <a:t> </a:t>
            </a:r>
            <a:r>
              <a:rPr lang="en-US" sz="4000" dirty="0" err="1"/>
              <a:t>gốc</a:t>
            </a:r>
            <a:r>
              <a:rPr lang="en-US" sz="4000" dirty="0"/>
              <a:t> </a:t>
            </a:r>
            <a:r>
              <a:rPr lang="en-US" sz="4000" dirty="0" err="1"/>
              <a:t>đa</a:t>
            </a:r>
            <a:r>
              <a:rPr lang="en-US" sz="4000" dirty="0"/>
              <a:t>, </a:t>
            </a:r>
            <a:r>
              <a:rPr lang="en-US" sz="4000" dirty="0" err="1"/>
              <a:t>các</a:t>
            </a:r>
            <a:r>
              <a:rPr lang="en-US" sz="4000" dirty="0"/>
              <a:t> </a:t>
            </a:r>
            <a:r>
              <a:rPr lang="en-US" sz="4000" dirty="0" err="1"/>
              <a:t>bạn</a:t>
            </a:r>
            <a:r>
              <a:rPr lang="en-US" sz="4000" dirty="0"/>
              <a:t> </a:t>
            </a:r>
            <a:r>
              <a:rPr lang="en-US" sz="4000" dirty="0" err="1"/>
              <a:t>chơi</a:t>
            </a:r>
            <a:r>
              <a:rPr lang="en-US" sz="4000" dirty="0"/>
              <a:t> dung </a:t>
            </a:r>
            <a:r>
              <a:rPr lang="en-US" sz="4000" dirty="0" err="1"/>
              <a:t>dăng</a:t>
            </a:r>
            <a:r>
              <a:rPr lang="en-US" sz="4000" dirty="0"/>
              <a:t> dung </a:t>
            </a:r>
            <a:r>
              <a:rPr lang="en-US" sz="4000" dirty="0" err="1"/>
              <a:t>dẻ</a:t>
            </a:r>
            <a:endParaRPr lang="en-US" sz="4000" dirty="0"/>
          </a:p>
        </p:txBody>
      </p:sp>
      <p:pic>
        <p:nvPicPr>
          <p:cNvPr id="2" name="nhan biet">
            <a:hlinkClick r:id="" action="ppaction://media"/>
            <a:extLst>
              <a:ext uri="{FF2B5EF4-FFF2-40B4-BE49-F238E27FC236}">
                <a16:creationId xmlns:a16="http://schemas.microsoft.com/office/drawing/2014/main" id="{7A544C2E-A06B-4529-B6CC-D21202B0D1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92178" y="6316135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E8DB7C3-8023-4CBC-B0AE-CFA4921A37B1}"/>
              </a:ext>
            </a:extLst>
          </p:cNvPr>
          <p:cNvSpPr txBox="1"/>
          <p:nvPr/>
        </p:nvSpPr>
        <p:spPr>
          <a:xfrm>
            <a:off x="715618" y="5420138"/>
            <a:ext cx="7887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D31643-528D-452F-8C4C-3B72206353F9}"/>
              </a:ext>
            </a:extLst>
          </p:cNvPr>
          <p:cNvSpPr txBox="1"/>
          <p:nvPr/>
        </p:nvSpPr>
        <p:spPr>
          <a:xfrm>
            <a:off x="2956338" y="5423986"/>
            <a:ext cx="7887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đ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3ED612-C8C9-458F-9AD1-6AA984FAA51C}"/>
              </a:ext>
            </a:extLst>
          </p:cNvPr>
          <p:cNvSpPr txBox="1"/>
          <p:nvPr/>
        </p:nvSpPr>
        <p:spPr>
          <a:xfrm>
            <a:off x="6836052" y="5420138"/>
            <a:ext cx="7887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A237A0-7E41-4A49-99B9-2A54B026DE78}"/>
              </a:ext>
            </a:extLst>
          </p:cNvPr>
          <p:cNvSpPr txBox="1"/>
          <p:nvPr/>
        </p:nvSpPr>
        <p:spPr>
          <a:xfrm>
            <a:off x="8116468" y="5420138"/>
            <a:ext cx="7887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653F63-0E85-4136-BD17-7A7402C34C3C}"/>
              </a:ext>
            </a:extLst>
          </p:cNvPr>
          <p:cNvSpPr txBox="1"/>
          <p:nvPr/>
        </p:nvSpPr>
        <p:spPr>
          <a:xfrm>
            <a:off x="9396884" y="5423986"/>
            <a:ext cx="7887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9443D8E-1CCD-4033-B9AF-A950C1F44CEC}"/>
              </a:ext>
            </a:extLst>
          </p:cNvPr>
          <p:cNvSpPr txBox="1"/>
          <p:nvPr/>
        </p:nvSpPr>
        <p:spPr>
          <a:xfrm>
            <a:off x="10662801" y="5423986"/>
            <a:ext cx="7887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3568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8000"/>
    </mc:Choice>
    <mc:Fallback xmlns="">
      <p:transition advClick="0" advTm="3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  <p:bldP spid="3" grpId="0"/>
      <p:bldP spid="6" grpId="0"/>
      <p:bldP spid="8" grpId="0"/>
      <p:bldP spid="9" grpId="0"/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4474821-3B2A-4F37-B0AF-2E43FA1C3D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1990" y="1516904"/>
            <a:ext cx="6490994" cy="286043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076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781"/>
    </mc:Choice>
    <mc:Fallback xmlns="">
      <p:transition spd="slow" advClick="0" advTm="47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D4C14A7-6EC4-4A7B-BF4D-1A99C7B32F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485" y="361803"/>
            <a:ext cx="2512490" cy="110719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37CBDC6A-E862-42FD-9B29-D4985075C6D7}"/>
              </a:ext>
            </a:extLst>
          </p:cNvPr>
          <p:cNvGrpSpPr/>
          <p:nvPr/>
        </p:nvGrpSpPr>
        <p:grpSpPr>
          <a:xfrm>
            <a:off x="2940787" y="1589649"/>
            <a:ext cx="6245416" cy="4078039"/>
            <a:chOff x="2420257" y="1139250"/>
            <a:chExt cx="4303486" cy="2934679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95B31B9B-0299-4B55-B930-A68A7494E755}"/>
                </a:ext>
              </a:extLst>
            </p:cNvPr>
            <p:cNvSpPr/>
            <p:nvPr/>
          </p:nvSpPr>
          <p:spPr>
            <a:xfrm>
              <a:off x="2420257" y="1139290"/>
              <a:ext cx="4303486" cy="2864920"/>
            </a:xfrm>
            <a:prstGeom prst="roundRect">
              <a:avLst/>
            </a:prstGeom>
            <a:solidFill>
              <a:srgbClr val="D8EF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2FAF226-0C9C-41C1-90FB-5F4739BB1479}"/>
                </a:ext>
              </a:extLst>
            </p:cNvPr>
            <p:cNvSpPr txBox="1"/>
            <p:nvPr/>
          </p:nvSpPr>
          <p:spPr>
            <a:xfrm>
              <a:off x="3980543" y="1139250"/>
              <a:ext cx="1182914" cy="29346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5900" b="0" i="0" u="none" strike="noStrike" kern="1200" cap="none" spc="0" normalizeH="0" baseline="0" noProof="0" dirty="0">
                  <a:ln>
                    <a:noFill/>
                  </a:ln>
                  <a:solidFill>
                    <a:srgbClr val="E52D56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</a:t>
              </a:r>
            </a:p>
          </p:txBody>
        </p:sp>
      </p:grpSp>
      <p:pic>
        <p:nvPicPr>
          <p:cNvPr id="2" name="d">
            <a:hlinkClick r:id="" action="ppaction://media"/>
            <a:extLst>
              <a:ext uri="{FF2B5EF4-FFF2-40B4-BE49-F238E27FC236}">
                <a16:creationId xmlns:a16="http://schemas.microsoft.com/office/drawing/2014/main" id="{A3C617A0-7DE6-4DBF-8A3B-1BD725784A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83687" y="53628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958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176" objId="11"/>
        <p14:triggerEvt type="onClick" time="1176" objId="8"/>
        <p14:stopEvt time="4860" objId="11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D4C14A7-6EC4-4A7B-BF4D-1A99C7B32F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485" y="361803"/>
            <a:ext cx="2512490" cy="1107197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E2E903E7-6F2F-4F9C-A3B1-E87D38CA3FA7}"/>
              </a:ext>
            </a:extLst>
          </p:cNvPr>
          <p:cNvSpPr/>
          <p:nvPr/>
        </p:nvSpPr>
        <p:spPr>
          <a:xfrm>
            <a:off x="3899905" y="4015773"/>
            <a:ext cx="4011643" cy="1815184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-SGK-TV" pitchFamily="2" charset="0"/>
              </a:rPr>
              <a:t>d</a:t>
            </a:r>
            <a:r>
              <a:rPr lang="en-US" sz="11500" dirty="0">
                <a:solidFill>
                  <a:srgbClr val="0000FF"/>
                </a:solidFill>
                <a:latin typeface="UTM Avo" panose="02040603050506020204" pitchFamily="18" charset="0"/>
                <a:cs typeface="Arial-SGK-TV" pitchFamily="2" charset="0"/>
              </a:rPr>
              <a:t>ẻ</a:t>
            </a:r>
            <a:endParaRPr kumimoji="0" lang="en-US" sz="115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UTM Avo" panose="02040603050506020204" pitchFamily="18" charset="0"/>
              <a:cs typeface="Arial-SGK-TV" pitchFamily="2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7C20B43-C464-4365-A145-B9F1ED0E39C0}"/>
              </a:ext>
            </a:extLst>
          </p:cNvPr>
          <p:cNvSpPr/>
          <p:nvPr/>
        </p:nvSpPr>
        <p:spPr>
          <a:xfrm>
            <a:off x="3899905" y="2584903"/>
            <a:ext cx="2010565" cy="143087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-SGK-TV" pitchFamily="2" charset="0"/>
              </a:rPr>
              <a:t>d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A712B48-83A1-435F-975B-68428DA9AD87}"/>
              </a:ext>
            </a:extLst>
          </p:cNvPr>
          <p:cNvSpPr/>
          <p:nvPr/>
        </p:nvSpPr>
        <p:spPr>
          <a:xfrm>
            <a:off x="5910471" y="2583170"/>
            <a:ext cx="2001078" cy="1434337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-SGK-TV" pitchFamily="2" charset="0"/>
              </a:rPr>
              <a:t>e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-SGK-TV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9F4988C-A871-4550-84EE-872CF5F9552B}"/>
              </a:ext>
            </a:extLst>
          </p:cNvPr>
          <p:cNvSpPr txBox="1"/>
          <p:nvPr/>
        </p:nvSpPr>
        <p:spPr>
          <a:xfrm>
            <a:off x="5105400" y="398566"/>
            <a:ext cx="990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-SGK-TV" pitchFamily="2" charset="0"/>
              </a:rPr>
              <a:t>d</a:t>
            </a:r>
            <a:endParaRPr kumimoji="0" lang="en-US" sz="1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" name="doc d">
            <a:hlinkClick r:id="" action="ppaction://media"/>
            <a:extLst>
              <a:ext uri="{FF2B5EF4-FFF2-40B4-BE49-F238E27FC236}">
                <a16:creationId xmlns:a16="http://schemas.microsoft.com/office/drawing/2014/main" id="{7C505931-6BC9-4CF7-8272-5F61C0B2B4E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22226" y="5526157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98545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318"/>
    </mc:Choice>
    <mc:Fallback xmlns="">
      <p:transition spd="slow" advTm="583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D4C14A7-6EC4-4A7B-BF4D-1A99C7B32F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485" y="361803"/>
            <a:ext cx="2512490" cy="110719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37CBDC6A-E862-42FD-9B29-D4985075C6D7}"/>
              </a:ext>
            </a:extLst>
          </p:cNvPr>
          <p:cNvGrpSpPr/>
          <p:nvPr/>
        </p:nvGrpSpPr>
        <p:grpSpPr>
          <a:xfrm>
            <a:off x="2940787" y="1589649"/>
            <a:ext cx="6245416" cy="4078039"/>
            <a:chOff x="2420257" y="1139250"/>
            <a:chExt cx="4303486" cy="2934679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95B31B9B-0299-4B55-B930-A68A7494E755}"/>
                </a:ext>
              </a:extLst>
            </p:cNvPr>
            <p:cNvSpPr/>
            <p:nvPr/>
          </p:nvSpPr>
          <p:spPr>
            <a:xfrm>
              <a:off x="2420257" y="1139290"/>
              <a:ext cx="4303486" cy="2864920"/>
            </a:xfrm>
            <a:prstGeom prst="roundRect">
              <a:avLst/>
            </a:prstGeom>
            <a:solidFill>
              <a:srgbClr val="D8EF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2FAF226-0C9C-41C1-90FB-5F4739BB1479}"/>
                </a:ext>
              </a:extLst>
            </p:cNvPr>
            <p:cNvSpPr txBox="1"/>
            <p:nvPr/>
          </p:nvSpPr>
          <p:spPr>
            <a:xfrm>
              <a:off x="3980543" y="1139250"/>
              <a:ext cx="1563539" cy="29346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5900" dirty="0">
                  <a:solidFill>
                    <a:srgbClr val="E52D5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</a:t>
              </a:r>
              <a:endParaRPr kumimoji="0" lang="en-GB" sz="25900" b="0" i="0" u="none" strike="noStrike" kern="1200" cap="none" spc="0" normalizeH="0" baseline="0" noProof="0" dirty="0">
                <a:ln>
                  <a:noFill/>
                </a:ln>
                <a:solidFill>
                  <a:srgbClr val="E52D5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2" name="đ">
            <a:hlinkClick r:id="" action="ppaction://media"/>
            <a:extLst>
              <a:ext uri="{FF2B5EF4-FFF2-40B4-BE49-F238E27FC236}">
                <a16:creationId xmlns:a16="http://schemas.microsoft.com/office/drawing/2014/main" id="{8F3A8B4C-0CA3-4F91-A370-E32A469AED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82470" y="557080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355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02"/>
    </mc:Choice>
    <mc:Fallback xmlns="">
      <p:transition spd="slow" advTm="83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176" objId="11"/>
        <p14:triggerEvt type="onClick" time="1176" objId="8"/>
        <p14:stopEvt time="4860" objId="11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D4C14A7-6EC4-4A7B-BF4D-1A99C7B32F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485" y="361803"/>
            <a:ext cx="2512490" cy="1107197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E2E903E7-6F2F-4F9C-A3B1-E87D38CA3FA7}"/>
              </a:ext>
            </a:extLst>
          </p:cNvPr>
          <p:cNvSpPr/>
          <p:nvPr/>
        </p:nvSpPr>
        <p:spPr>
          <a:xfrm>
            <a:off x="3899905" y="4015773"/>
            <a:ext cx="4011643" cy="1815184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500" dirty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đ</a:t>
            </a: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-SGK-TV" pitchFamily="2" charset="0"/>
              </a:rPr>
              <a:t>a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7C20B43-C464-4365-A145-B9F1ED0E39C0}"/>
              </a:ext>
            </a:extLst>
          </p:cNvPr>
          <p:cNvSpPr/>
          <p:nvPr/>
        </p:nvSpPr>
        <p:spPr>
          <a:xfrm>
            <a:off x="3899905" y="2584903"/>
            <a:ext cx="2010565" cy="143087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500" dirty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đ</a:t>
            </a:r>
            <a:endParaRPr kumimoji="0" lang="en-US" sz="11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-SGK-TV" pitchFamily="2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A712B48-83A1-435F-975B-68428DA9AD87}"/>
              </a:ext>
            </a:extLst>
          </p:cNvPr>
          <p:cNvSpPr/>
          <p:nvPr/>
        </p:nvSpPr>
        <p:spPr>
          <a:xfrm>
            <a:off x="5910471" y="2583170"/>
            <a:ext cx="2001078" cy="1434337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-SGK-TV" pitchFamily="2" charset="0"/>
              </a:rPr>
              <a:t>a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-SGK-TV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9F4988C-A871-4550-84EE-872CF5F9552B}"/>
              </a:ext>
            </a:extLst>
          </p:cNvPr>
          <p:cNvSpPr txBox="1"/>
          <p:nvPr/>
        </p:nvSpPr>
        <p:spPr>
          <a:xfrm>
            <a:off x="5105400" y="80516"/>
            <a:ext cx="9906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600" dirty="0">
                <a:solidFill>
                  <a:srgbClr val="FF0000"/>
                </a:solidFill>
                <a:latin typeface="UTM Avo" panose="02040603050506020204" pitchFamily="18" charset="0"/>
              </a:rPr>
              <a:t>đ</a:t>
            </a:r>
            <a:endParaRPr kumimoji="0" lang="en-US" sz="1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" name="đọc đ">
            <a:hlinkClick r:id="" action="ppaction://media"/>
            <a:extLst>
              <a:ext uri="{FF2B5EF4-FFF2-40B4-BE49-F238E27FC236}">
                <a16:creationId xmlns:a16="http://schemas.microsoft.com/office/drawing/2014/main" id="{A5DFDBF3-6DDD-41F6-A3A2-29B366C3C51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79742" y="4871746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01392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310"/>
    </mc:Choice>
    <mc:Fallback xmlns="">
      <p:transition spd="slow" advClick="0" advTm="503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heme/theme1.xml><?xml version="1.0" encoding="utf-8"?>
<a:theme xmlns:a="http://schemas.openxmlformats.org/drawingml/2006/main" name="1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741</TotalTime>
  <Words>100</Words>
  <Application>Microsoft Office PowerPoint</Application>
  <PresentationFormat>Widescreen</PresentationFormat>
  <Paragraphs>63</Paragraphs>
  <Slides>24</Slides>
  <Notes>0</Notes>
  <HiddenSlides>0</HiddenSlides>
  <MMClips>25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Arial</vt:lpstr>
      <vt:lpstr>Arial-Rounded</vt:lpstr>
      <vt:lpstr>Calibri</vt:lpstr>
      <vt:lpstr>HP001 4 hàng</vt:lpstr>
      <vt:lpstr>Quicksand Medium</vt:lpstr>
      <vt:lpstr>UTM Avo</vt:lpstr>
      <vt:lpstr>UTM Cookies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9</cp:revision>
  <dcterms:created xsi:type="dcterms:W3CDTF">2021-09-21T14:40:12Z</dcterms:created>
  <dcterms:modified xsi:type="dcterms:W3CDTF">2022-01-10T08:56:35Z</dcterms:modified>
</cp:coreProperties>
</file>