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9"/>
  </p:notesMasterIdLst>
  <p:sldIdLst>
    <p:sldId id="385" r:id="rId4"/>
    <p:sldId id="410" r:id="rId5"/>
    <p:sldId id="411" r:id="rId6"/>
    <p:sldId id="457" r:id="rId7"/>
    <p:sldId id="450" r:id="rId8"/>
    <p:sldId id="351" r:id="rId9"/>
    <p:sldId id="454" r:id="rId10"/>
    <p:sldId id="443" r:id="rId11"/>
    <p:sldId id="453" r:id="rId12"/>
    <p:sldId id="449" r:id="rId13"/>
    <p:sldId id="455" r:id="rId14"/>
    <p:sldId id="456" r:id="rId15"/>
    <p:sldId id="451" r:id="rId16"/>
    <p:sldId id="452" r:id="rId17"/>
    <p:sldId id="458" r:id="rId18"/>
  </p:sldIdLst>
  <p:sldSz cx="9144000" cy="6858000" type="screen4x3"/>
  <p:notesSz cx="6858000" cy="9144000"/>
  <p:embeddedFontLst>
    <p:embeddedFont>
      <p:font typeface="HP-087" panose="020B0604020202020204"/>
      <p:bold r:id="rId20"/>
    </p:embeddedFont>
    <p:embeddedFont>
      <p:font typeface=".VnCooperH" panose="020B7200000000000000" pitchFamily="34" charset="0"/>
      <p:regular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HP001" panose="020B0603050302020204" pitchFamily="34" charset="0"/>
      <p:regular r:id="rId30"/>
      <p:bold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Arial Rounded MT Bold" panose="020B0604020202020204" charset="0"/>
      <p:regular r:id="rId34"/>
    </p:embeddedFont>
    <p:embeddedFont>
      <p:font typeface="VNI-Avo" panose="020B0604020202020204"/>
      <p:regular r:id="rId35"/>
      <p:bold r:id="rId36"/>
      <p:italic r:id="rId37"/>
      <p:boldItalic r:id="rId38"/>
    </p:embeddedFont>
    <p:embeddedFont>
      <p:font typeface="HP001 5H" panose="020B0604020202020204" charset="0"/>
      <p:bold r:id="rId39"/>
    </p:embeddedFont>
    <p:embeddedFont>
      <p:font typeface=".VnCooper" panose="020B7200000000000000" pitchFamily="3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-SGK-TV" pitchFamily="2" charset="0"/>
      <p:regular r:id="rId45"/>
      <p:bold r:id="rId46"/>
      <p:italic r:id="rId47"/>
    </p:embeddedFont>
  </p:embeddedFontLst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09/01/2022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2022/1/9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D:\l&#7899;p%201\PP%202021%20-2022\TU&#7846;N%204\PP\TV\Th&#7913;%20ba\C&#272;\T&#432;%20li&#7879;u\baby%20shark%20rua%20tay.wmv" TargetMode="External"/><Relationship Id="rId1" Type="http://schemas.microsoft.com/office/2007/relationships/media" Target="file:///D:\l&#7899;p%201\PP%202021%20-2022\TU&#7846;N%204\PP\TV\Th&#7913;%20ba\C&#272;\T&#432;%20li&#7879;u\baby%20shark%20rua%20tay.wmv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 smtClean="0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smtClean="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4572000" y="5049985"/>
            <a:ext cx="2667000" cy="263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028700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thư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gi·n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nhÐ</a:t>
            </a:r>
            <a:r>
              <a:rPr kumimoji="0" lang="en-US" sz="5400" b="1" i="0" u="none" strike="noStrike" kern="1200" cap="none" spc="0" normalizeH="0" baseline="0" noProof="0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.VnAvant" pitchFamily="34" charset="0"/>
                <a:ea typeface="+mn-ea"/>
                <a:cs typeface="+mn-cs"/>
              </a:rPr>
              <a:t>! 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64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02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ngày – gáy, trầm – ngâm, đâm - trầm, </a:t>
            </a:r>
            <a:endParaRPr lang="en-US" sz="3200" b="1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càng,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</a:t>
            </a:r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...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866" y="4709350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3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</a:t>
            </a:r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ốn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1648" y="609899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3784" y="598598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478" y="6127747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4998" y="4726445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6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4732" y="45997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0794" y="473086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4998" y="540909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7134" y="529608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53829" y="5437852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6116089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97916" y="60030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4610" y="6144842"/>
            <a:ext cx="139512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6498" y="4711547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9</a:t>
            </a:r>
            <a:r>
              <a:rPr lang="vi-VN" sz="35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8522" y="4570975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  <a:endParaRPr lang="vi-VN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4584" y="4702109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713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smtClean="0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by shark rua t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80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 smtClean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3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gon, nghỉ.</a:t>
            </a:r>
            <a:endParaRPr lang="en-US" sz="30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smtClean="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9|0.9|1.1|0.9|0.9|1|1|0.8|1.2|1|0.6|0.8|0.7|0.5|0.6|0.6|0.6|0.7|0.6|0.6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5049</TotalTime>
  <Words>345</Words>
  <Application>Microsoft Office PowerPoint</Application>
  <PresentationFormat>On-screen Show (4:3)</PresentationFormat>
  <Paragraphs>103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HP-087</vt:lpstr>
      <vt:lpstr>Arial</vt:lpstr>
      <vt:lpstr>.VnCooperH</vt:lpstr>
      <vt:lpstr>.VnAvant</vt:lpstr>
      <vt:lpstr>等线</vt:lpstr>
      <vt:lpstr>Times New Roman</vt:lpstr>
      <vt:lpstr>Comic Sans MS</vt:lpstr>
      <vt:lpstr>HP001</vt:lpstr>
      <vt:lpstr>HP001 4 hàng</vt:lpstr>
      <vt:lpstr>Arial Rounded MT Bold</vt:lpstr>
      <vt:lpstr>VNI-Avo</vt:lpstr>
      <vt:lpstr>HP001 5H</vt:lpstr>
      <vt:lpstr>.VnCooper</vt:lpstr>
      <vt:lpstr>Calibri</vt:lpstr>
      <vt:lpstr>Arial-SGK-TV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365</cp:revision>
  <dcterms:created xsi:type="dcterms:W3CDTF">2006-08-16T00:00:00Z</dcterms:created>
  <dcterms:modified xsi:type="dcterms:W3CDTF">2022-01-09T09:54:28Z</dcterms:modified>
</cp:coreProperties>
</file>