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5" r:id="rId2"/>
    <p:sldId id="324" r:id="rId3"/>
    <p:sldId id="257" r:id="rId4"/>
    <p:sldId id="262" r:id="rId5"/>
    <p:sldId id="264" r:id="rId6"/>
    <p:sldId id="287" r:id="rId7"/>
    <p:sldId id="288" r:id="rId8"/>
    <p:sldId id="291" r:id="rId9"/>
    <p:sldId id="267" r:id="rId10"/>
    <p:sldId id="273" r:id="rId11"/>
    <p:sldId id="266" r:id="rId12"/>
    <p:sldId id="289" r:id="rId13"/>
    <p:sldId id="292" r:id="rId14"/>
    <p:sldId id="293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3FAC8-B3C6-426F-BFDA-325711C5D99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55CE5-5B59-4107-875A-EC6BE9694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4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3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64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75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14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6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48E46-5327-1CD4-FC42-8AFAAA178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EAEF4A-9556-4CC1-17A2-004593D48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AECAF9-D776-60E1-D92F-A15440343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5834AC-A68E-0347-4906-70C0DB1B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253A77-E949-4CF6-8FC9-E32A067D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7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626EF8-5266-54C1-7C38-883C8702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06A2A7-5093-095E-F973-DB5F34E5A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C9377E-D4BE-3DDE-092C-66DE2F9D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DD833F-A3ED-DC87-A48F-710F58D7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0193E-BC03-4EE1-CBFB-703DF542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2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7BABCA4-F8C0-A548-2FE1-1C7C8E51A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42EDEA-7428-2E21-01AE-F13541FAA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932AAD-42CC-D5ED-1642-1DBC424BE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E48270-ACF3-E8C4-4764-2691AE66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B9853D-8A5E-D4E2-6B63-25CA7634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0BEFE-7184-5447-0964-C70BE40A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8C0D88-87AB-D6DD-00E3-4FE90E25B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BA21BC-BB8E-ECF0-540B-5FAB7B2A8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AF4A21-12AD-5BC1-3D79-A3E6727B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591805-B3AA-450D-C618-576B953A4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2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C4AC3A-B9D5-EFBD-FA7A-6AB4443A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E5ABBA-4ABF-C605-0637-36738DBBC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32395-06CE-B763-E0F9-B00C4D08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42AF6B-7EF4-70CC-AF08-20DF239A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2FAE85-F2FF-95E9-AA5C-A69424530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6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FC9AA9-BB0B-EFE3-D84A-70B1A6EB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84CCCF-923A-E141-E09A-818340739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7B8D6A-A9D0-2DF0-5097-B3DBA1CC1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655D99-4AD0-B195-9FD8-DC1E2F137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6EABA2-4686-6EC6-7E2B-AC50D2A2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0C94D7-4E86-F58A-53BD-3CC1DCE3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33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1547B-8BAB-8811-B93B-9EEA07D5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8D171C-E6CC-837D-D45C-59ED5152E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46C4EA-BB83-DB56-2FB0-7C9EC3116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EB3B377-647E-7D82-2244-81BF28549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5BDB0E-4BCA-1D1D-40E1-376D301D9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FD029E-1124-4865-6D2F-936196A1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909913-BD4F-6B41-B916-51DEA00D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97E03D7-3245-22A8-C1D8-65F49433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0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0F4B4-B163-9FF4-FE57-3AF48F0B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E9C284-F945-7AED-09E4-D48E8077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FE9D44-FC55-0CDA-7235-803AB026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893C2E-361A-636E-1FE2-030B4193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3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9FEC35E-DB9D-1936-53E7-11BC8D41D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E516E7C-22E6-BD0D-2FE5-91C1F1F23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52896B-365B-380C-B617-B962F0D4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0DD083-F39A-0DE1-7291-AF2C1B86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1FA8FA-A346-BDA9-587A-54EA3651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E8C3B9-331B-8034-0366-58DD03525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03E8B4-29BC-5DCB-58A5-3A2D64DF1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E2C2EC-3C8A-D21E-3907-5567180E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00B309-1EC2-5408-9C74-EA9475CE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4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24C2E-5CA6-DE27-5E71-8A74FD88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00CABFA-D526-FB48-1BB4-97C9678A84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086900-8F55-0A5B-3869-CBF5CA5E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A3D5AF-0BC7-FDC7-9E8B-644F236D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B51F33-B471-592D-002D-CE164A4B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B50365-6634-63C1-2ABC-DFD5E1BC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7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B53798-7D0A-924A-6248-C591C56E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FE3F06-1209-A12E-B6F4-C86A22F09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D97484-833C-A7A5-8548-7BD2B5D39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189FD-EDB1-49C6-BC1D-3FBC97060010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22B4C1-98D3-584D-91AA-B853024BB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D89BE8-7FC4-BF59-E4B0-2EEB4F9B5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7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5" Type="http://schemas.openxmlformats.org/officeDocument/2006/relationships/image" Target="../media/image59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60.png"/><Relationship Id="rId17" Type="http://schemas.microsoft.com/office/2007/relationships/hdphoto" Target="../media/hdphoto8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5" Type="http://schemas.openxmlformats.org/officeDocument/2006/relationships/image" Target="../media/image94.sv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5.png"/><Relationship Id="rId5" Type="http://schemas.openxmlformats.org/officeDocument/2006/relationships/image" Target="../media/image63.png"/><Relationship Id="rId15" Type="http://schemas.openxmlformats.org/officeDocument/2006/relationships/image" Target="../media/image67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64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4.png"/><Relationship Id="rId21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24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4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5" Type="http://schemas.openxmlformats.org/officeDocument/2006/relationships/image" Target="../media/image50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FBCE4E6-962A-457D-8B20-0D4ABAD07939}"/>
              </a:ext>
            </a:extLst>
          </p:cNvPr>
          <p:cNvSpPr txBox="1"/>
          <p:nvPr/>
        </p:nvSpPr>
        <p:spPr>
          <a:xfrm>
            <a:off x="3580485" y="958899"/>
            <a:ext cx="767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7309B9E-1DB6-4FA8-8370-FC9715280A3E}"/>
              </a:ext>
            </a:extLst>
          </p:cNvPr>
          <p:cNvSpPr txBox="1"/>
          <p:nvPr/>
        </p:nvSpPr>
        <p:spPr>
          <a:xfrm>
            <a:off x="4994671" y="1451734"/>
            <a:ext cx="319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itchFamily="18" charset="0"/>
              </a:rPr>
              <a:t>Tiếng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Việt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White Xmas PERSONAL USE" pitchFamily="50" charset="0"/>
              <a:cs typeface="Times New Roman" pitchFamily="18" charset="0"/>
            </a:endParaRP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xmlns="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xmlns="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A0E8FD1-1ADE-4AC1-82BA-9E7C62073231}"/>
              </a:ext>
            </a:extLst>
          </p:cNvPr>
          <p:cNvSpPr txBox="1"/>
          <p:nvPr/>
        </p:nvSpPr>
        <p:spPr>
          <a:xfrm>
            <a:off x="4233409" y="2295272"/>
            <a:ext cx="3504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–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A9A532-985E-4E83-9439-BC75CBCC0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95993" y="3118912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CD63090-6A9E-43EC-BCB9-BF6778B7FCFA}"/>
              </a:ext>
            </a:extLst>
          </p:cNvPr>
          <p:cNvSpPr txBox="1"/>
          <p:nvPr/>
        </p:nvSpPr>
        <p:spPr>
          <a:xfrm>
            <a:off x="1533525" y="338874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4F98B-F802-485B-BD47-BBED57933C5F}"/>
              </a:ext>
            </a:extLst>
          </p:cNvPr>
          <p:cNvSpPr txBox="1"/>
          <p:nvPr/>
        </p:nvSpPr>
        <p:spPr>
          <a:xfrm>
            <a:off x="342901" y="1219795"/>
            <a:ext cx="1104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họ hàng nhà chổi thì có cô bé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chổi rơ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 loại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3775" y="4672093"/>
            <a:ext cx="2195848" cy="16678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D8694A2-E165-4E34-AD57-15DC4DE1CE3C}"/>
              </a:ext>
            </a:extLst>
          </p:cNvPr>
          <p:cNvSpPr txBox="1"/>
          <p:nvPr/>
        </p:nvSpPr>
        <p:spPr>
          <a:xfrm>
            <a:off x="8269245" y="203611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3FC352D-8682-4BE5-BEF9-B9ED34DF40B6}"/>
              </a:ext>
            </a:extLst>
          </p:cNvPr>
          <p:cNvSpPr txBox="1"/>
          <p:nvPr/>
        </p:nvSpPr>
        <p:spPr>
          <a:xfrm>
            <a:off x="953416" y="2485921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CE12C05-5943-449E-9372-6EEC4805953D}"/>
              </a:ext>
            </a:extLst>
          </p:cNvPr>
          <p:cNvSpPr txBox="1"/>
          <p:nvPr/>
        </p:nvSpPr>
        <p:spPr>
          <a:xfrm>
            <a:off x="1139438" y="3338614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7121" y="-610997"/>
            <a:ext cx="12341727" cy="6483676"/>
            <a:chOff x="9835" y="-455139"/>
            <a:chExt cx="12341727" cy="648367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162239"/>
              <a:ext cx="10969396" cy="5866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2" name="图片 1">
            <a:extLst>
              <a:ext uri="{FF2B5EF4-FFF2-40B4-BE49-F238E27FC236}">
                <a16:creationId xmlns:a16="http://schemas.microsoft.com/office/drawing/2014/main" xmlns="" id="{241A60BC-5F23-48D3-AFA2-45D13FAFF6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D61A97FF-EF7E-4F7D-8067-10CD79636B95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xmlns="" id="{CEE2B6A3-4F11-4993-A011-D43CFBB506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5" name="文本框 13">
            <a:extLst>
              <a:ext uri="{FF2B5EF4-FFF2-40B4-BE49-F238E27FC236}">
                <a16:creationId xmlns:a16="http://schemas.microsoft.com/office/drawing/2014/main" xmlns="" id="{B9B0C9AF-D08F-4BA8-A57D-8F4D28D209DF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37301F-0233-4996-A4D5-E9BC03CC4884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1">
            <a:extLst>
              <a:ext uri="{FF2B5EF4-FFF2-40B4-BE49-F238E27FC236}">
                <a16:creationId xmlns:a16="http://schemas.microsoft.com/office/drawing/2014/main" xmlns="" id="{EF3EBA00-856B-4778-880C-3E367520B7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xmlns="" id="{4722C566-B117-48CA-9DF2-4CA1BCDEB92C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845D0F0-45B4-49D7-8BAB-A29E6C6C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2341727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0" name="!!2">
            <a:extLst>
              <a:ext uri="{FF2B5EF4-FFF2-40B4-BE49-F238E27FC236}">
                <a16:creationId xmlns:a16="http://schemas.microsoft.com/office/drawing/2014/main" xmlns="" id="{CC467CD4-D889-44C3-9DE3-BD75969EB317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!!2">
            <a:extLst>
              <a:ext uri="{FF2B5EF4-FFF2-40B4-BE49-F238E27FC236}">
                <a16:creationId xmlns:a16="http://schemas.microsoft.com/office/drawing/2014/main" xmlns="" id="{74F0B9BF-6B58-45D3-B94F-F8D723ED1BF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12">
            <a:extLst>
              <a:ext uri="{FF2B5EF4-FFF2-40B4-BE49-F238E27FC236}">
                <a16:creationId xmlns:a16="http://schemas.microsoft.com/office/drawing/2014/main" xmlns="" id="{9C7B21D0-170B-4380-938E-49C66D6003E0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rPr>
              <a:t>Trình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rPr>
              <a:t>bày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字魂115号-刀刀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6EE91D4-C312-4330-B199-6080AF2234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3DEB25F-E3D7-4D6A-A91C-B10130FADDE0}"/>
              </a:ext>
            </a:extLst>
          </p:cNvPr>
          <p:cNvGrpSpPr/>
          <p:nvPr/>
        </p:nvGrpSpPr>
        <p:grpSpPr>
          <a:xfrm>
            <a:off x="5169916" y="1090572"/>
            <a:ext cx="3029914" cy="2468880"/>
            <a:chOff x="4505364" y="1300542"/>
            <a:chExt cx="3029914" cy="2468880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xmlns="" id="{2689FCFE-4CCD-4081-AFBD-A1C2D11F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38" name="文本框 10">
              <a:extLst>
                <a:ext uri="{FF2B5EF4-FFF2-40B4-BE49-F238E27FC236}">
                  <a16:creationId xmlns:a16="http://schemas.microsoft.com/office/drawing/2014/main" xmlns="" id="{1A1F844D-60B7-4DD9-9B23-AEC8D70FC374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xét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09BE755-BA0E-4060-961E-342BDFC1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5FDA51-7D02-49EB-805E-9C92C24FF079}"/>
              </a:ext>
            </a:extLst>
          </p:cNvPr>
          <p:cNvSpPr txBox="1"/>
          <p:nvPr/>
        </p:nvSpPr>
        <p:spPr>
          <a:xfrm>
            <a:off x="1493070" y="399283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CA4A116-60E5-4F10-B469-00947297BB11}"/>
              </a:ext>
            </a:extLst>
          </p:cNvPr>
          <p:cNvSpPr txBox="1"/>
          <p:nvPr/>
        </p:nvSpPr>
        <p:spPr>
          <a:xfrm>
            <a:off x="548640" y="1413063"/>
            <a:ext cx="11317827" cy="5016758"/>
          </a:xfrm>
          <a:custGeom>
            <a:avLst/>
            <a:gdLst>
              <a:gd name="connsiteX0" fmla="*/ 0 w 11317827"/>
              <a:gd name="connsiteY0" fmla="*/ 0 h 5016758"/>
              <a:gd name="connsiteX1" fmla="*/ 11317827 w 11317827"/>
              <a:gd name="connsiteY1" fmla="*/ 0 h 5016758"/>
              <a:gd name="connsiteX2" fmla="*/ 11317827 w 11317827"/>
              <a:gd name="connsiteY2" fmla="*/ 5016758 h 5016758"/>
              <a:gd name="connsiteX3" fmla="*/ 0 w 11317827"/>
              <a:gd name="connsiteY3" fmla="*/ 5016758 h 5016758"/>
              <a:gd name="connsiteX4" fmla="*/ 0 w 11317827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7827" h="5016758" fill="none" extrusionOk="0">
                <a:moveTo>
                  <a:pt x="0" y="0"/>
                </a:moveTo>
                <a:cubicBezTo>
                  <a:pt x="1288844" y="41470"/>
                  <a:pt x="9366714" y="156431"/>
                  <a:pt x="11317827" y="0"/>
                </a:cubicBezTo>
                <a:cubicBezTo>
                  <a:pt x="11332477" y="2410976"/>
                  <a:pt x="11281033" y="4461012"/>
                  <a:pt x="11317827" y="5016758"/>
                </a:cubicBezTo>
                <a:cubicBezTo>
                  <a:pt x="5920013" y="4999111"/>
                  <a:pt x="4772163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1317827" h="5016758" stroke="0" extrusionOk="0">
                <a:moveTo>
                  <a:pt x="0" y="0"/>
                </a:moveTo>
                <a:cubicBezTo>
                  <a:pt x="3675891" y="53968"/>
                  <a:pt x="6456980" y="-1137"/>
                  <a:pt x="11317827" y="0"/>
                </a:cubicBezTo>
                <a:cubicBezTo>
                  <a:pt x="11161134" y="1616584"/>
                  <a:pt x="11461894" y="2698473"/>
                  <a:pt x="11317827" y="5016758"/>
                </a:cubicBezTo>
                <a:cubicBezTo>
                  <a:pt x="8021917" y="5071300"/>
                  <a:pt x="2801140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họ hàng nhà chổi thì có cô bé chổi rơ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vào loại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nhất. Cô có chiếc 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váy 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50E60F5-2775-4B1B-B55C-31CFFB02803C}"/>
              </a:ext>
            </a:extLst>
          </p:cNvPr>
          <p:cNvSpPr txBox="1"/>
          <p:nvPr/>
        </p:nvSpPr>
        <p:spPr>
          <a:xfrm>
            <a:off x="9764579" y="2363466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AA4BB58-7553-4F23-8676-20BA44B699FD}"/>
              </a:ext>
            </a:extLst>
          </p:cNvPr>
          <p:cNvSpPr txBox="1"/>
          <p:nvPr/>
        </p:nvSpPr>
        <p:spPr>
          <a:xfrm>
            <a:off x="1722623" y="4185643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DCE4F78-3668-4196-89DA-F0B0A776C66F}"/>
              </a:ext>
            </a:extLst>
          </p:cNvPr>
          <p:cNvSpPr txBox="1"/>
          <p:nvPr/>
        </p:nvSpPr>
        <p:spPr>
          <a:xfrm>
            <a:off x="4565998" y="2819660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98A7740-D0E3-4ABD-A36B-3A27F4300071}"/>
              </a:ext>
            </a:extLst>
          </p:cNvPr>
          <p:cNvSpPr txBox="1"/>
          <p:nvPr/>
        </p:nvSpPr>
        <p:spPr>
          <a:xfrm>
            <a:off x="9292738" y="2401258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xắn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B713A32-0DAC-49E1-AAB1-4C5887D01B0A}"/>
              </a:ext>
            </a:extLst>
          </p:cNvPr>
          <p:cNvSpPr txBox="1"/>
          <p:nvPr/>
        </p:nvSpPr>
        <p:spPr>
          <a:xfrm>
            <a:off x="1694595" y="4211759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6DBF967-4390-4544-BB66-85C71921C6AE}"/>
              </a:ext>
            </a:extLst>
          </p:cNvPr>
          <p:cNvSpPr txBox="1"/>
          <p:nvPr/>
        </p:nvSpPr>
        <p:spPr>
          <a:xfrm>
            <a:off x="4125516" y="284764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xmlns="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E3C8499-2BFB-4224-9A09-0C75B705E72E}"/>
              </a:ext>
            </a:extLst>
          </p:cNvPr>
          <p:cNvSpPr/>
          <p:nvPr/>
        </p:nvSpPr>
        <p:spPr>
          <a:xfrm>
            <a:off x="4246573" y="1294954"/>
            <a:ext cx="2362203" cy="149049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608776" y="737952"/>
            <a:ext cx="647696" cy="130225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0C38D36-F896-45DC-96AD-A23D7D14CAB1}"/>
              </a:ext>
            </a:extLst>
          </p:cNvPr>
          <p:cNvSpPr/>
          <p:nvPr/>
        </p:nvSpPr>
        <p:spPr>
          <a:xfrm>
            <a:off x="7256472" y="365760"/>
            <a:ext cx="3686180" cy="74438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686182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4E10E02-FFBA-47AB-BFBE-885FBC7738E0}"/>
              </a:ext>
            </a:extLst>
          </p:cNvPr>
          <p:cNvSpPr/>
          <p:nvPr/>
        </p:nvSpPr>
        <p:spPr>
          <a:xfrm>
            <a:off x="7358819" y="4004817"/>
            <a:ext cx="358383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CAEBF3B-F4A1-4A24-B5C3-DDE877024F64}"/>
              </a:ext>
            </a:extLst>
          </p:cNvPr>
          <p:cNvSpPr/>
          <p:nvPr/>
        </p:nvSpPr>
        <p:spPr>
          <a:xfrm>
            <a:off x="7358819" y="2785450"/>
            <a:ext cx="3583833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60" y="0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15621" y="330551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803AED-AFDB-4957-B664-719589F103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47014" y="2242136"/>
            <a:ext cx="8934787" cy="1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FBCE4E6-962A-457D-8B20-0D4ABAD07939}"/>
              </a:ext>
            </a:extLst>
          </p:cNvPr>
          <p:cNvSpPr txBox="1"/>
          <p:nvPr/>
        </p:nvSpPr>
        <p:spPr>
          <a:xfrm>
            <a:off x="3580485" y="958899"/>
            <a:ext cx="767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7309B9E-1DB6-4FA8-8370-FC9715280A3E}"/>
              </a:ext>
            </a:extLst>
          </p:cNvPr>
          <p:cNvSpPr txBox="1"/>
          <p:nvPr/>
        </p:nvSpPr>
        <p:spPr>
          <a:xfrm>
            <a:off x="4994671" y="1451734"/>
            <a:ext cx="319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itchFamily="18" charset="0"/>
              </a:rPr>
              <a:t>Tiếng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Việt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White Xmas PERSONAL USE" pitchFamily="50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350419-4081-42EE-998B-845DFC4A3C5E}"/>
              </a:ext>
            </a:extLst>
          </p:cNvPr>
          <p:cNvSpPr txBox="1"/>
          <p:nvPr/>
        </p:nvSpPr>
        <p:spPr>
          <a:xfrm>
            <a:off x="2750252" y="2311165"/>
            <a:ext cx="8887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xmlns="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xmlns="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A0E8FD1-1ADE-4AC1-82BA-9E7C62073231}"/>
              </a:ext>
            </a:extLst>
          </p:cNvPr>
          <p:cNvSpPr txBox="1"/>
          <p:nvPr/>
        </p:nvSpPr>
        <p:spPr>
          <a:xfrm>
            <a:off x="4176259" y="3432909"/>
            <a:ext cx="3504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–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A9A532-985E-4E83-9439-BC75CBCC0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5333" y="4348486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846414"/>
            <a:chOff x="9835" y="-455139"/>
            <a:chExt cx="12341727" cy="655723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  <p:pic>
          <p:nvPicPr>
            <p:cNvPr id="14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71" y="344083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96778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FE69C86-377A-4E4D-8C36-7915D2F74702}"/>
              </a:ext>
            </a:extLst>
          </p:cNvPr>
          <p:cNvSpPr txBox="1"/>
          <p:nvPr/>
        </p:nvSpPr>
        <p:spPr>
          <a:xfrm>
            <a:off x="967873" y="174031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một bông màu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 xíu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 ngát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0" y="5537272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B61D4F3-FD4E-4059-A5DE-BEC659EC339D}"/>
              </a:ext>
            </a:extLst>
          </p:cNvPr>
          <p:cNvSpPr txBox="1"/>
          <p:nvPr/>
        </p:nvSpPr>
        <p:spPr>
          <a:xfrm>
            <a:off x="1228725" y="654669"/>
            <a:ext cx="95921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D1F54F0-F97A-4FCB-801D-30DF3A8B5E50}"/>
              </a:ext>
            </a:extLst>
          </p:cNvPr>
          <p:cNvSpPr txBox="1"/>
          <p:nvPr/>
        </p:nvSpPr>
        <p:spPr>
          <a:xfrm>
            <a:off x="967873" y="1684039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BF88977-FCE1-44DD-9C62-35C254DDBF80}"/>
              </a:ext>
            </a:extLst>
          </p:cNvPr>
          <p:cNvGrpSpPr/>
          <p:nvPr/>
        </p:nvGrpSpPr>
        <p:grpSpPr>
          <a:xfrm>
            <a:off x="2335237" y="3985176"/>
            <a:ext cx="3061889" cy="954107"/>
            <a:chOff x="1178003" y="-688615"/>
            <a:chExt cx="3219958" cy="9541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003" y="-593411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64BBAFCC-C329-4996-8006-6F8791D29A79}"/>
                </a:ext>
              </a:extLst>
            </p:cNvPr>
            <p:cNvSpPr txBox="1"/>
            <p:nvPr/>
          </p:nvSpPr>
          <p:spPr>
            <a:xfrm>
              <a:off x="1309537" y="-688615"/>
              <a:ext cx="29160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26CEAAE-8004-41FD-B272-04F71D118AE0}"/>
              </a:ext>
            </a:extLst>
          </p:cNvPr>
          <p:cNvGrpSpPr/>
          <p:nvPr/>
        </p:nvGrpSpPr>
        <p:grpSpPr>
          <a:xfrm>
            <a:off x="5607271" y="4072235"/>
            <a:ext cx="3236343" cy="1192663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68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ED81C3E-A38C-4B85-A00A-0DCA9D083D2D}"/>
              </a:ext>
            </a:extLst>
          </p:cNvPr>
          <p:cNvGrpSpPr/>
          <p:nvPr/>
        </p:nvGrpSpPr>
        <p:grpSpPr>
          <a:xfrm>
            <a:off x="9005156" y="3993849"/>
            <a:ext cx="2658648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85750" y="-628429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05AEB18-A20E-481C-B86D-1F0C9DE60590}"/>
              </a:ext>
            </a:extLst>
          </p:cNvPr>
          <p:cNvGrpSpPr/>
          <p:nvPr/>
        </p:nvGrpSpPr>
        <p:grpSpPr>
          <a:xfrm>
            <a:off x="1240990" y="4557947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1745FEE3-6584-42A5-974B-E083DB07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30B83AE5-1F8E-4AC2-BF36-E9CFFFB452A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BE3E2EF-736D-4011-9120-5F2FF69E9ECB}"/>
              </a:ext>
            </a:extLst>
          </p:cNvPr>
          <p:cNvGrpSpPr/>
          <p:nvPr/>
        </p:nvGrpSpPr>
        <p:grpSpPr>
          <a:xfrm>
            <a:off x="4969444" y="4485387"/>
            <a:ext cx="3236343" cy="1004022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0658AB20-8AC8-4DF8-A4F8-3C6B6A20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22FE75F5-B7B0-4522-AEFB-35A537C6E536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81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DBEDD31-695B-474C-8BE1-595A72124024}"/>
              </a:ext>
            </a:extLst>
          </p:cNvPr>
          <p:cNvGrpSpPr/>
          <p:nvPr/>
        </p:nvGrpSpPr>
        <p:grpSpPr>
          <a:xfrm>
            <a:off x="8561965" y="4389221"/>
            <a:ext cx="295685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E408EA84-993D-4746-BEE8-8D8F6E2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C6A72C01-798E-4350-80B1-F409F31B1C40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D429234-EA80-47BD-8F2C-3D3D90D416BB}"/>
              </a:ext>
            </a:extLst>
          </p:cNvPr>
          <p:cNvSpPr txBox="1"/>
          <p:nvPr/>
        </p:nvSpPr>
        <p:spPr>
          <a:xfrm>
            <a:off x="1789922" y="1047627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D2BD231-8065-47F8-9B8A-8E260359919E}"/>
              </a:ext>
            </a:extLst>
          </p:cNvPr>
          <p:cNvSpPr txBox="1"/>
          <p:nvPr/>
        </p:nvSpPr>
        <p:spPr>
          <a:xfrm>
            <a:off x="4200639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FEA5957-98C0-48C3-B926-EBD3CFD5FF1C}"/>
              </a:ext>
            </a:extLst>
          </p:cNvPr>
          <p:cNvSpPr txBox="1"/>
          <p:nvPr/>
        </p:nvSpPr>
        <p:spPr>
          <a:xfrm>
            <a:off x="6304111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92F3CAD-C0DF-459F-B073-930AB6A4A1BC}"/>
              </a:ext>
            </a:extLst>
          </p:cNvPr>
          <p:cNvSpPr txBox="1"/>
          <p:nvPr/>
        </p:nvSpPr>
        <p:spPr>
          <a:xfrm>
            <a:off x="8994694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A438664-211A-40B8-9B5A-1FB2C19B7AFA}"/>
              </a:ext>
            </a:extLst>
          </p:cNvPr>
          <p:cNvSpPr txBox="1"/>
          <p:nvPr/>
        </p:nvSpPr>
        <p:spPr>
          <a:xfrm>
            <a:off x="1928168" y="203173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FD42C20-F2B3-4856-B588-F4F144B64EE2}"/>
              </a:ext>
            </a:extLst>
          </p:cNvPr>
          <p:cNvSpPr txBox="1"/>
          <p:nvPr/>
        </p:nvSpPr>
        <p:spPr>
          <a:xfrm>
            <a:off x="4314047" y="193287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BBF8CC3-5224-4BA0-AB0A-F50AC10F7D4E}"/>
              </a:ext>
            </a:extLst>
          </p:cNvPr>
          <p:cNvSpPr txBox="1"/>
          <p:nvPr/>
        </p:nvSpPr>
        <p:spPr>
          <a:xfrm>
            <a:off x="7377522" y="1932873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634CE33-38F7-4F51-9406-1A3FB321A902}"/>
              </a:ext>
            </a:extLst>
          </p:cNvPr>
          <p:cNvSpPr txBox="1"/>
          <p:nvPr/>
        </p:nvSpPr>
        <p:spPr>
          <a:xfrm>
            <a:off x="9471700" y="188400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xmlns="" id="{481C9555-AD49-49F2-BE66-42AB8E907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693" y="-59670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4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0.0463 L -0.06523 0.0463 C -0.0651 0.05579 -0.06497 0.06551 -0.06458 0.075 C -0.06419 0.0831 -0.06029 0.1794 -0.05859 0.21042 C -0.05807 0.21921 -0.05755 0.22778 -0.05716 0.23681 C -0.0569 0.24167 -0.05664 0.24699 -0.05651 0.25255 C -0.05586 0.26713 -0.05599 0.28287 -0.05469 0.29722 C -0.05391 0.30602 -0.05312 0.31458 -0.05221 0.32338 C -0.05182 0.32824 -0.05117 0.33287 -0.05078 0.33796 C -0.04896 0.36134 -0.05013 0.35046 -0.04766 0.37083 C -0.04753 0.37338 -0.0474 0.37569 -0.04726 0.3787 C -0.04713 0.38403 -0.04713 0.39005 -0.047 0.39583 C -0.04674 0.39884 -0.04648 0.40162 -0.04622 0.40486 C -0.04596 0.40857 -0.0457 0.4125 -0.04557 0.41667 C -0.04479 0.4294 -0.04557 0.42199 -0.04453 0.4338 C -0.04427 0.43611 -0.04401 0.43796 -0.04375 0.44051 C -0.04362 0.44144 -0.04336 0.44444 -0.04336 0.44468 " pathEditMode="relative" rAng="0" ptsTypes="AAAAAAAAAAAAAAA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04352 L -0.06055 0.04375 C -0.06276 0.05856 -0.06654 0.08472 -0.06745 0.09629 C -0.07097 0.13657 -0.07357 0.18078 -0.07657 0.22291 C -0.07826 0.24676 -0.08008 0.26967 -0.08164 0.29398 C -0.08229 0.30416 -0.08295 0.31412 -0.0836 0.32453 C -0.08438 0.33703 -0.08412 0.34027 -0.08542 0.34977 C -0.08633 0.35694 -0.08737 0.36481 -0.08854 0.3706 C -0.08894 0.37245 -0.08933 0.37361 -0.08972 0.37615 C -0.09024 0.3794 -0.0905 0.38333 -0.09089 0.38727 C -0.09154 0.3949 -0.09284 0.41088 -0.09284 0.41111 C -0.09297 0.41319 -0.0931 0.41805 -0.09323 0.4206 C -0.09388 0.43125 -0.09362 0.42893 -0.09414 0.4333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2.91667E-6 0.00023 C -0.00494 0.01273 -0.00976 0.02569 -0.01445 0.03865 C -0.01927 0.05 -0.02474 0.06134 -0.02877 0.07315 C -0.03502 0.09143 -0.04531 0.12824 -0.04531 0.1287 C -0.05091 0.17315 -0.04218 0.12384 -0.05716 0.16435 C -0.05911 0.16898 -0.05794 0.1743 -0.05963 0.17916 C -0.06198 0.18565 -0.06588 0.19213 -0.06901 0.19861 C -0.07734 0.23958 -0.06315 0.17523 -0.08099 0.22569 C -0.08333 0.23148 -0.08255 0.23773 -0.08333 0.24375 C -0.08541 0.25254 -0.0901 0.27268 -0.09284 0.28264 C -0.09453 0.28773 -0.09609 0.29259 -0.09765 0.29745 C -0.0983 0.30509 -0.0983 0.3125 -0.09987 0.3199 C -0.10078 0.32245 -0.1039 0.32453 -0.10481 0.32731 C -0.10599 0.33009 -0.10755 0.34583 -0.10937 0.35 C -0.11146 0.35301 -0.11419 0.35602 -0.11666 0.35902 C -0.11067 0.3706 -0.11341 0.36319 -0.11914 0.38727 C -0.12044 0.39213 -0.12005 0.39745 -0.12369 0.40208 C -0.12981 0.40926 -0.12773 0.40578 -0.13073 0.41296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024 C -0.00052 0.06297 0.00078 0.12616 -0.00235 0.18912 C -0.00365 0.20533 -0.01302 0.23727 -0.01302 0.2375 C -0.01394 0.24838 -0.01485 0.25926 -0.01576 0.27037 C -0.01758 0.28287 -0.02162 0.29514 -0.0211 0.30787 C -0.02071 0.32639 -0.01537 0.34468 -0.01302 0.36343 C -0.01263 0.37084 -0.01302 0.37848 -0.01302 0.38612 " pathEditMode="relative" rAng="0" ptsTypes="AAAAAAAA">
                                      <p:cBhvr>
                                        <p:cTn id="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1.875E-6 2.96296E-6 C 0.01576 0.03217 -0.00052 0.00046 0.03229 0.05347 C 0.04701 0.07685 0.06029 0.1037 0.07578 0.12523 C 0.08268 0.13518 0.08972 0.14467 0.09649 0.15532 C 0.10065 0.16088 0.1043 0.16759 0.10834 0.17453 C 0.11107 0.17963 0.11328 0.18588 0.11641 0.1912 C 0.12305 0.20092 0.13164 0.20787 0.13906 0.21551 C 0.15847 0.23588 0.13685 0.21319 0.15091 0.23032 C 0.15196 0.23148 0.15326 0.23217 0.15443 0.23333 C 0.15651 0.23565 0.15873 0.23773 0.16081 0.24027 C 0.16289 0.24282 0.16511 0.24537 0.16719 0.24838 C 0.16927 0.25162 0.17175 0.2574 0.17344 0.26157 C 0.17435 0.26875 0.17448 0.26921 0.17617 0.27777 C 0.1763 0.2787 0.17669 0.28009 0.17735 0.28171 " pathEditMode="relative" rAng="0" ptsTypes="AAAAAAAAAAAAA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2685 L -0.07656 0.02708 C -0.07721 0.03333 -0.07786 0.03889 -0.07838 0.04629 C -0.08073 0.07708 -0.0802 0.07453 -0.0819 0.10463 C -0.08229 0.11134 -0.08281 0.11713 -0.0832 0.12407 C -0.08593 0.17245 -0.08307 0.12847 -0.08489 0.15602 C -0.08515 0.1662 -0.08541 0.17685 -0.0858 0.18657 C -0.08606 0.19236 -0.08606 0.19514 -0.08632 0.20185 C -0.08645 0.20625 -0.08645 0.21296 -0.08671 0.21574 C -0.08671 0.21666 -0.08685 0.21713 -0.08698 0.21852 C -0.08737 0.22592 -0.08737 0.225 -0.0875 0.23102 " pathEditMode="relative" rAng="0" ptsTypes="AAAAAAAAAAA">
                                      <p:cBhvr>
                                        <p:cTn id="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2847 L -0.07331 0.0287 L -0.13229 0.07454 C -0.13867 0.0794 -0.14531 0.08403 -0.15156 0.08912 C -0.16862 0.10208 -0.20964 0.13357 -0.22565 0.14676 C -0.23333 0.15278 -0.2405 0.15949 -0.24805 0.16574 L -0.26732 0.18148 C -0.27083 0.18426 -0.2737 0.18843 -0.27748 0.19028 C -0.28255 0.19236 -0.3099 0.20417 -0.31302 0.20764 C -0.32995 0.22546 -0.31979 0.21551 -0.33529 0.22917 C -0.33815 0.23148 -0.34336 0.23634 -0.34336 0.23681 " pathEditMode="relative" rAng="0" ptsTypes="AAAAAAAAAAA">
                                      <p:cBhvr>
                                        <p:cTn id="9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875E-6 1.11111E-6 C -0.00052 0.00833 -0.00104 0.01713 -0.0013 0.02662 C -0.00169 0.03125 -0.00261 0.05486 -0.00287 0.05995 C -0.00326 0.06435 -0.00365 0.06805 -0.00404 0.0713 C -0.00573 0.11852 -0.00365 0.06505 -0.00534 0.09491 C -0.0056 0.10255 -0.00625 0.12176 -0.00625 0.12824 C -0.00651 0.15092 -0.00664 0.15833 -0.00664 0.18866 C -0.00664 0.20417 -0.00664 0.21991 -0.00664 0.23611 " pathEditMode="relative" rAng="0" ptsTypes="AAAAAAA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9" name="Picture 48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480BA2A0-AA66-42E8-87D5-8B40B7019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08" r="10004" b="23440"/>
          <a:stretch/>
        </p:blipFill>
        <p:spPr>
          <a:xfrm>
            <a:off x="3910818" y="2681159"/>
            <a:ext cx="4402686" cy="2936592"/>
          </a:xfrm>
          <a:prstGeom prst="rect">
            <a:avLst/>
          </a:prstGeom>
        </p:spPr>
      </p:pic>
      <p:grpSp>
        <p:nvGrpSpPr>
          <p:cNvPr id="50" name="组合 20">
            <a:extLst>
              <a:ext uri="{FF2B5EF4-FFF2-40B4-BE49-F238E27FC236}">
                <a16:creationId xmlns:a16="http://schemas.microsoft.com/office/drawing/2014/main" xmlns="" id="{7943470F-8C87-4F3F-92BE-D3EFD0B93087}"/>
              </a:ext>
            </a:extLst>
          </p:cNvPr>
          <p:cNvGrpSpPr/>
          <p:nvPr/>
        </p:nvGrpSpPr>
        <p:grpSpPr>
          <a:xfrm>
            <a:off x="1463050" y="318120"/>
            <a:ext cx="8609428" cy="2442817"/>
            <a:chOff x="731883" y="1025738"/>
            <a:chExt cx="7205669" cy="4403171"/>
          </a:xfrm>
        </p:grpSpPr>
        <p:sp>
          <p:nvSpPr>
            <p:cNvPr id="51" name="矩形 1">
              <a:extLst>
                <a:ext uri="{FF2B5EF4-FFF2-40B4-BE49-F238E27FC236}">
                  <a16:creationId xmlns:a16="http://schemas.microsoft.com/office/drawing/2014/main" xmlns="" id="{06DAEC13-0E75-4319-AC3F-33CF8E27E7A3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xmlns="" id="{CD5EB981-C173-4C4D-88A6-A8B371487CA6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FF8F4A8-1C58-4F8D-B80A-46B5272987DA}"/>
              </a:ext>
            </a:extLst>
          </p:cNvPr>
          <p:cNvSpPr txBox="1"/>
          <p:nvPr/>
        </p:nvSpPr>
        <p:spPr>
          <a:xfrm>
            <a:off x="2039818" y="751162"/>
            <a:ext cx="73551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thêm từ ngữ chỉ đặc điểm theo ba nhóm nêu trên và đặt câu với 2 – 3 từ ngữ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CBA6FCB3-85ED-42CF-A27E-314B0B9A58DC}"/>
              </a:ext>
            </a:extLst>
          </p:cNvPr>
          <p:cNvGrpSpPr/>
          <p:nvPr/>
        </p:nvGrpSpPr>
        <p:grpSpPr>
          <a:xfrm>
            <a:off x="477625" y="0"/>
            <a:ext cx="3352801" cy="6426135"/>
            <a:chOff x="762196" y="315288"/>
            <a:chExt cx="4129549" cy="482821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4707FFDB-60E3-4A6F-9972-F45497B17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8EC57F1E-A168-4D15-A13E-E4344A5C58E8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7" name="Rounded Rectangle 2">
            <a:extLst>
              <a:ext uri="{FF2B5EF4-FFF2-40B4-BE49-F238E27FC236}">
                <a16:creationId xmlns:a16="http://schemas.microsoft.com/office/drawing/2014/main" xmlns="" id="{1A793D86-C920-49FB-8C59-6CFCBE531F4C}"/>
              </a:ext>
            </a:extLst>
          </p:cNvPr>
          <p:cNvSpPr/>
          <p:nvPr/>
        </p:nvSpPr>
        <p:spPr>
          <a:xfrm>
            <a:off x="841104" y="256879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A62CD9CA-D2E3-4598-9758-46562E524846}"/>
              </a:ext>
            </a:extLst>
          </p:cNvPr>
          <p:cNvGrpSpPr/>
          <p:nvPr/>
        </p:nvGrpSpPr>
        <p:grpSpPr>
          <a:xfrm>
            <a:off x="8138477" y="0"/>
            <a:ext cx="3352801" cy="6375293"/>
            <a:chOff x="762196" y="315288"/>
            <a:chExt cx="4129549" cy="482821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45D94819-324B-4047-906F-982FC8AA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FEDA6147-C19F-4B01-8A41-E3EE08C625B1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4D64F3D9-5BC0-4F03-8B20-F528B47B68DE}"/>
              </a:ext>
            </a:extLst>
          </p:cNvPr>
          <p:cNvGrpSpPr/>
          <p:nvPr/>
        </p:nvGrpSpPr>
        <p:grpSpPr>
          <a:xfrm>
            <a:off x="700720" y="1022086"/>
            <a:ext cx="2775127" cy="1200329"/>
            <a:chOff x="4795735" y="4949268"/>
            <a:chExt cx="1408892" cy="117501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E09EF0A1-3430-40CD-9493-6133C03EC5A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CD9823D4-1B03-4E8B-9267-FBC00776BF4A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B2006996-7194-4CFC-BD39-458CD4BB40F1}"/>
              </a:ext>
            </a:extLst>
          </p:cNvPr>
          <p:cNvGrpSpPr/>
          <p:nvPr/>
        </p:nvGrpSpPr>
        <p:grpSpPr>
          <a:xfrm>
            <a:off x="8519007" y="865513"/>
            <a:ext cx="2660936" cy="1200329"/>
            <a:chOff x="4795736" y="5094204"/>
            <a:chExt cx="1408892" cy="630468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xmlns="" id="{CBAA4DFA-73D0-41C0-B95E-9A29D9CD618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88442746-4C5B-4776-869B-A2EC9D724186}"/>
                </a:ext>
              </a:extLst>
            </p:cNvPr>
            <p:cNvSpPr txBox="1"/>
            <p:nvPr/>
          </p:nvSpPr>
          <p:spPr>
            <a:xfrm>
              <a:off x="4845557" y="5094204"/>
              <a:ext cx="1309249" cy="63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Rounded Rectangle 2">
            <a:extLst>
              <a:ext uri="{FF2B5EF4-FFF2-40B4-BE49-F238E27FC236}">
                <a16:creationId xmlns:a16="http://schemas.microsoft.com/office/drawing/2014/main" xmlns="" id="{3E68187A-7DE3-4172-9CAE-FE5019534EFE}"/>
              </a:ext>
            </a:extLst>
          </p:cNvPr>
          <p:cNvSpPr/>
          <p:nvPr/>
        </p:nvSpPr>
        <p:spPr>
          <a:xfrm>
            <a:off x="879311" y="338263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Rounded Rectangle 2">
            <a:extLst>
              <a:ext uri="{FF2B5EF4-FFF2-40B4-BE49-F238E27FC236}">
                <a16:creationId xmlns:a16="http://schemas.microsoft.com/office/drawing/2014/main" xmlns="" id="{E0577657-6D2D-408F-99A0-E80CB782CA56}"/>
              </a:ext>
            </a:extLst>
          </p:cNvPr>
          <p:cNvSpPr/>
          <p:nvPr/>
        </p:nvSpPr>
        <p:spPr>
          <a:xfrm>
            <a:off x="901397" y="410795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Rounded Rectangle 2">
            <a:extLst>
              <a:ext uri="{FF2B5EF4-FFF2-40B4-BE49-F238E27FC236}">
                <a16:creationId xmlns:a16="http://schemas.microsoft.com/office/drawing/2014/main" xmlns="" id="{83A35868-0A1D-4F28-A484-E1A1B2336C9C}"/>
              </a:ext>
            </a:extLst>
          </p:cNvPr>
          <p:cNvSpPr/>
          <p:nvPr/>
        </p:nvSpPr>
        <p:spPr>
          <a:xfrm>
            <a:off x="879311" y="491658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Rounded Rectangle 2">
            <a:extLst>
              <a:ext uri="{FF2B5EF4-FFF2-40B4-BE49-F238E27FC236}">
                <a16:creationId xmlns:a16="http://schemas.microsoft.com/office/drawing/2014/main" xmlns="" id="{5113B819-EFEB-4942-A735-E0D5ED44ED59}"/>
              </a:ext>
            </a:extLst>
          </p:cNvPr>
          <p:cNvSpPr/>
          <p:nvPr/>
        </p:nvSpPr>
        <p:spPr>
          <a:xfrm>
            <a:off x="8501956" y="23715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2">
            <a:extLst>
              <a:ext uri="{FF2B5EF4-FFF2-40B4-BE49-F238E27FC236}">
                <a16:creationId xmlns:a16="http://schemas.microsoft.com/office/drawing/2014/main" xmlns="" id="{DDCFE5F0-2BEE-4DDE-B515-4FB17253C037}"/>
              </a:ext>
            </a:extLst>
          </p:cNvPr>
          <p:cNvSpPr/>
          <p:nvPr/>
        </p:nvSpPr>
        <p:spPr>
          <a:xfrm>
            <a:off x="8501956" y="322395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Đắng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xmlns="" id="{0A5A5CEC-4DC2-4501-9054-46A141706246}"/>
              </a:ext>
            </a:extLst>
          </p:cNvPr>
          <p:cNvSpPr/>
          <p:nvPr/>
        </p:nvSpPr>
        <p:spPr>
          <a:xfrm>
            <a:off x="8501956" y="40386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Rounded Rectangle 2">
            <a:extLst>
              <a:ext uri="{FF2B5EF4-FFF2-40B4-BE49-F238E27FC236}">
                <a16:creationId xmlns:a16="http://schemas.microsoft.com/office/drawing/2014/main" xmlns="" id="{624F9067-F1ED-421C-96ED-E4C20E52BE06}"/>
              </a:ext>
            </a:extLst>
          </p:cNvPr>
          <p:cNvSpPr/>
          <p:nvPr/>
        </p:nvSpPr>
        <p:spPr>
          <a:xfrm>
            <a:off x="8540627" y="492378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A21A3A8B-A3D1-479D-AA3D-45CEBEC23E5C}"/>
              </a:ext>
            </a:extLst>
          </p:cNvPr>
          <p:cNvGrpSpPr/>
          <p:nvPr/>
        </p:nvGrpSpPr>
        <p:grpSpPr>
          <a:xfrm>
            <a:off x="4303977" y="19118"/>
            <a:ext cx="3352801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06A28FF4-1D1F-4C29-81F4-D69DDDFC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041EF055-D295-4FBF-9AC8-A8D7A2E50A92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xmlns="" id="{E49DD409-2072-4FBB-97BC-66F6791D0B1E}"/>
              </a:ext>
            </a:extLst>
          </p:cNvPr>
          <p:cNvSpPr/>
          <p:nvPr/>
        </p:nvSpPr>
        <p:spPr>
          <a:xfrm>
            <a:off x="4667456" y="25879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xmlns="" id="{F8588587-90B6-4266-B509-7E6C2AB57EBA}"/>
              </a:ext>
            </a:extLst>
          </p:cNvPr>
          <p:cNvSpPr/>
          <p:nvPr/>
        </p:nvSpPr>
        <p:spPr>
          <a:xfrm>
            <a:off x="4684505" y="331323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EBA2D0DE-F775-49AE-BF31-9E0D1DD0B8F2}"/>
              </a:ext>
            </a:extLst>
          </p:cNvPr>
          <p:cNvGrpSpPr/>
          <p:nvPr/>
        </p:nvGrpSpPr>
        <p:grpSpPr>
          <a:xfrm>
            <a:off x="4527073" y="1112283"/>
            <a:ext cx="2961217" cy="1058176"/>
            <a:chOff x="4795735" y="5018846"/>
            <a:chExt cx="1503367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9710AD7-49D2-4F8D-8A21-9B12CBAE27F6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5C30C0BC-3335-4B94-B553-C74F5E7EA982}"/>
                </a:ext>
              </a:extLst>
            </p:cNvPr>
            <p:cNvSpPr txBox="1"/>
            <p:nvPr/>
          </p:nvSpPr>
          <p:spPr>
            <a:xfrm>
              <a:off x="4802667" y="5116053"/>
              <a:ext cx="1496435" cy="93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endParaRPr kumimoji="0" lang="vi-VN" sz="28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xmlns="" id="{9E4CB0FF-2A8B-4EC3-85DA-A14F2245C630}"/>
              </a:ext>
            </a:extLst>
          </p:cNvPr>
          <p:cNvSpPr/>
          <p:nvPr/>
        </p:nvSpPr>
        <p:spPr>
          <a:xfrm>
            <a:off x="4705663" y="41539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trịa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xmlns="" id="{C88BAEBC-B987-4D1F-9026-D87A75770A47}"/>
              </a:ext>
            </a:extLst>
          </p:cNvPr>
          <p:cNvSpPr/>
          <p:nvPr/>
        </p:nvSpPr>
        <p:spPr>
          <a:xfrm>
            <a:off x="4727749" y="487924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xmlns="" id="{27454615-0613-481E-A6CF-E216B4D5554B}"/>
              </a:ext>
            </a:extLst>
          </p:cNvPr>
          <p:cNvSpPr/>
          <p:nvPr/>
        </p:nvSpPr>
        <p:spPr>
          <a:xfrm>
            <a:off x="4705663" y="568787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4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7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1" y="-50524"/>
            <a:ext cx="10969396" cy="5866298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0" y="5227191"/>
            <a:ext cx="5058050" cy="158550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CF028C-552F-44EE-84D8-ECC2A57371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7414" y="2101714"/>
            <a:ext cx="8353013" cy="27072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FD1B328-9C45-4F51-8141-A80D0CC4C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7" b="89095" l="9414" r="94849">
                        <a14:foregroundMark x1="17229" y1="20186" x2="25044" y2="35499"/>
                        <a14:foregroundMark x1="25044" y1="35499" x2="25577" y2="40371"/>
                        <a14:foregroundMark x1="27176" y1="19490" x2="27531" y2="24362"/>
                        <a14:foregroundMark x1="39432" y1="75870" x2="39432" y2="75870"/>
                        <a14:foregroundMark x1="46892" y1="74478" x2="48313" y2="88167"/>
                        <a14:foregroundMark x1="48313" y1="88167" x2="48845" y2="88167"/>
                        <a14:foregroundMark x1="60568" y1="28770" x2="76199" y2="33179"/>
                        <a14:foregroundMark x1="76199" y1="33179" x2="76377" y2="33179"/>
                        <a14:foregroundMark x1="91119" y1="40371" x2="91119" y2="40371"/>
                        <a14:foregroundMark x1="51687" y1="54060" x2="51687" y2="54060"/>
                        <a14:foregroundMark x1="9947" y1="24362" x2="9947" y2="24362"/>
                        <a14:foregroundMark x1="9414" y1="25522" x2="9414" y2="25522"/>
                        <a14:foregroundMark x1="16519" y1="18329" x2="16519" y2="18329"/>
                        <a14:foregroundMark x1="94316" y1="37355" x2="94316" y2="37355"/>
                        <a14:foregroundMark x1="93428" y1="34803" x2="93428" y2="34803"/>
                        <a14:foregroundMark x1="94849" y1="37355" x2="94849" y2="37355"/>
                        <a14:foregroundMark x1="59680" y1="75174" x2="59680" y2="75174"/>
                        <a14:backgroundMark x1="30906" y1="39211" x2="30906" y2="39211"/>
                        <a14:backgroundMark x1="30018" y1="31090" x2="30906" y2="39211"/>
                        <a14:backgroundMark x1="51332" y1="42227" x2="51332" y2="42227"/>
                        <a14:backgroundMark x1="53464" y1="33643" x2="53464" y2="33643"/>
                        <a14:backgroundMark x1="52220" y1="41531" x2="50799" y2="4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18" y="-114474"/>
            <a:ext cx="3991928" cy="30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5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614</Words>
  <Application>Microsoft Office PowerPoint</Application>
  <PresentationFormat>Widescreen</PresentationFormat>
  <Paragraphs>95</Paragraphs>
  <Slides>15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宋体</vt:lpstr>
      <vt:lpstr>Arial</vt:lpstr>
      <vt:lpstr>Arial-Rounded</vt:lpstr>
      <vt:lpstr>Calibri</vt:lpstr>
      <vt:lpstr>Calibri Light</vt:lpstr>
      <vt:lpstr>Times New Roman</vt:lpstr>
      <vt:lpstr>White Xmas PERSONAL USE</vt:lpstr>
      <vt:lpstr>字魂105号-简雅黑</vt:lpstr>
      <vt:lpstr>字魂115号-刀刀体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TRAN MINH TUAN</cp:lastModifiedBy>
  <cp:revision>6</cp:revision>
  <dcterms:created xsi:type="dcterms:W3CDTF">2022-08-26T16:32:42Z</dcterms:created>
  <dcterms:modified xsi:type="dcterms:W3CDTF">2022-09-21T02:18:56Z</dcterms:modified>
</cp:coreProperties>
</file>