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60DD780-5499-434A-AC15-03E01C2B1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0646" y="1116830"/>
            <a:ext cx="3450431" cy="5741171"/>
          </a:xfrm>
          <a:prstGeom prst="rect">
            <a:avLst/>
          </a:prstGeom>
        </p:spPr>
      </p:pic>
      <p:sp>
        <p:nvSpPr>
          <p:cNvPr id="8" name="Freeform: Shape 24">
            <a:extLst>
              <a:ext uri="{FF2B5EF4-FFF2-40B4-BE49-F238E27FC236}">
                <a16:creationId xmlns=""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2904566" y="146701"/>
            <a:ext cx="6128400" cy="5091506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0647" y="703694"/>
            <a:ext cx="503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600" b="0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3600" b="0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97" y="1887660"/>
            <a:ext cx="544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ea typeface="HP001" panose="020B0604020202020204" charset="0"/>
                <a:cs typeface="Times New Roman" pitchFamily="18" charset="0"/>
              </a:rPr>
              <a:t>A,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HP001" panose="020B060402020202020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6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8" grpId="0"/>
    </p:bldLst>
  </p:timing>
  <p:extLst mod="1">
    <p:ext uri="{E180D4A7-C9FB-4DFB-919C-405C955672EB}">
      <p14:showEvtLst xmlns:p14="http://schemas.microsoft.com/office/powerpoint/2010/main">
        <p14:playEvt time="90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5788819" y="1116830"/>
            <a:ext cx="3450431" cy="5741171"/>
          </a:xfrm>
          <a:prstGeom prst="rect">
            <a:avLst/>
          </a:prstGeom>
        </p:spPr>
      </p:pic>
      <p:grpSp>
        <p:nvGrpSpPr>
          <p:cNvPr id="3" name="组合 9">
            <a:extLst>
              <a:ext uri="{FF2B5EF4-FFF2-40B4-BE49-F238E27FC236}">
                <a16:creationId xmlns=""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249523" y="359596"/>
            <a:ext cx="5771123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=""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文本框 6">
              <a:extLst>
                <a:ext uri="{FF2B5EF4-FFF2-40B4-BE49-F238E27FC236}">
                  <a16:creationId xmlns="" xmlns:a16="http://schemas.microsoft.com/office/drawing/2014/main" id="{AA7DDBE8-CB61-41FA-A51F-73B4778152A4}"/>
                </a:ext>
              </a:extLst>
            </p:cNvPr>
            <p:cNvSpPr txBox="1"/>
            <p:nvPr/>
          </p:nvSpPr>
          <p:spPr>
            <a:xfrm>
              <a:off x="4005052" y="2149025"/>
              <a:ext cx="387279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kumimoji="0" lang="en-US" sz="6600" b="0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en-US" sz="6600" b="0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chữ</a:t>
              </a:r>
              <a:endParaRPr kumimoji="0" lang="en-US" sz="6600" b="0" i="0" u="none" strike="noStrike" kern="1200" cap="none" spc="0" normalizeH="0" baseline="0" noProof="0" dirty="0">
                <a:ln w="12700">
                  <a:solidFill>
                    <a:srgbClr val="FF33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5788819" y="1116830"/>
            <a:ext cx="3450431" cy="5741171"/>
          </a:xfrm>
          <a:prstGeom prst="rect">
            <a:avLst/>
          </a:prstGeom>
        </p:spPr>
      </p:pic>
      <p:grpSp>
        <p:nvGrpSpPr>
          <p:cNvPr id="3" name="组合 9">
            <a:extLst>
              <a:ext uri="{FF2B5EF4-FFF2-40B4-BE49-F238E27FC236}">
                <a16:creationId xmlns=""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249523" y="359596"/>
            <a:ext cx="5771123" cy="4643482"/>
            <a:chOff x="2248583" y="504738"/>
            <a:chExt cx="7694831" cy="4643482"/>
          </a:xfrm>
        </p:grpSpPr>
        <p:sp>
          <p:nvSpPr>
            <p:cNvPr id="33" name="思想气泡: 云 2">
              <a:extLst>
                <a:ext uri="{FF2B5EF4-FFF2-40B4-BE49-F238E27FC236}">
                  <a16:creationId xmlns=""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文本框 6">
              <a:extLst>
                <a:ext uri="{FF2B5EF4-FFF2-40B4-BE49-F238E27FC236}">
                  <a16:creationId xmlns="" xmlns:a16="http://schemas.microsoft.com/office/drawing/2014/main" id="{AA7DDBE8-CB61-41FA-A51F-73B4778152A4}"/>
                </a:ext>
              </a:extLst>
            </p:cNvPr>
            <p:cNvSpPr txBox="1"/>
            <p:nvPr/>
          </p:nvSpPr>
          <p:spPr>
            <a:xfrm>
              <a:off x="2556359" y="2008899"/>
              <a:ext cx="6271059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kumimoji="0" lang="en-US" sz="6600" b="0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kumimoji="0" lang="en-US" sz="6600" b="0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kumimoji="0" lang="en-US" sz="6600" b="0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dụng</a:t>
              </a:r>
              <a:endParaRPr kumimoji="0" lang="en-US" sz="6600" b="0" i="0" u="none" strike="noStrike" kern="1200" cap="none" spc="0" normalizeH="0" baseline="0" noProof="0" dirty="0">
                <a:ln w="12700">
                  <a:solidFill>
                    <a:srgbClr val="FF33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6;p3"/>
          <p:cNvSpPr/>
          <p:nvPr/>
        </p:nvSpPr>
        <p:spPr>
          <a:xfrm rot="10800000" flipH="1">
            <a:off x="5093276" y="5551689"/>
            <a:ext cx="4113640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47;p3"/>
          <p:cNvSpPr/>
          <p:nvPr/>
        </p:nvSpPr>
        <p:spPr>
          <a:xfrm>
            <a:off x="2408685" y="4944492"/>
            <a:ext cx="3544138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" name="Google Shape;48;p3"/>
          <p:cNvGrpSpPr/>
          <p:nvPr/>
        </p:nvGrpSpPr>
        <p:grpSpPr>
          <a:xfrm>
            <a:off x="-34399" y="3893733"/>
            <a:ext cx="7499003" cy="3371664"/>
            <a:chOff x="-34400" y="2920300"/>
            <a:chExt cx="7499003" cy="2528748"/>
          </a:xfrm>
        </p:grpSpPr>
        <p:grpSp>
          <p:nvGrpSpPr>
            <p:cNvPr id="4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79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71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67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64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61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rgbClr val="01C1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58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00" name="图片 8">
            <a:extLst>
              <a:ext uri="{FF2B5EF4-FFF2-40B4-BE49-F238E27FC236}">
                <a16:creationId xmlns=""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32519" y="3861150"/>
            <a:ext cx="1801101" cy="2996851"/>
          </a:xfrm>
          <a:prstGeom prst="rect">
            <a:avLst/>
          </a:prstGeom>
        </p:spPr>
      </p:pic>
      <p:grpSp>
        <p:nvGrpSpPr>
          <p:cNvPr id="10" name="Group 100"/>
          <p:cNvGrpSpPr/>
          <p:nvPr/>
        </p:nvGrpSpPr>
        <p:grpSpPr>
          <a:xfrm flipH="1">
            <a:off x="0" y="195371"/>
            <a:ext cx="3772173" cy="945689"/>
            <a:chOff x="3505019" y="358759"/>
            <a:chExt cx="5029564" cy="945689"/>
          </a:xfrm>
        </p:grpSpPr>
        <p:grpSp>
          <p:nvGrpSpPr>
            <p:cNvPr id="11" name="Group 101"/>
            <p:cNvGrpSpPr/>
            <p:nvPr/>
          </p:nvGrpSpPr>
          <p:grpSpPr>
            <a:xfrm>
              <a:off x="3505019" y="358759"/>
              <a:ext cx="5029564" cy="945689"/>
              <a:chOff x="2223365" y="2728526"/>
              <a:chExt cx="5029564" cy="945689"/>
            </a:xfrm>
          </p:grpSpPr>
          <p:grpSp>
            <p:nvGrpSpPr>
              <p:cNvPr id="12" name="组合 46"/>
              <p:cNvGrpSpPr/>
              <p:nvPr/>
            </p:nvGrpSpPr>
            <p:grpSpPr>
              <a:xfrm>
                <a:off x="2375766" y="2728526"/>
                <a:ext cx="4877163" cy="945689"/>
                <a:chOff x="3342327" y="1777845"/>
                <a:chExt cx="3463174" cy="671514"/>
              </a:xfrm>
            </p:grpSpPr>
            <p:sp>
              <p:nvSpPr>
                <p:cNvPr id="106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07" name="矩形 49"/>
                <p:cNvSpPr/>
                <p:nvPr/>
              </p:nvSpPr>
              <p:spPr>
                <a:xfrm>
                  <a:off x="3342327" y="1777845"/>
                  <a:ext cx="2903820" cy="671513"/>
                </a:xfrm>
                <a:prstGeom prst="rect">
                  <a:avLst/>
                </a:prstGeom>
                <a:solidFill>
                  <a:srgbClr val="FFE2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05" name="Google Shape;697;p24"/>
              <p:cNvSpPr txBox="1">
                <a:spLocks/>
              </p:cNvSpPr>
              <p:nvPr/>
            </p:nvSpPr>
            <p:spPr>
              <a:xfrm>
                <a:off x="22233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tên</a:t>
                </a:r>
                <a:r>
                  <a:rPr lang="en-US" sz="4400" b="1" kern="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riêng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90" name="Rectangle 89"/>
          <p:cNvSpPr/>
          <p:nvPr/>
        </p:nvSpPr>
        <p:spPr>
          <a:xfrm>
            <a:off x="590800" y="3528783"/>
            <a:ext cx="7646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nằm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phía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tâm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phố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km.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E7ECB8-6FCA-495C-8FEC-D0B609A85527}"/>
              </a:ext>
            </a:extLst>
          </p:cNvPr>
          <p:cNvSpPr txBox="1"/>
          <p:nvPr/>
        </p:nvSpPr>
        <p:spPr>
          <a:xfrm>
            <a:off x="2314479" y="1542418"/>
            <a:ext cx="7545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6350" cmpd="thinThick">
                  <a:noFill/>
                </a:ln>
                <a:latin typeface="Times New Roman" pitchFamily="18" charset="0"/>
                <a:ea typeface="HP001" panose="020B0604020202020204" charset="0"/>
                <a:cs typeface="Times New Roman" pitchFamily="18" charset="0"/>
              </a:rPr>
              <a:t>Đông</a:t>
            </a:r>
            <a:r>
              <a:rPr lang="en-US" sz="8000" b="1" dirty="0" smtClean="0">
                <a:ln w="6350" cmpd="thinThick">
                  <a:noFill/>
                </a:ln>
                <a:latin typeface="Times New Roman" pitchFamily="18" charset="0"/>
                <a:ea typeface="HP001" panose="020B060402020202020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6350" cmpd="thinThick">
                  <a:noFill/>
                </a:ln>
                <a:latin typeface="Times New Roman" pitchFamily="18" charset="0"/>
                <a:ea typeface="HP001" panose="020B0604020202020204" charset="0"/>
                <a:cs typeface="Times New Roman" pitchFamily="18" charset="0"/>
              </a:rPr>
              <a:t>Anh</a:t>
            </a:r>
            <a:endParaRPr lang="en-US" sz="8000" b="1" dirty="0">
              <a:ln w="6350" cmpd="thinThick">
                <a:noFill/>
              </a:ln>
              <a:latin typeface="Times New Roman" pitchFamily="18" charset="0"/>
              <a:ea typeface="HP001" panose="020B060402020202020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6;p3"/>
          <p:cNvSpPr/>
          <p:nvPr/>
        </p:nvSpPr>
        <p:spPr>
          <a:xfrm rot="10800000" flipH="1">
            <a:off x="5093276" y="5551689"/>
            <a:ext cx="4113640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47;p3"/>
          <p:cNvSpPr/>
          <p:nvPr/>
        </p:nvSpPr>
        <p:spPr>
          <a:xfrm>
            <a:off x="2408685" y="4944492"/>
            <a:ext cx="3544138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oogle Shape;48;p3"/>
          <p:cNvGrpSpPr/>
          <p:nvPr/>
        </p:nvGrpSpPr>
        <p:grpSpPr>
          <a:xfrm>
            <a:off x="-34399" y="3893733"/>
            <a:ext cx="7499003" cy="3371664"/>
            <a:chOff x="-34400" y="2920300"/>
            <a:chExt cx="7499003" cy="2528748"/>
          </a:xfrm>
        </p:grpSpPr>
        <p:grpSp>
          <p:nvGrpSpPr>
            <p:cNvPr id="3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79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71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67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64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61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rgbClr val="01C1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58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00" name="图片 8">
            <a:extLst>
              <a:ext uri="{FF2B5EF4-FFF2-40B4-BE49-F238E27FC236}">
                <a16:creationId xmlns=""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32519" y="3861150"/>
            <a:ext cx="1801101" cy="2996851"/>
          </a:xfrm>
          <a:prstGeom prst="rect">
            <a:avLst/>
          </a:prstGeom>
        </p:spPr>
      </p:pic>
      <p:grpSp>
        <p:nvGrpSpPr>
          <p:cNvPr id="9" name="Group 100"/>
          <p:cNvGrpSpPr/>
          <p:nvPr/>
        </p:nvGrpSpPr>
        <p:grpSpPr>
          <a:xfrm flipH="1">
            <a:off x="0" y="195371"/>
            <a:ext cx="3772173" cy="945689"/>
            <a:chOff x="3505019" y="358759"/>
            <a:chExt cx="5029564" cy="945689"/>
          </a:xfrm>
        </p:grpSpPr>
        <p:grpSp>
          <p:nvGrpSpPr>
            <p:cNvPr id="10" name="Group 101"/>
            <p:cNvGrpSpPr/>
            <p:nvPr/>
          </p:nvGrpSpPr>
          <p:grpSpPr>
            <a:xfrm>
              <a:off x="3505019" y="358759"/>
              <a:ext cx="5029564" cy="945689"/>
              <a:chOff x="2223365" y="2728526"/>
              <a:chExt cx="5029564" cy="945689"/>
            </a:xfrm>
          </p:grpSpPr>
          <p:grpSp>
            <p:nvGrpSpPr>
              <p:cNvPr id="11" name="组合 46"/>
              <p:cNvGrpSpPr/>
              <p:nvPr/>
            </p:nvGrpSpPr>
            <p:grpSpPr>
              <a:xfrm>
                <a:off x="2375766" y="2728526"/>
                <a:ext cx="4877163" cy="945689"/>
                <a:chOff x="3342327" y="1777845"/>
                <a:chExt cx="3463174" cy="671514"/>
              </a:xfrm>
            </p:grpSpPr>
            <p:sp>
              <p:nvSpPr>
                <p:cNvPr id="106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07" name="矩形 49"/>
                <p:cNvSpPr/>
                <p:nvPr/>
              </p:nvSpPr>
              <p:spPr>
                <a:xfrm>
                  <a:off x="3342327" y="1777845"/>
                  <a:ext cx="2903820" cy="671513"/>
                </a:xfrm>
                <a:prstGeom prst="rect">
                  <a:avLst/>
                </a:prstGeom>
                <a:solidFill>
                  <a:srgbClr val="FFE2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05" name="Google Shape;697;p24"/>
              <p:cNvSpPr txBox="1">
                <a:spLocks/>
              </p:cNvSpPr>
              <p:nvPr/>
            </p:nvSpPr>
            <p:spPr>
              <a:xfrm>
                <a:off x="22233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90" name="Rectangle 89"/>
          <p:cNvSpPr/>
          <p:nvPr/>
        </p:nvSpPr>
        <p:spPr>
          <a:xfrm>
            <a:off x="590800" y="3528782"/>
            <a:ext cx="76467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đẹp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CC6F343A-52B4-4356-A04C-DFFA75942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73" y="1276409"/>
            <a:ext cx="7954865" cy="2274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2;p9"/>
          <p:cNvGrpSpPr/>
          <p:nvPr/>
        </p:nvGrpSpPr>
        <p:grpSpPr>
          <a:xfrm>
            <a:off x="8063668" y="108597"/>
            <a:ext cx="1252529" cy="5935597"/>
            <a:chOff x="8063667" y="81447"/>
            <a:chExt cx="1252529" cy="4451698"/>
          </a:xfrm>
        </p:grpSpPr>
        <p:sp>
          <p:nvSpPr>
            <p:cNvPr id="30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" name="Google Shape;262;p9"/>
          <p:cNvGrpSpPr/>
          <p:nvPr/>
        </p:nvGrpSpPr>
        <p:grpSpPr>
          <a:xfrm>
            <a:off x="-302850" y="434414"/>
            <a:ext cx="1260396" cy="4545953"/>
            <a:chOff x="-302850" y="325809"/>
            <a:chExt cx="1260396" cy="3409465"/>
          </a:xfrm>
        </p:grpSpPr>
        <p:sp>
          <p:nvSpPr>
            <p:cNvPr id="40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277;p9"/>
          <p:cNvSpPr/>
          <p:nvPr/>
        </p:nvSpPr>
        <p:spPr>
          <a:xfrm>
            <a:off x="2599875" y="5512100"/>
            <a:ext cx="4251846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" name="Google Shape;278;p9"/>
          <p:cNvGrpSpPr/>
          <p:nvPr/>
        </p:nvGrpSpPr>
        <p:grpSpPr>
          <a:xfrm>
            <a:off x="6103210" y="5211211"/>
            <a:ext cx="3052177" cy="1646807"/>
            <a:chOff x="6091830" y="3908407"/>
            <a:chExt cx="3052177" cy="1235105"/>
          </a:xfrm>
        </p:grpSpPr>
        <p:sp>
          <p:nvSpPr>
            <p:cNvPr id="54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Google Shape;281;p9"/>
          <p:cNvGrpSpPr/>
          <p:nvPr/>
        </p:nvGrpSpPr>
        <p:grpSpPr>
          <a:xfrm>
            <a:off x="-11378" y="4943068"/>
            <a:ext cx="3811359" cy="1952245"/>
            <a:chOff x="0" y="3707300"/>
            <a:chExt cx="3811359" cy="1464184"/>
          </a:xfrm>
        </p:grpSpPr>
        <p:sp>
          <p:nvSpPr>
            <p:cNvPr id="57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 flipH="1">
            <a:off x="-2995" y="241542"/>
            <a:ext cx="3657872" cy="945689"/>
            <a:chOff x="3657419" y="358759"/>
            <a:chExt cx="4877163" cy="945689"/>
          </a:xfrm>
        </p:grpSpPr>
        <p:grpSp>
          <p:nvGrpSpPr>
            <p:cNvPr id="9" name="Group 59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0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64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5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63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ứng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pic>
        <p:nvPicPr>
          <p:cNvPr id="66" name="Picture 2" descr="Bảng Gỗ Học Sinh Hồng Hà 34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1973972" y="1848134"/>
            <a:ext cx="5490632" cy="50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6F343A-52B4-4356-A04C-DFFA75942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173" y="692749"/>
            <a:ext cx="4883319" cy="1396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506031-FFDA-43F1-89E4-D2E87D15AF19}"/>
              </a:ext>
            </a:extLst>
          </p:cNvPr>
          <p:cNvSpPr txBox="1"/>
          <p:nvPr/>
        </p:nvSpPr>
        <p:spPr>
          <a:xfrm>
            <a:off x="2669899" y="2550355"/>
            <a:ext cx="1712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HP001 4 hàng" panose="020B0603050302020204" pitchFamily="34" charset="0"/>
              </a:rPr>
              <a:t>Ai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90C22BD-60B2-47C9-8FF5-AD446958F1A0}"/>
              </a:ext>
            </a:extLst>
          </p:cNvPr>
          <p:cNvSpPr txBox="1"/>
          <p:nvPr/>
        </p:nvSpPr>
        <p:spPr>
          <a:xfrm>
            <a:off x="2666505" y="4318567"/>
            <a:ext cx="2719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HP001 4 hàng" panose="020B0603050302020204" pitchFamily="34" charset="0"/>
              </a:rPr>
              <a:t>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9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思想气泡: 云 2">
            <a:extLst>
              <a:ext uri="{FF2B5EF4-FFF2-40B4-BE49-F238E27FC236}">
                <a16:creationId xmlns="" xmlns:a16="http://schemas.microsoft.com/office/drawing/2014/main" id="{3D47A29A-702C-4DCE-A39E-C03F82B68443}"/>
              </a:ext>
            </a:extLst>
          </p:cNvPr>
          <p:cNvSpPr/>
          <p:nvPr/>
        </p:nvSpPr>
        <p:spPr>
          <a:xfrm>
            <a:off x="3236495" y="89746"/>
            <a:ext cx="5771123" cy="4464303"/>
          </a:xfrm>
          <a:prstGeom prst="cloudCallout">
            <a:avLst>
              <a:gd name="adj1" fmla="val -61868"/>
              <a:gd name="adj2" fmla="val 51987"/>
            </a:avLst>
          </a:prstGeom>
          <a:solidFill>
            <a:schemeClr val="bg1"/>
          </a:solidFill>
          <a:ln w="63500">
            <a:solidFill>
              <a:srgbClr val="F5B55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A6CCC16-19CD-4DCE-8CD7-9A04C8A33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" y="2321898"/>
            <a:ext cx="3610763" cy="48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716" y="1028701"/>
            <a:ext cx="5073414" cy="2895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7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Calibri</vt:lpstr>
      <vt:lpstr>HP001</vt:lpstr>
      <vt:lpstr>HP001 4 hàng</vt:lpstr>
      <vt:lpstr>inpin heiti</vt:lpstr>
      <vt:lpstr>Odibee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TRAN MINH TUAN</cp:lastModifiedBy>
  <cp:revision>4</cp:revision>
  <dcterms:created xsi:type="dcterms:W3CDTF">2006-08-16T00:00:00Z</dcterms:created>
  <dcterms:modified xsi:type="dcterms:W3CDTF">2022-09-21T02:25:45Z</dcterms:modified>
</cp:coreProperties>
</file>