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21201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xmlns="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10102766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ve kêu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giữa những tán lá sấu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.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 đến trường, khung cảnh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nhé!”</a:t>
            </a:r>
          </a:p>
          <a:p>
            <a:pPr lvl="0" algn="r"/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xmlns="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765634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xmlns="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41564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20994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6831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FCC42E-6566-466A-B59E-B41C77243A41}"/>
              </a:ext>
            </a:extLst>
          </p:cNvPr>
          <p:cNvSpPr txBox="1"/>
          <p:nvPr/>
        </p:nvSpPr>
        <p:spPr>
          <a:xfrm>
            <a:off x="536864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BECB84-6DC6-4085-8D91-C57A9C659F4A}"/>
              </a:ext>
            </a:extLst>
          </p:cNvPr>
          <p:cNvSpPr txBox="1"/>
          <p:nvPr/>
        </p:nvSpPr>
        <p:spPr>
          <a:xfrm>
            <a:off x="2246653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3A4A8C-CAEA-4270-BAF8-CB8A7C9AF3BB}"/>
              </a:ext>
            </a:extLst>
          </p:cNvPr>
          <p:cNvSpPr txBox="1"/>
          <p:nvPr/>
        </p:nvSpPr>
        <p:spPr>
          <a:xfrm>
            <a:off x="8689678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77D56D-A212-4ACB-AE23-DB7F496FEE95}"/>
              </a:ext>
            </a:extLst>
          </p:cNvPr>
          <p:cNvSpPr txBox="1"/>
          <p:nvPr/>
        </p:nvSpPr>
        <p:spPr>
          <a:xfrm>
            <a:off x="9900782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59DD00-2FE3-4CE1-A24B-380EABE4E786}"/>
              </a:ext>
            </a:extLst>
          </p:cNvPr>
          <p:cNvSpPr txBox="1"/>
          <p:nvPr/>
        </p:nvSpPr>
        <p:spPr>
          <a:xfrm>
            <a:off x="4632846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583B79-FE8B-49EA-BBBC-1FE585C28CD9}"/>
              </a:ext>
            </a:extLst>
          </p:cNvPr>
          <p:cNvSpPr/>
          <p:nvPr/>
        </p:nvSpPr>
        <p:spPr>
          <a:xfrm>
            <a:off x="2014037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CFA5CF-BAFB-4831-B0E7-511622B06EB3}"/>
              </a:ext>
            </a:extLst>
          </p:cNvPr>
          <p:cNvSpPr txBox="1"/>
          <p:nvPr/>
        </p:nvSpPr>
        <p:spPr>
          <a:xfrm>
            <a:off x="9737142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333A2B-D801-4299-9EC7-D03F0651745E}"/>
              </a:ext>
            </a:extLst>
          </p:cNvPr>
          <p:cNvSpPr txBox="1"/>
          <p:nvPr/>
        </p:nvSpPr>
        <p:spPr>
          <a:xfrm>
            <a:off x="2014037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8B915A5-D909-424F-A123-08D75332C530}"/>
              </a:ext>
            </a:extLst>
          </p:cNvPr>
          <p:cNvSpPr txBox="1"/>
          <p:nvPr/>
        </p:nvSpPr>
        <p:spPr>
          <a:xfrm>
            <a:off x="8412165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7EC199-F9DB-4968-9845-7E0664162D54}"/>
              </a:ext>
            </a:extLst>
          </p:cNvPr>
          <p:cNvSpPr txBox="1"/>
          <p:nvPr/>
        </p:nvSpPr>
        <p:spPr>
          <a:xfrm>
            <a:off x="1341383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F9947F-939B-44E0-8A88-163388EF1B2C}"/>
              </a:ext>
            </a:extLst>
          </p:cNvPr>
          <p:cNvSpPr txBox="1"/>
          <p:nvPr/>
        </p:nvSpPr>
        <p:spPr>
          <a:xfrm>
            <a:off x="4365881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886081-D13B-4BD4-929E-064C8F7C5C60}"/>
              </a:ext>
            </a:extLst>
          </p:cNvPr>
          <p:cNvSpPr txBox="1"/>
          <p:nvPr/>
        </p:nvSpPr>
        <p:spPr>
          <a:xfrm>
            <a:off x="1311335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xmlns="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xmlns="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xmlns="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247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xmlns="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xmlns="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xmlns="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xmlns="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xmlns="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xmlns="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xmlns="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xmlns="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xmlns="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xmlns="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717393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xmlns="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xmlns="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xmlns="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xmlns="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xmlns="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xmlns="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xmlns="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xmlns="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xmlns="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xmlns="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396850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xmlns="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xmlns="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xmlns="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xmlns="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xmlns="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xmlns="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xmlns="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xmlns="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xmlns="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xmlns="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xmlns="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71584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533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Odibee Sans</vt:lpstr>
      <vt:lpstr>Times New Roman</vt:lpstr>
      <vt:lpstr>UVN Banh Mi</vt:lpstr>
      <vt:lpstr>UVN Gia Dinh</vt:lpstr>
      <vt:lpstr>字魂105号-简雅黑</vt:lpstr>
      <vt:lpstr>字魂115号-刀刀体</vt:lpstr>
      <vt:lpstr>方正卡通简体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TRAN MINH TUAN</cp:lastModifiedBy>
  <cp:revision>25</cp:revision>
  <dcterms:created xsi:type="dcterms:W3CDTF">2022-06-21T02:14:53Z</dcterms:created>
  <dcterms:modified xsi:type="dcterms:W3CDTF">2022-10-03T03:09:22Z</dcterms:modified>
</cp:coreProperties>
</file>