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4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25" r:id="rId13"/>
    <p:sldId id="324" r:id="rId14"/>
    <p:sldId id="286" r:id="rId15"/>
    <p:sldId id="275" r:id="rId16"/>
    <p:sldId id="311" r:id="rId17"/>
    <p:sldId id="316" r:id="rId18"/>
    <p:sldId id="315" r:id="rId19"/>
    <p:sldId id="320" r:id="rId20"/>
    <p:sldId id="270" r:id="rId21"/>
    <p:sldId id="317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8.png"/><Relationship Id="rId7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10" Type="http://schemas.openxmlformats.org/officeDocument/2006/relationships/image" Target="../media/image26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=""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=""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=""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-1960636" y="-23139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=""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=""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=""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=""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-1908382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=""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1952244" y="-25146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=""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8362950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Nhà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văn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tài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ba</a:t>
            </a:r>
            <a:endParaRPr lang="en-US" sz="5815" dirty="0">
              <a:solidFill>
                <a:srgbClr val="F68D36"/>
              </a:solidFill>
              <a:latin typeface="MTD Anydore" panose="02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232" y="3315051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=""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=""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84" y="899218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=""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=""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=""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=""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=""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=""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=""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=""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=""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=""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=""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=""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=""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=""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=""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=""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1910727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=""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=""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=""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=""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=""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=""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1967574" y="-140728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=""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=""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=""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=""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=""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=""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=""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=""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=""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=""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=""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=""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=""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67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=""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=""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485938" y="3860984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=""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=""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7240" y="5110223"/>
            <a:ext cx="8028432" cy="1585922"/>
            <a:chOff x="777240" y="5110223"/>
            <a:chExt cx="8028432" cy="1585922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0DF368F3-752B-47CA-9C8D-87D402FA0790}"/>
                </a:ext>
              </a:extLst>
            </p:cNvPr>
            <p:cNvGrpSpPr/>
            <p:nvPr/>
          </p:nvGrpSpPr>
          <p:grpSpPr>
            <a:xfrm>
              <a:off x="777240" y="5110223"/>
              <a:ext cx="8028432" cy="1585922"/>
              <a:chOff x="-682100" y="2839223"/>
              <a:chExt cx="12911283" cy="3753228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="" xmlns:a16="http://schemas.microsoft.com/office/drawing/2014/main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  <a:endParaRPr lang="en-US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="" xmlns:a16="http://schemas.microsoft.com/office/drawing/2014/main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="" xmlns:a16="http://schemas.microsoft.com/office/drawing/2014/main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="" xmlns:a16="http://schemas.microsoft.com/office/drawing/2014/main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839223"/>
                <a:ext cx="3770948" cy="1653250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="" xmlns:a16="http://schemas.microsoft.com/office/drawing/2014/main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  <a:endParaRPr lang="en-US" sz="20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=""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7074392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2956800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=""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=""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586" y="1156974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2379" y="1266202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hông</a:t>
            </a:r>
            <a:r>
              <a:rPr lang="en-US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439</Words>
  <Application>Microsoft Office PowerPoint</Application>
  <PresentationFormat>On-screen Show (4:3)</PresentationFormat>
  <Paragraphs>74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微软雅黑</vt:lpstr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SVN-Cookies</vt:lpstr>
      <vt:lpstr>SVN-Gretoon</vt:lpstr>
      <vt:lpstr>SVN-SAF</vt:lpstr>
      <vt:lpstr>Times New Roman</vt:lpstr>
      <vt:lpstr>字魂105号-简雅黑</vt:lpstr>
      <vt:lpstr>方正清刻本悦宋简体</vt:lpstr>
      <vt:lpstr>方正粗圆_GBK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37</cp:revision>
  <dcterms:created xsi:type="dcterms:W3CDTF">2022-06-29T03:01:49Z</dcterms:created>
  <dcterms:modified xsi:type="dcterms:W3CDTF">2022-08-22T14:00:43Z</dcterms:modified>
</cp:coreProperties>
</file>