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5" r:id="rId2"/>
    <p:sldMasterId id="2147483711" r:id="rId3"/>
    <p:sldMasterId id="2147483727" r:id="rId4"/>
    <p:sldMasterId id="2147483760" r:id="rId5"/>
  </p:sldMasterIdLst>
  <p:notesMasterIdLst>
    <p:notesMasterId r:id="rId18"/>
  </p:notesMasterIdLst>
  <p:sldIdLst>
    <p:sldId id="296" r:id="rId6"/>
    <p:sldId id="297" r:id="rId7"/>
    <p:sldId id="298" r:id="rId8"/>
    <p:sldId id="288" r:id="rId9"/>
    <p:sldId id="285" r:id="rId10"/>
    <p:sldId id="286" r:id="rId11"/>
    <p:sldId id="284" r:id="rId12"/>
    <p:sldId id="278" r:id="rId13"/>
    <p:sldId id="299" r:id="rId14"/>
    <p:sldId id="283" r:id="rId15"/>
    <p:sldId id="25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4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2EAE-21A8-4CCC-B85F-C9242A2A253C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6E70-CB24-4286-A109-A346ECDC0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3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41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96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091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6598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34534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8324850" y="6288088"/>
            <a:ext cx="77628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33726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5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5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7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9833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64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5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3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3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9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8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1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6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0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57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85495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38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84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4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14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67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7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1984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37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93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7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98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002206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7001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27834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1309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0928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1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107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2682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0559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94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1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9687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8280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7067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8702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9300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85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229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1290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7452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5282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7448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1349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8383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1372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9880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7955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5696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6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89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4" y="146862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86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23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098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81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733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405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74212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1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81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C6F1-C386-4D56-9E8B-F7E5F07147DF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8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3" r:id="rId16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09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9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76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1560A17-384C-45AC-A1D6-ACE15D7F8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2088079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3">
            <a:extLst>
              <a:ext uri="{FF2B5EF4-FFF2-40B4-BE49-F238E27FC236}">
                <a16:creationId xmlns:a16="http://schemas.microsoft.com/office/drawing/2014/main" id="{F58C08E4-8EB3-4CCA-9394-A55C52E60FA0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id="{800E990D-073D-494E-8A6D-7B7903BC455C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5">
            <a:extLst>
              <a:ext uri="{FF2B5EF4-FFF2-40B4-BE49-F238E27FC236}">
                <a16:creationId xmlns:a16="http://schemas.microsoft.com/office/drawing/2014/main" id="{12E2176B-47B8-4E72-86A2-D64CEB52BF4D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10">
            <a:extLst>
              <a:ext uri="{FF2B5EF4-FFF2-40B4-BE49-F238E27FC236}">
                <a16:creationId xmlns:a16="http://schemas.microsoft.com/office/drawing/2014/main" id="{18D92B27-24DF-421F-8D31-6AF973E2AE06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11">
            <a:extLst>
              <a:ext uri="{FF2B5EF4-FFF2-40B4-BE49-F238E27FC236}">
                <a16:creationId xmlns:a16="http://schemas.microsoft.com/office/drawing/2014/main" id="{50FDAF72-6DFC-4165-A539-7EC7596ACD26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2">
            <a:extLst>
              <a:ext uri="{FF2B5EF4-FFF2-40B4-BE49-F238E27FC236}">
                <a16:creationId xmlns:a16="http://schemas.microsoft.com/office/drawing/2014/main" id="{F8A40BFA-DEB6-4C21-AB9A-9F72087FFFC4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38C778-1B1E-4EF0-B485-2F4EE4555D44}"/>
              </a:ext>
            </a:extLst>
          </p:cNvPr>
          <p:cNvSpPr txBox="1"/>
          <p:nvPr/>
        </p:nvSpPr>
        <p:spPr bwMode="auto">
          <a:xfrm>
            <a:off x="5968205" y="1258324"/>
            <a:ext cx="311150" cy="83026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>
              <a:solidFill>
                <a:schemeClr val="bg1">
                  <a:lumMod val="8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3" name="Cloud Callout 8">
            <a:extLst>
              <a:ext uri="{FF2B5EF4-FFF2-40B4-BE49-F238E27FC236}">
                <a16:creationId xmlns:a16="http://schemas.microsoft.com/office/drawing/2014/main" id="{221C14DF-41EB-456C-9CCF-416574041334}"/>
              </a:ext>
            </a:extLst>
          </p:cNvPr>
          <p:cNvSpPr/>
          <p:nvPr/>
        </p:nvSpPr>
        <p:spPr>
          <a:xfrm>
            <a:off x="4794250" y="2365375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4" name="Audio 9">
            <a:hlinkClick r:id="" action="ppaction://media"/>
            <a:extLst>
              <a:ext uri="{FF2B5EF4-FFF2-40B4-BE49-F238E27FC236}">
                <a16:creationId xmlns:a16="http://schemas.microsoft.com/office/drawing/2014/main" id="{4339D5EE-17F1-4D5E-8936-28AE82282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65571-FB2A-4119-8AE1-AB8269076238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B153B-8B5F-4F1E-93FE-B41B051ABB32}"/>
              </a:ext>
            </a:extLst>
          </p:cNvPr>
          <p:cNvSpPr txBox="1"/>
          <p:nvPr/>
        </p:nvSpPr>
        <p:spPr>
          <a:xfrm flipH="1">
            <a:off x="1036320" y="1580099"/>
            <a:ext cx="1098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16357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1161181-E406-4F5A-BA79-0369378C6C93}"/>
              </a:ext>
            </a:extLst>
          </p:cNvPr>
          <p:cNvGrpSpPr/>
          <p:nvPr/>
        </p:nvGrpSpPr>
        <p:grpSpPr>
          <a:xfrm>
            <a:off x="-1544720" y="-58464"/>
            <a:ext cx="15319147" cy="6905685"/>
            <a:chOff x="-1" y="1496"/>
            <a:chExt cx="12192001" cy="6905685"/>
          </a:xfrm>
        </p:grpSpPr>
        <p:pic>
          <p:nvPicPr>
            <p:cNvPr id="1026" name="Picture 2" descr="Pastel Images | Free Vectors, Stock Photos &amp;amp; PSD">
              <a:extLst>
                <a:ext uri="{FF2B5EF4-FFF2-40B4-BE49-F238E27FC236}">
                  <a16:creationId xmlns:a16="http://schemas.microsoft.com/office/drawing/2014/main" id="{BC1A6A8D-01C5-43F3-A796-25E9E5B8C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496"/>
              <a:ext cx="12192001" cy="6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35314B-EAE9-4956-9C0C-45875E05DD97}"/>
                </a:ext>
              </a:extLst>
            </p:cNvPr>
            <p:cNvSpPr/>
            <p:nvPr/>
          </p:nvSpPr>
          <p:spPr>
            <a:xfrm>
              <a:off x="263525" y="222250"/>
              <a:ext cx="11695112" cy="6408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6A3CBF8F-4BF6-4879-A412-7A8090A1234B}"/>
              </a:ext>
            </a:extLst>
          </p:cNvPr>
          <p:cNvGrpSpPr>
            <a:grpSpLocks/>
          </p:cNvGrpSpPr>
          <p:nvPr/>
        </p:nvGrpSpPr>
        <p:grpSpPr bwMode="auto">
          <a:xfrm>
            <a:off x="581235" y="1645625"/>
            <a:ext cx="2949575" cy="1908175"/>
            <a:chOff x="0" y="1277"/>
            <a:chExt cx="1858" cy="1202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D455021F-5D62-4340-B655-6CB18B190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" y="1508"/>
              <a:ext cx="1330" cy="676"/>
              <a:chOff x="359" y="2368"/>
              <a:chExt cx="1639" cy="832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3B64E921-7FFD-4FD6-B476-ADCF80FA6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459DCD40-C187-4E87-9CBD-EADE6D82C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" name="Text Box 8">
              <a:extLst>
                <a:ext uri="{FF2B5EF4-FFF2-40B4-BE49-F238E27FC236}">
                  <a16:creationId xmlns:a16="http://schemas.microsoft.com/office/drawing/2014/main" id="{28455119-C01A-4868-8043-1FFB9D490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1277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B98605E8-9D7D-4587-9382-A45DF3F24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21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F6E62C8A-5427-42DF-B21B-DFE0332E9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" y="2152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2379AA78-5019-4631-8305-EE784C39C05A}"/>
              </a:ext>
            </a:extLst>
          </p:cNvPr>
          <p:cNvGrpSpPr>
            <a:grpSpLocks/>
          </p:cNvGrpSpPr>
          <p:nvPr/>
        </p:nvGrpSpPr>
        <p:grpSpPr bwMode="auto">
          <a:xfrm>
            <a:off x="4373637" y="4769674"/>
            <a:ext cx="2998787" cy="1241425"/>
            <a:chOff x="936" y="924"/>
            <a:chExt cx="3370" cy="1826"/>
          </a:xfrm>
        </p:grpSpPr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17C772F9-3B73-47AD-B9FF-A89789C0F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26" y="1017"/>
              <a:ext cx="1037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E9B73C1-B0F3-4ECB-B097-E5BF50C3F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025"/>
              <a:ext cx="1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644D772D-0343-4AEB-8297-197BE65BF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924"/>
              <a:ext cx="523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590C30D6-A8F2-4DC4-90EE-12C3F106F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1935"/>
              <a:ext cx="522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762C1E26-814D-4C7F-8AF4-423C593DC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" y="1987"/>
              <a:ext cx="523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H</a:t>
              </a: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76AB48AF-A1BC-4AC1-B512-F7FF5A08D70F}"/>
              </a:ext>
            </a:extLst>
          </p:cNvPr>
          <p:cNvGrpSpPr>
            <a:grpSpLocks/>
          </p:cNvGrpSpPr>
          <p:nvPr/>
        </p:nvGrpSpPr>
        <p:grpSpPr bwMode="auto">
          <a:xfrm>
            <a:off x="7143959" y="2978728"/>
            <a:ext cx="3632200" cy="579437"/>
            <a:chOff x="2368" y="3012"/>
            <a:chExt cx="3178" cy="365"/>
          </a:xfrm>
        </p:grpSpPr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CB68C0CA-EF5C-4863-9C47-C0500FBC6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3012"/>
              <a:ext cx="3178" cy="365"/>
              <a:chOff x="0" y="2001"/>
              <a:chExt cx="3178" cy="365"/>
            </a:xfrm>
          </p:grpSpPr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B13361DF-2400-4C9C-B823-83217FE2C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14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3300"/>
                    </a:solidFill>
                  </a:rPr>
                  <a:t>X</a:t>
                </a:r>
              </a:p>
            </p:txBody>
          </p:sp>
          <p:sp>
            <p:nvSpPr>
              <p:cNvPr id="19" name="Text Box 20">
                <a:extLst>
                  <a:ext uri="{FF2B5EF4-FFF2-40B4-BE49-F238E27FC236}">
                    <a16:creationId xmlns:a16="http://schemas.microsoft.com/office/drawing/2014/main" id="{30BE26F6-57AA-41B6-9FED-B0FCD1168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3" y="2039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3300"/>
                    </a:solidFill>
                  </a:rPr>
                  <a:t>E</a:t>
                </a:r>
              </a:p>
            </p:txBody>
          </p:sp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AF174CB0-4BED-4BA5-9933-36BF92AFC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4" y="2001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3300"/>
                    </a:solidFill>
                  </a:rPr>
                  <a:t>Y</a:t>
                </a:r>
              </a:p>
            </p:txBody>
          </p:sp>
          <p:sp>
            <p:nvSpPr>
              <p:cNvPr id="21" name="Line 22">
                <a:extLst>
                  <a:ext uri="{FF2B5EF4-FFF2-40B4-BE49-F238E27FC236}">
                    <a16:creationId xmlns:a16="http://schemas.microsoft.com/office/drawing/2014/main" id="{7C522EAE-D9E6-422A-9D5F-E94DADFC1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" y="2048"/>
                <a:ext cx="24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A2D3EB5D-D553-408D-9A59-A7319C185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303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5F3DA6AD-D8BF-4C6F-857D-AA397A8EF973}"/>
              </a:ext>
            </a:extLst>
          </p:cNvPr>
          <p:cNvGrpSpPr>
            <a:grpSpLocks/>
          </p:cNvGrpSpPr>
          <p:nvPr/>
        </p:nvGrpSpPr>
        <p:grpSpPr bwMode="auto">
          <a:xfrm>
            <a:off x="4328153" y="1534295"/>
            <a:ext cx="2479675" cy="2039938"/>
            <a:chOff x="3344" y="1241"/>
            <a:chExt cx="1624" cy="1272"/>
          </a:xfrm>
        </p:grpSpPr>
        <p:grpSp>
          <p:nvGrpSpPr>
            <p:cNvPr id="23" name="Group 25">
              <a:extLst>
                <a:ext uri="{FF2B5EF4-FFF2-40B4-BE49-F238E27FC236}">
                  <a16:creationId xmlns:a16="http://schemas.microsoft.com/office/drawing/2014/main" id="{C1E6C670-BAE6-42F6-AE58-5443658D0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1371"/>
              <a:ext cx="989" cy="808"/>
              <a:chOff x="442" y="2042"/>
              <a:chExt cx="1272" cy="1179"/>
            </a:xfrm>
          </p:grpSpPr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CBC19FF9-62E9-41A0-BCCD-135ED4BD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042"/>
                <a:ext cx="0" cy="1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6B28F2F-48D0-49AD-9055-3C857B5F3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3214"/>
                <a:ext cx="12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8BE82079-29F2-416A-B10B-3315DF348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" y="1241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I</a:t>
              </a:r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84441308-A814-4295-8B9D-846C6C995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" y="2186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87165BFE-77BA-4B48-A171-17F735D75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2169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K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F4BF91C2-AD80-4D84-B7C0-0A17097D2917}"/>
              </a:ext>
            </a:extLst>
          </p:cNvPr>
          <p:cNvGrpSpPr>
            <a:grpSpLocks/>
          </p:cNvGrpSpPr>
          <p:nvPr/>
        </p:nvGrpSpPr>
        <p:grpSpPr bwMode="auto">
          <a:xfrm>
            <a:off x="8091450" y="4089198"/>
            <a:ext cx="2876551" cy="2044700"/>
            <a:chOff x="2500" y="3032"/>
            <a:chExt cx="1812" cy="1288"/>
          </a:xfrm>
        </p:grpSpPr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14057D48-0337-433E-A8E4-B631F4B2F8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272378" flipV="1">
              <a:off x="2709" y="3603"/>
              <a:ext cx="1170" cy="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B9B5E70F-F9F8-4318-89DB-DF2C520112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327622">
              <a:off x="2696" y="3600"/>
              <a:ext cx="1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Text Box 34">
              <a:extLst>
                <a:ext uri="{FF2B5EF4-FFF2-40B4-BE49-F238E27FC236}">
                  <a16:creationId xmlns:a16="http://schemas.microsoft.com/office/drawing/2014/main" id="{7CAABB8C-3EED-43E1-A409-C931B1B6E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3032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V</a:t>
              </a:r>
            </a:p>
          </p:txBody>
        </p:sp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B9C4A06C-0772-443A-96BF-06EE2D2AA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" y="3726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40CF03F7-E81A-463C-BBDA-EE8E7B8A9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3993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U</a:t>
              </a:r>
            </a:p>
          </p:txBody>
        </p: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005BD5AA-40CF-4ABA-8E7E-31DFAC0C5FB7}"/>
              </a:ext>
            </a:extLst>
          </p:cNvPr>
          <p:cNvGrpSpPr>
            <a:grpSpLocks/>
          </p:cNvGrpSpPr>
          <p:nvPr/>
        </p:nvGrpSpPr>
        <p:grpSpPr bwMode="auto">
          <a:xfrm>
            <a:off x="714691" y="4496840"/>
            <a:ext cx="3241675" cy="1481137"/>
            <a:chOff x="219" y="3232"/>
            <a:chExt cx="2042" cy="933"/>
          </a:xfrm>
        </p:grpSpPr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3044F61D-4FEB-4EC6-ABA5-8C1CEC7399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86" y="3419"/>
              <a:ext cx="1500" cy="432"/>
              <a:chOff x="1372" y="3188"/>
              <a:chExt cx="1500" cy="432"/>
            </a:xfrm>
          </p:grpSpPr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45EE3278-56B7-422F-B1D0-BF344A8A9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72" y="3188"/>
                <a:ext cx="581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" name="Line 40">
                <a:extLst>
                  <a:ext uri="{FF2B5EF4-FFF2-40B4-BE49-F238E27FC236}">
                    <a16:creationId xmlns:a16="http://schemas.microsoft.com/office/drawing/2014/main" id="{F4B1A113-3F5F-4E88-9829-4CD8141F1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3620"/>
                <a:ext cx="9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2DFC67FF-7DE9-42E3-B98C-FD1AF574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" y="3838"/>
              <a:ext cx="2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P</a:t>
              </a: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EB7060B2-8EAA-4FC1-8791-8AB4715E0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3837"/>
              <a:ext cx="2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C38CF512-9922-4714-BEA6-789BCF457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232"/>
              <a:ext cx="2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Q</a:t>
              </a:r>
            </a:p>
          </p:txBody>
        </p:sp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id="{4B8A22B4-A17D-4D56-A880-C599F73E1AF6}"/>
              </a:ext>
            </a:extLst>
          </p:cNvPr>
          <p:cNvGrpSpPr>
            <a:grpSpLocks/>
          </p:cNvGrpSpPr>
          <p:nvPr/>
        </p:nvGrpSpPr>
        <p:grpSpPr bwMode="auto">
          <a:xfrm>
            <a:off x="1064116" y="1236812"/>
            <a:ext cx="1215547" cy="1857393"/>
            <a:chOff x="977" y="1102"/>
            <a:chExt cx="488" cy="1064"/>
          </a:xfrm>
          <a:solidFill>
            <a:srgbClr val="FF7C80"/>
          </a:solidFill>
        </p:grpSpPr>
        <p:sp>
          <p:nvSpPr>
            <p:cNvPr id="46" name="AutoShape 50">
              <a:extLst>
                <a:ext uri="{FF2B5EF4-FFF2-40B4-BE49-F238E27FC236}">
                  <a16:creationId xmlns:a16="http://schemas.microsoft.com/office/drawing/2014/main" id="{60381558-752B-4B80-AB64-A5539921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47" name="AutoShape 51" descr="Stationery">
              <a:extLst>
                <a:ext uri="{FF2B5EF4-FFF2-40B4-BE49-F238E27FC236}">
                  <a16:creationId xmlns:a16="http://schemas.microsoft.com/office/drawing/2014/main" id="{2E5532E4-2BF3-4997-9F29-E7E79DC8B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260B644-3E45-43F6-A993-8427280D0DF6}"/>
              </a:ext>
            </a:extLst>
          </p:cNvPr>
          <p:cNvSpPr txBox="1"/>
          <p:nvPr/>
        </p:nvSpPr>
        <p:spPr>
          <a:xfrm>
            <a:off x="152466" y="284106"/>
            <a:ext cx="12039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FF33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84C0A5A-66C1-476C-844C-1843953B36D4}"/>
              </a:ext>
            </a:extLst>
          </p:cNvPr>
          <p:cNvSpPr/>
          <p:nvPr/>
        </p:nvSpPr>
        <p:spPr>
          <a:xfrm>
            <a:off x="1031312" y="3318237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DEECEE4-FFAF-4A35-A783-ED6CCC929495}"/>
              </a:ext>
            </a:extLst>
          </p:cNvPr>
          <p:cNvSpPr/>
          <p:nvPr/>
        </p:nvSpPr>
        <p:spPr>
          <a:xfrm>
            <a:off x="4559155" y="3289161"/>
            <a:ext cx="2267935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52" name="Group 49">
            <a:extLst>
              <a:ext uri="{FF2B5EF4-FFF2-40B4-BE49-F238E27FC236}">
                <a16:creationId xmlns:a16="http://schemas.microsoft.com/office/drawing/2014/main" id="{B31C8331-6CFF-4C64-8D05-D74FDD1538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9340" y="1645625"/>
            <a:ext cx="861168" cy="1389947"/>
            <a:chOff x="977" y="1102"/>
            <a:chExt cx="488" cy="1064"/>
          </a:xfrm>
          <a:solidFill>
            <a:srgbClr val="FF7C80"/>
          </a:solidFill>
        </p:grpSpPr>
        <p:sp>
          <p:nvSpPr>
            <p:cNvPr id="53" name="AutoShape 50">
              <a:extLst>
                <a:ext uri="{FF2B5EF4-FFF2-40B4-BE49-F238E27FC236}">
                  <a16:creationId xmlns:a16="http://schemas.microsoft.com/office/drawing/2014/main" id="{F628D698-325D-41EE-9518-1DDF28E8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54" name="AutoShape 51" descr="Stationery">
              <a:extLst>
                <a:ext uri="{FF2B5EF4-FFF2-40B4-BE49-F238E27FC236}">
                  <a16:creationId xmlns:a16="http://schemas.microsoft.com/office/drawing/2014/main" id="{D9CB5135-4FA9-45DC-85D3-A2776D516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grpSp>
        <p:nvGrpSpPr>
          <p:cNvPr id="55" name="Group 49">
            <a:extLst>
              <a:ext uri="{FF2B5EF4-FFF2-40B4-BE49-F238E27FC236}">
                <a16:creationId xmlns:a16="http://schemas.microsoft.com/office/drawing/2014/main" id="{821EA42F-9751-4B2A-B304-CFCC1C41B071}"/>
              </a:ext>
            </a:extLst>
          </p:cNvPr>
          <p:cNvGrpSpPr>
            <a:grpSpLocks/>
          </p:cNvGrpSpPr>
          <p:nvPr/>
        </p:nvGrpSpPr>
        <p:grpSpPr bwMode="auto">
          <a:xfrm>
            <a:off x="5657490" y="3786315"/>
            <a:ext cx="1329887" cy="1708176"/>
            <a:chOff x="977" y="1102"/>
            <a:chExt cx="488" cy="1064"/>
          </a:xfrm>
          <a:solidFill>
            <a:srgbClr val="FF7C80"/>
          </a:solidFill>
        </p:grpSpPr>
        <p:sp>
          <p:nvSpPr>
            <p:cNvPr id="56" name="AutoShape 50">
              <a:extLst>
                <a:ext uri="{FF2B5EF4-FFF2-40B4-BE49-F238E27FC236}">
                  <a16:creationId xmlns:a16="http://schemas.microsoft.com/office/drawing/2014/main" id="{B2D4C343-F892-4521-B5C1-0E93A409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57" name="AutoShape 51" descr="Stationery">
              <a:extLst>
                <a:ext uri="{FF2B5EF4-FFF2-40B4-BE49-F238E27FC236}">
                  <a16:creationId xmlns:a16="http://schemas.microsoft.com/office/drawing/2014/main" id="{59073F94-3989-4390-B38A-80B57CBE5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7F47020-6072-4C84-81C7-C12649F13F8A}"/>
              </a:ext>
            </a:extLst>
          </p:cNvPr>
          <p:cNvSpPr/>
          <p:nvPr/>
        </p:nvSpPr>
        <p:spPr>
          <a:xfrm>
            <a:off x="7892991" y="3302495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F3601E-B934-4A95-B042-651AE0B1DA77}"/>
              </a:ext>
            </a:extLst>
          </p:cNvPr>
          <p:cNvSpPr/>
          <p:nvPr/>
        </p:nvSpPr>
        <p:spPr>
          <a:xfrm>
            <a:off x="846284" y="5749214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ABB02C1-5BB2-4C2B-A178-C6E1593B237D}"/>
              </a:ext>
            </a:extLst>
          </p:cNvPr>
          <p:cNvSpPr/>
          <p:nvPr/>
        </p:nvSpPr>
        <p:spPr>
          <a:xfrm>
            <a:off x="5339108" y="5778854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61" name="Group 49">
            <a:extLst>
              <a:ext uri="{FF2B5EF4-FFF2-40B4-BE49-F238E27FC236}">
                <a16:creationId xmlns:a16="http://schemas.microsoft.com/office/drawing/2014/main" id="{CC36410D-BC0E-47E0-A4A9-1B146ABEA3C9}"/>
              </a:ext>
            </a:extLst>
          </p:cNvPr>
          <p:cNvGrpSpPr>
            <a:grpSpLocks/>
          </p:cNvGrpSpPr>
          <p:nvPr/>
        </p:nvGrpSpPr>
        <p:grpSpPr bwMode="auto">
          <a:xfrm rot="21345204" flipH="1">
            <a:off x="9487671" y="4069003"/>
            <a:ext cx="861168" cy="1389947"/>
            <a:chOff x="977" y="1102"/>
            <a:chExt cx="488" cy="1064"/>
          </a:xfrm>
          <a:solidFill>
            <a:srgbClr val="FF7C80"/>
          </a:solidFill>
        </p:grpSpPr>
        <p:sp>
          <p:nvSpPr>
            <p:cNvPr id="62" name="AutoShape 50">
              <a:extLst>
                <a:ext uri="{FF2B5EF4-FFF2-40B4-BE49-F238E27FC236}">
                  <a16:creationId xmlns:a16="http://schemas.microsoft.com/office/drawing/2014/main" id="{B0EDE301-0C04-4CE4-A3EC-56C9D29C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63" name="AutoShape 51" descr="Stationery">
              <a:extLst>
                <a:ext uri="{FF2B5EF4-FFF2-40B4-BE49-F238E27FC236}">
                  <a16:creationId xmlns:a16="http://schemas.microsoft.com/office/drawing/2014/main" id="{39BC6CAF-37A0-460D-87A9-C739F301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grpSp>
        <p:nvGrpSpPr>
          <p:cNvPr id="64" name="Group 49">
            <a:extLst>
              <a:ext uri="{FF2B5EF4-FFF2-40B4-BE49-F238E27FC236}">
                <a16:creationId xmlns:a16="http://schemas.microsoft.com/office/drawing/2014/main" id="{EB2F7F28-3EA4-48FD-9020-8CA7152AC32F}"/>
              </a:ext>
            </a:extLst>
          </p:cNvPr>
          <p:cNvGrpSpPr>
            <a:grpSpLocks/>
          </p:cNvGrpSpPr>
          <p:nvPr/>
        </p:nvGrpSpPr>
        <p:grpSpPr bwMode="auto">
          <a:xfrm>
            <a:off x="4931788" y="1162443"/>
            <a:ext cx="1215547" cy="1857393"/>
            <a:chOff x="977" y="1102"/>
            <a:chExt cx="488" cy="1064"/>
          </a:xfrm>
          <a:solidFill>
            <a:srgbClr val="FF7C80"/>
          </a:solidFill>
        </p:grpSpPr>
        <p:sp>
          <p:nvSpPr>
            <p:cNvPr id="65" name="AutoShape 50">
              <a:extLst>
                <a:ext uri="{FF2B5EF4-FFF2-40B4-BE49-F238E27FC236}">
                  <a16:creationId xmlns:a16="http://schemas.microsoft.com/office/drawing/2014/main" id="{3B07C25E-25BA-43C8-AE70-325F7275D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66" name="AutoShape 51" descr="Stationery">
              <a:extLst>
                <a:ext uri="{FF2B5EF4-FFF2-40B4-BE49-F238E27FC236}">
                  <a16:creationId xmlns:a16="http://schemas.microsoft.com/office/drawing/2014/main" id="{DB6AC02B-70C6-4BB7-8DC7-9F3CC493F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grpSp>
        <p:nvGrpSpPr>
          <p:cNvPr id="67" name="Group 49">
            <a:extLst>
              <a:ext uri="{FF2B5EF4-FFF2-40B4-BE49-F238E27FC236}">
                <a16:creationId xmlns:a16="http://schemas.microsoft.com/office/drawing/2014/main" id="{38DBAE03-5256-40E1-952E-1D48CD4AB724}"/>
              </a:ext>
            </a:extLst>
          </p:cNvPr>
          <p:cNvGrpSpPr>
            <a:grpSpLocks/>
          </p:cNvGrpSpPr>
          <p:nvPr/>
        </p:nvGrpSpPr>
        <p:grpSpPr bwMode="auto">
          <a:xfrm>
            <a:off x="9081885" y="1191244"/>
            <a:ext cx="1215547" cy="1857393"/>
            <a:chOff x="977" y="1102"/>
            <a:chExt cx="488" cy="1064"/>
          </a:xfrm>
          <a:solidFill>
            <a:srgbClr val="FF7C80"/>
          </a:solidFill>
        </p:grpSpPr>
        <p:sp>
          <p:nvSpPr>
            <p:cNvPr id="68" name="AutoShape 50">
              <a:extLst>
                <a:ext uri="{FF2B5EF4-FFF2-40B4-BE49-F238E27FC236}">
                  <a16:creationId xmlns:a16="http://schemas.microsoft.com/office/drawing/2014/main" id="{2A058D81-BFCF-472F-B10A-FC2FBB26B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69" name="AutoShape 51" descr="Stationery">
              <a:extLst>
                <a:ext uri="{FF2B5EF4-FFF2-40B4-BE49-F238E27FC236}">
                  <a16:creationId xmlns:a16="http://schemas.microsoft.com/office/drawing/2014/main" id="{1A9C965E-6EC2-4C37-9A02-F8364E3DE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grpSp>
        <p:nvGrpSpPr>
          <p:cNvPr id="73" name="Group 49">
            <a:extLst>
              <a:ext uri="{FF2B5EF4-FFF2-40B4-BE49-F238E27FC236}">
                <a16:creationId xmlns:a16="http://schemas.microsoft.com/office/drawing/2014/main" id="{99AFCBC4-856C-4A0F-89A7-1A657D1F09B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3144" y="3930664"/>
            <a:ext cx="1106497" cy="1533492"/>
            <a:chOff x="977" y="1102"/>
            <a:chExt cx="488" cy="1064"/>
          </a:xfrm>
          <a:solidFill>
            <a:srgbClr val="FF7C80"/>
          </a:solidFill>
        </p:grpSpPr>
        <p:sp>
          <p:nvSpPr>
            <p:cNvPr id="74" name="AutoShape 50">
              <a:extLst>
                <a:ext uri="{FF2B5EF4-FFF2-40B4-BE49-F238E27FC236}">
                  <a16:creationId xmlns:a16="http://schemas.microsoft.com/office/drawing/2014/main" id="{227081CA-317D-4788-A547-AB0D2E97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75" name="AutoShape 51" descr="Stationery">
              <a:extLst>
                <a:ext uri="{FF2B5EF4-FFF2-40B4-BE49-F238E27FC236}">
                  <a16:creationId xmlns:a16="http://schemas.microsoft.com/office/drawing/2014/main" id="{905DECBA-7325-4D7D-92AD-B499EE815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95462F0-293B-4AE3-A4F5-6656C909E567}"/>
              </a:ext>
            </a:extLst>
          </p:cNvPr>
          <p:cNvSpPr/>
          <p:nvPr/>
        </p:nvSpPr>
        <p:spPr>
          <a:xfrm>
            <a:off x="8858838" y="5808834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  <p:bldP spid="58" grpId="0" animBg="1"/>
      <p:bldP spid="59" grpId="0" animBg="1"/>
      <p:bldP spid="60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stel Background Images | Free iPhone &amp;amp; Zoom HD Wallpapers &amp;amp; Vectors -  rawpixel">
            <a:extLst>
              <a:ext uri="{FF2B5EF4-FFF2-40B4-BE49-F238E27FC236}">
                <a16:creationId xmlns:a16="http://schemas.microsoft.com/office/drawing/2014/main" id="{6791FB0C-C741-4C2E-8210-EC31248E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1" y="794"/>
            <a:ext cx="12217281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9">
            <a:extLst>
              <a:ext uri="{FF2B5EF4-FFF2-40B4-BE49-F238E27FC236}">
                <a16:creationId xmlns:a16="http://schemas.microsoft.com/office/drawing/2014/main" id="{3116C234-6F65-4352-885F-6AD4AC7F3E7A}"/>
              </a:ext>
            </a:extLst>
          </p:cNvPr>
          <p:cNvGrpSpPr>
            <a:grpSpLocks/>
          </p:cNvGrpSpPr>
          <p:nvPr/>
        </p:nvGrpSpPr>
        <p:grpSpPr bwMode="auto">
          <a:xfrm>
            <a:off x="238132" y="2054270"/>
            <a:ext cx="3650120" cy="2794898"/>
            <a:chOff x="0" y="2121"/>
            <a:chExt cx="1936" cy="1528"/>
          </a:xfrm>
        </p:grpSpPr>
        <p:grpSp>
          <p:nvGrpSpPr>
            <p:cNvPr id="3" name="Group 50">
              <a:extLst>
                <a:ext uri="{FF2B5EF4-FFF2-40B4-BE49-F238E27FC236}">
                  <a16:creationId xmlns:a16="http://schemas.microsoft.com/office/drawing/2014/main" id="{5040BA08-0C8F-4B79-B58A-F440686CD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" y="2394"/>
              <a:ext cx="1563" cy="998"/>
              <a:chOff x="320" y="2381"/>
              <a:chExt cx="1563" cy="998"/>
            </a:xfrm>
          </p:grpSpPr>
          <p:sp>
            <p:nvSpPr>
              <p:cNvPr id="7" name="Line 47">
                <a:extLst>
                  <a:ext uri="{FF2B5EF4-FFF2-40B4-BE49-F238E27FC236}">
                    <a16:creationId xmlns:a16="http://schemas.microsoft.com/office/drawing/2014/main" id="{E7A98B20-DA82-4F7A-B2EA-EF9DFC502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Line 48">
                <a:extLst>
                  <a:ext uri="{FF2B5EF4-FFF2-40B4-BE49-F238E27FC236}">
                    <a16:creationId xmlns:a16="http://schemas.microsoft.com/office/drawing/2014/main" id="{45C044B8-D949-45AB-9B19-44FED21CE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49">
                <a:extLst>
                  <a:ext uri="{FF2B5EF4-FFF2-40B4-BE49-F238E27FC236}">
                    <a16:creationId xmlns:a16="http://schemas.microsoft.com/office/drawing/2014/main" id="{C3237C56-9826-4C70-87E8-1750EF80C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" name="Text Box 61">
              <a:extLst>
                <a:ext uri="{FF2B5EF4-FFF2-40B4-BE49-F238E27FC236}">
                  <a16:creationId xmlns:a16="http://schemas.microsoft.com/office/drawing/2014/main" id="{86FC4539-55C9-4FA5-8F07-CEA0BD72A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2121"/>
              <a:ext cx="4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5" name="Text Box 63">
              <a:extLst>
                <a:ext uri="{FF2B5EF4-FFF2-40B4-BE49-F238E27FC236}">
                  <a16:creationId xmlns:a16="http://schemas.microsoft.com/office/drawing/2014/main" id="{5B79A51E-B7BD-47D0-8E76-DA2673739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63"/>
              <a:ext cx="4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6" name="Text Box 64">
              <a:extLst>
                <a:ext uri="{FF2B5EF4-FFF2-40B4-BE49-F238E27FC236}">
                  <a16:creationId xmlns:a16="http://schemas.microsoft.com/office/drawing/2014/main" id="{1FDDE560-4E42-43E5-98FB-CB2B7442D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3363"/>
              <a:ext cx="4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C</a:t>
              </a:r>
            </a:p>
          </p:txBody>
        </p:sp>
      </p:grpSp>
      <p:grpSp>
        <p:nvGrpSpPr>
          <p:cNvPr id="10" name="Group 78">
            <a:extLst>
              <a:ext uri="{FF2B5EF4-FFF2-40B4-BE49-F238E27FC236}">
                <a16:creationId xmlns:a16="http://schemas.microsoft.com/office/drawing/2014/main" id="{525C712F-9EE1-45B9-B1C6-83608393D436}"/>
              </a:ext>
            </a:extLst>
          </p:cNvPr>
          <p:cNvGrpSpPr>
            <a:grpSpLocks/>
          </p:cNvGrpSpPr>
          <p:nvPr/>
        </p:nvGrpSpPr>
        <p:grpSpPr bwMode="auto">
          <a:xfrm rot="354387">
            <a:off x="3724950" y="2397532"/>
            <a:ext cx="3992311" cy="2485052"/>
            <a:chOff x="1347" y="2263"/>
            <a:chExt cx="2572" cy="1180"/>
          </a:xfrm>
        </p:grpSpPr>
        <p:grpSp>
          <p:nvGrpSpPr>
            <p:cNvPr id="11" name="Group 51">
              <a:extLst>
                <a:ext uri="{FF2B5EF4-FFF2-40B4-BE49-F238E27FC236}">
                  <a16:creationId xmlns:a16="http://schemas.microsoft.com/office/drawing/2014/main" id="{220F5FAA-04D7-4FC4-973B-FAE0C14887F1}"/>
                </a:ext>
              </a:extLst>
            </p:cNvPr>
            <p:cNvGrpSpPr>
              <a:grpSpLocks/>
            </p:cNvGrpSpPr>
            <p:nvPr/>
          </p:nvGrpSpPr>
          <p:grpSpPr bwMode="auto">
            <a:xfrm rot="-9458972">
              <a:off x="1347" y="2828"/>
              <a:ext cx="2361" cy="334"/>
              <a:chOff x="320" y="2381"/>
              <a:chExt cx="1563" cy="998"/>
            </a:xfrm>
          </p:grpSpPr>
          <p:sp>
            <p:nvSpPr>
              <p:cNvPr id="15" name="Line 52">
                <a:extLst>
                  <a:ext uri="{FF2B5EF4-FFF2-40B4-BE49-F238E27FC236}">
                    <a16:creationId xmlns:a16="http://schemas.microsoft.com/office/drawing/2014/main" id="{7BFBF6AD-A28A-49CB-BAB9-48E4245F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Line 53">
                <a:extLst>
                  <a:ext uri="{FF2B5EF4-FFF2-40B4-BE49-F238E27FC236}">
                    <a16:creationId xmlns:a16="http://schemas.microsoft.com/office/drawing/2014/main" id="{B56B8ADC-BEBE-4AE6-A0FF-A31147489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Line 54">
                <a:extLst>
                  <a:ext uri="{FF2B5EF4-FFF2-40B4-BE49-F238E27FC236}">
                    <a16:creationId xmlns:a16="http://schemas.microsoft.com/office/drawing/2014/main" id="{B7F46B84-C0EA-4F0F-BE98-E96C3808E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A4DBC73-8B6D-4B02-8B6E-CB98E4857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613">
              <a:off x="1353" y="2263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3" name="Text Box 62">
              <a:extLst>
                <a:ext uri="{FF2B5EF4-FFF2-40B4-BE49-F238E27FC236}">
                  <a16:creationId xmlns:a16="http://schemas.microsoft.com/office/drawing/2014/main" id="{636D6950-02D7-458F-8AA3-9AF472696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613">
              <a:off x="2531" y="3195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4" name="Text Box 65">
              <a:extLst>
                <a:ext uri="{FF2B5EF4-FFF2-40B4-BE49-F238E27FC236}">
                  <a16:creationId xmlns:a16="http://schemas.microsoft.com/office/drawing/2014/main" id="{5A202656-2A03-440D-BF97-114F58DAE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613">
              <a:off x="3494" y="3130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P</a:t>
              </a:r>
            </a:p>
          </p:txBody>
        </p:sp>
      </p:grpSp>
      <p:grpSp>
        <p:nvGrpSpPr>
          <p:cNvPr id="18" name="Group 79">
            <a:extLst>
              <a:ext uri="{FF2B5EF4-FFF2-40B4-BE49-F238E27FC236}">
                <a16:creationId xmlns:a16="http://schemas.microsoft.com/office/drawing/2014/main" id="{CE808F87-480F-48E8-8B1C-A5D960433336}"/>
              </a:ext>
            </a:extLst>
          </p:cNvPr>
          <p:cNvGrpSpPr>
            <a:grpSpLocks/>
          </p:cNvGrpSpPr>
          <p:nvPr/>
        </p:nvGrpSpPr>
        <p:grpSpPr bwMode="auto">
          <a:xfrm>
            <a:off x="8131697" y="2090977"/>
            <a:ext cx="3495041" cy="2826802"/>
            <a:chOff x="3810" y="2334"/>
            <a:chExt cx="1999" cy="1133"/>
          </a:xfrm>
        </p:grpSpPr>
        <p:sp>
          <p:nvSpPr>
            <p:cNvPr id="19" name="AutoShape 44">
              <a:extLst>
                <a:ext uri="{FF2B5EF4-FFF2-40B4-BE49-F238E27FC236}">
                  <a16:creationId xmlns:a16="http://schemas.microsoft.com/office/drawing/2014/main" id="{8C74DE84-777C-4899-9B79-B4AE816E2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535"/>
              <a:ext cx="1599" cy="75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20" name="Text Box 66">
              <a:extLst>
                <a:ext uri="{FF2B5EF4-FFF2-40B4-BE49-F238E27FC236}">
                  <a16:creationId xmlns:a16="http://schemas.microsoft.com/office/drawing/2014/main" id="{5D33B665-6324-40B3-86BE-9CD4A9A0E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2334"/>
              <a:ext cx="4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21" name="Text Box 67">
              <a:extLst>
                <a:ext uri="{FF2B5EF4-FFF2-40B4-BE49-F238E27FC236}">
                  <a16:creationId xmlns:a16="http://schemas.microsoft.com/office/drawing/2014/main" id="{CC48FD1F-6A81-437E-9758-EA18E8514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3257"/>
              <a:ext cx="4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22" name="Text Box 68">
              <a:extLst>
                <a:ext uri="{FF2B5EF4-FFF2-40B4-BE49-F238E27FC236}">
                  <a16:creationId xmlns:a16="http://schemas.microsoft.com/office/drawing/2014/main" id="{CAB14FB4-B825-4D84-B3FC-F83D6B937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4" y="3256"/>
              <a:ext cx="4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G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ADD8645-45A6-4227-A460-485083992567}"/>
              </a:ext>
            </a:extLst>
          </p:cNvPr>
          <p:cNvSpPr txBox="1"/>
          <p:nvPr/>
        </p:nvSpPr>
        <p:spPr>
          <a:xfrm>
            <a:off x="994463" y="251426"/>
            <a:ext cx="922677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FF33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1CBA6F-B0DD-4721-A0D5-53D940D00A29}"/>
              </a:ext>
            </a:extLst>
          </p:cNvPr>
          <p:cNvSpPr txBox="1"/>
          <p:nvPr/>
        </p:nvSpPr>
        <p:spPr>
          <a:xfrm>
            <a:off x="2837331" y="5449096"/>
            <a:ext cx="561607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NMP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FF33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ee Printable Borders And Frames For Kids - Clipart ⋆ BelarabyASpps">
            <a:extLst>
              <a:ext uri="{FF2B5EF4-FFF2-40B4-BE49-F238E27FC236}">
                <a16:creationId xmlns:a16="http://schemas.microsoft.com/office/drawing/2014/main" id="{67A06689-508F-4EA8-8E9A-121AB675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69412B-D0E1-4523-989F-99A3C84F8A33}"/>
              </a:ext>
            </a:extLst>
          </p:cNvPr>
          <p:cNvSpPr/>
          <p:nvPr/>
        </p:nvSpPr>
        <p:spPr>
          <a:xfrm>
            <a:off x="2106196" y="1674674"/>
            <a:ext cx="8589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Cô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chào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tạm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biệt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</a:p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và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hẹn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gặp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lại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các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em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nhé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088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6493149" y="222015"/>
            <a:ext cx="1150768" cy="7671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47" y="5310502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43" y="5182829"/>
            <a:ext cx="333375" cy="352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B2EFA-71B1-40F5-B533-F56FD45BB938}"/>
              </a:ext>
            </a:extLst>
          </p:cNvPr>
          <p:cNvSpPr txBox="1"/>
          <p:nvPr/>
        </p:nvSpPr>
        <p:spPr>
          <a:xfrm>
            <a:off x="-81280" y="2168658"/>
            <a:ext cx="12273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 29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bẹt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E423E-527D-445A-BFFE-20C0E831AAFA}"/>
              </a:ext>
            </a:extLst>
          </p:cNvPr>
          <p:cNvSpPr txBox="1"/>
          <p:nvPr/>
        </p:nvSpPr>
        <p:spPr>
          <a:xfrm flipH="1">
            <a:off x="2357120" y="2883580"/>
            <a:ext cx="7518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dirty="0">
                <a:solidFill>
                  <a:srgbClr val="FF0000"/>
                </a:solidFill>
              </a:rPr>
              <a:t> </a:t>
            </a:r>
            <a:endParaRPr lang="vi-VN" sz="180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/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Nhận biết được về góc nhọn, góc từ, góc bẹt, góc vuông bằng trực quan hay bằng ê ke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FAE0B6-F53C-4FA5-8D70-E4A90172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45" y="-523240"/>
            <a:ext cx="9201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3D6B0C51-224B-44F1-A600-0A90DAEDC3F5}"/>
              </a:ext>
            </a:extLst>
          </p:cNvPr>
          <p:cNvSpPr txBox="1"/>
          <p:nvPr/>
        </p:nvSpPr>
        <p:spPr bwMode="auto">
          <a:xfrm>
            <a:off x="3660420" y="907639"/>
            <a:ext cx="4977938" cy="10147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kern="0" dirty="0" err="1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Mục</a:t>
            </a:r>
            <a:r>
              <a:rPr lang="en-US" altLang="en-US" sz="6000" kern="0" dirty="0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 </a:t>
            </a:r>
            <a:r>
              <a:rPr lang="en-US" altLang="en-US" sz="6000" kern="0" dirty="0" err="1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tiêu</a:t>
            </a:r>
            <a:endParaRPr lang="vi-VN" altLang="en-US" sz="6000" kern="0" dirty="0">
              <a:solidFill>
                <a:schemeClr val="bg1"/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n by Tâm Thanh on Yang Saya Simpan | Background powerpoint, Powerpoint  design templates, Powerpoint presentation">
            <a:extLst>
              <a:ext uri="{FF2B5EF4-FFF2-40B4-BE49-F238E27FC236}">
                <a16:creationId xmlns:a16="http://schemas.microsoft.com/office/drawing/2014/main" id="{9648C91C-1FCD-4BC1-A26D-DB0DC40D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" y="84550"/>
            <a:ext cx="12192000" cy="6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39A4BF62-6F0E-4116-97BA-D769B0B1A7CE}"/>
              </a:ext>
            </a:extLst>
          </p:cNvPr>
          <p:cNvGrpSpPr>
            <a:grpSpLocks/>
          </p:cNvGrpSpPr>
          <p:nvPr/>
        </p:nvGrpSpPr>
        <p:grpSpPr bwMode="auto">
          <a:xfrm>
            <a:off x="1252605" y="2294693"/>
            <a:ext cx="5305739" cy="3679163"/>
            <a:chOff x="-1" y="2242"/>
            <a:chExt cx="2383" cy="1388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ADFDB0E1-6B5F-4A83-99A5-5867D583A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2573"/>
              <a:ext cx="1639" cy="832"/>
              <a:chOff x="359" y="2368"/>
              <a:chExt cx="1639" cy="832"/>
            </a:xfrm>
          </p:grpSpPr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02F95262-E644-46DC-96C4-FF73A4F59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A42D66D9-0839-4F44-9658-732AA9ADA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659EEEE6-5DD7-467C-A6F0-3844F493B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" y="2242"/>
              <a:ext cx="52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6053B7FD-BBF2-4A93-9DD0-BEA336693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3285"/>
              <a:ext cx="52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402341A1-4485-4627-A979-CEA1F7C45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" y="3340"/>
              <a:ext cx="52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819B395C-C9FF-4093-8BD1-4C0E1179B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462" y="786818"/>
            <a:ext cx="7751763" cy="701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Đọc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tên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đỉnh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: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9A91521-83C2-4D39-9CC7-20C47C43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1" y="3015922"/>
            <a:ext cx="5600236" cy="701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AOB</a:t>
            </a:r>
            <a:endParaRPr lang="en-US" alt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6917A84-D0DB-4194-BA45-8A6959E4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69" y="3785977"/>
            <a:ext cx="2069848" cy="70169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đỉnh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O</a:t>
            </a:r>
            <a:endParaRPr lang="en-US" alt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DE9B72A-D66C-40DE-B4FF-252C14B1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2" y="3789500"/>
            <a:ext cx="4401452" cy="70169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AO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 OB</a:t>
            </a:r>
            <a:endParaRPr lang="en-US" alt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3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Bubbles On A White Circles PowerPoint Design Backgrounds for  Powerpoint Templates - PPT Backgrounds">
            <a:extLst>
              <a:ext uri="{FF2B5EF4-FFF2-40B4-BE49-F238E27FC236}">
                <a16:creationId xmlns:a16="http://schemas.microsoft.com/office/drawing/2014/main" id="{8E32F663-F7DC-4CFF-82FE-BC42F67D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33BC6E-1640-427A-9EBD-81CB4BC140F5}"/>
              </a:ext>
            </a:extLst>
          </p:cNvPr>
          <p:cNvGrpSpPr/>
          <p:nvPr/>
        </p:nvGrpSpPr>
        <p:grpSpPr>
          <a:xfrm>
            <a:off x="2850290" y="2605011"/>
            <a:ext cx="5854700" cy="3058381"/>
            <a:chOff x="2850289" y="2663066"/>
            <a:chExt cx="5854700" cy="3058381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EB0453DA-2163-45B5-B3CB-E0A739CE4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6011" y="3222308"/>
              <a:ext cx="4045469" cy="1729699"/>
              <a:chOff x="359" y="2368"/>
              <a:chExt cx="1639" cy="832"/>
            </a:xfrm>
          </p:grpSpPr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0B57C30C-4491-4016-98E0-9C189DA6B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F64DF2C5-AFD0-44C1-BB8D-AE77E3352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68E724BB-52AD-442F-9156-003231F6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2909" y="2663066"/>
              <a:ext cx="12933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BEB46D0A-38B2-4DA4-B42E-40F812844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289" y="4791926"/>
              <a:ext cx="12933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2B6EECB3-B541-420C-8373-706F0E6CB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1624" y="4952006"/>
              <a:ext cx="12933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B9DD3AFD-5F7B-4AE0-AE66-349250EBAFB3}"/>
              </a:ext>
            </a:extLst>
          </p:cNvPr>
          <p:cNvGrpSpPr>
            <a:grpSpLocks/>
          </p:cNvGrpSpPr>
          <p:nvPr/>
        </p:nvGrpSpPr>
        <p:grpSpPr bwMode="auto">
          <a:xfrm>
            <a:off x="3753352" y="2506585"/>
            <a:ext cx="1776593" cy="2387600"/>
            <a:chOff x="977" y="1102"/>
            <a:chExt cx="488" cy="1064"/>
          </a:xfrm>
        </p:grpSpPr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F652ACF4-94E2-456D-BE5D-6FCBA3DDA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12" name="AutoShape 20" descr="Stationery">
              <a:extLst>
                <a:ext uri="{FF2B5EF4-FFF2-40B4-BE49-F238E27FC236}">
                  <a16:creationId xmlns:a16="http://schemas.microsoft.com/office/drawing/2014/main" id="{E79F5437-0ED2-4782-AA0A-D7994F7BC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CD8D8471-DF05-499A-B581-F736F8E0A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448" y="876150"/>
            <a:ext cx="7953827" cy="1062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AOB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42E8780-D6A7-43D2-96DB-BC60435CE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049" y="5932287"/>
            <a:ext cx="542060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B55ED99-1EFB-4D02-B72B-19A786D1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353" y="5259345"/>
            <a:ext cx="61835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rthday Party Powerpoint Presentation Templates">
            <a:extLst>
              <a:ext uri="{FF2B5EF4-FFF2-40B4-BE49-F238E27FC236}">
                <a16:creationId xmlns:a16="http://schemas.microsoft.com/office/drawing/2014/main" id="{A01AAC32-29C9-4BF8-876B-B7B3FFC1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8551E553-2C8D-4746-82DF-84DC543D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356" y="721408"/>
            <a:ext cx="7953827" cy="1062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MON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E03E164-D936-44AE-9736-70A33142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049" y="5932287"/>
            <a:ext cx="542060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B64A000-3FF1-4772-BEE3-8CA5DD246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353" y="5259345"/>
            <a:ext cx="61835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369F1984-F9C8-4153-B457-CD5C60E7D3A0}"/>
              </a:ext>
            </a:extLst>
          </p:cNvPr>
          <p:cNvGrpSpPr>
            <a:grpSpLocks/>
          </p:cNvGrpSpPr>
          <p:nvPr/>
        </p:nvGrpSpPr>
        <p:grpSpPr bwMode="auto">
          <a:xfrm>
            <a:off x="2701020" y="2619606"/>
            <a:ext cx="5804353" cy="2989784"/>
            <a:chOff x="936" y="924"/>
            <a:chExt cx="3370" cy="1287"/>
          </a:xfrm>
        </p:grpSpPr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82D34FBC-E5D0-4519-9C7C-F6BC2156A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26" y="1017"/>
              <a:ext cx="1037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098F555C-C0BE-43EB-8E6E-66301AEAF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025"/>
              <a:ext cx="1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06EF3F42-122B-41E4-80DC-F347ADD00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924"/>
              <a:ext cx="52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4558E571-2F22-4879-80DB-B8E368316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" y="1935"/>
              <a:ext cx="52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9FA3A87F-E9A3-400C-8907-18280D02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1986"/>
              <a:ext cx="52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9A5721C7-EFD4-49FE-B3D8-F9092AB03EBD}"/>
              </a:ext>
            </a:extLst>
          </p:cNvPr>
          <p:cNvGrpSpPr>
            <a:grpSpLocks/>
          </p:cNvGrpSpPr>
          <p:nvPr/>
        </p:nvGrpSpPr>
        <p:grpSpPr bwMode="auto">
          <a:xfrm>
            <a:off x="5165949" y="2702609"/>
            <a:ext cx="1554167" cy="2471858"/>
            <a:chOff x="977" y="1102"/>
            <a:chExt cx="488" cy="1064"/>
          </a:xfrm>
        </p:grpSpPr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CE912FED-5E47-447B-9F99-EDD8202F0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26" name="AutoShape 22" descr="Stationery">
              <a:extLst>
                <a:ext uri="{FF2B5EF4-FFF2-40B4-BE49-F238E27FC236}">
                  <a16:creationId xmlns:a16="http://schemas.microsoft.com/office/drawing/2014/main" id="{77D300A6-AFBB-44B6-93A6-B8AC1A845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296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mple Process PowerPoint Template 93681600 Presentation Backgrounds for  Powerpoint Templates - PPT Backgrounds">
            <a:extLst>
              <a:ext uri="{FF2B5EF4-FFF2-40B4-BE49-F238E27FC236}">
                <a16:creationId xmlns:a16="http://schemas.microsoft.com/office/drawing/2014/main" id="{4C96A38F-B402-46E3-8D34-F67828EE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12313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19808037-7CAA-4861-9926-0657E13B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116" y="1412071"/>
            <a:ext cx="7953827" cy="1062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COD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5EE54FD3-0814-40FB-8BD5-8BEF7EC202FD}"/>
              </a:ext>
            </a:extLst>
          </p:cNvPr>
          <p:cNvGrpSpPr>
            <a:grpSpLocks/>
          </p:cNvGrpSpPr>
          <p:nvPr/>
        </p:nvGrpSpPr>
        <p:grpSpPr bwMode="auto">
          <a:xfrm>
            <a:off x="6010276" y="2474703"/>
            <a:ext cx="1184275" cy="2065337"/>
            <a:chOff x="977" y="1102"/>
            <a:chExt cx="488" cy="1064"/>
          </a:xfrm>
          <a:solidFill>
            <a:srgbClr val="FF0066"/>
          </a:solidFill>
        </p:grpSpPr>
        <p:sp>
          <p:nvSpPr>
            <p:cNvPr id="23" name="AutoShape 14">
              <a:extLst>
                <a:ext uri="{FF2B5EF4-FFF2-40B4-BE49-F238E27FC236}">
                  <a16:creationId xmlns:a16="http://schemas.microsoft.com/office/drawing/2014/main" id="{7D26B420-A381-4BFA-ABCD-47C8EF43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24" name="AutoShape 15" descr="Stationery">
              <a:extLst>
                <a:ext uri="{FF2B5EF4-FFF2-40B4-BE49-F238E27FC236}">
                  <a16:creationId xmlns:a16="http://schemas.microsoft.com/office/drawing/2014/main" id="{BFBF37B5-C197-4636-B80F-84D808C28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E8803808-E336-460B-8E13-FF2B474A763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465426"/>
            <a:ext cx="6705600" cy="660400"/>
            <a:chOff x="0" y="2001"/>
            <a:chExt cx="3178" cy="416"/>
          </a:xfrm>
        </p:grpSpPr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EA45422E-27CC-420E-AA4A-A12BF9CD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14"/>
              <a:ext cx="5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0F2767A0-84B7-44A6-BA0F-C36728C9C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" y="2090"/>
              <a:ext cx="5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0690540D-74BE-4F20-A089-B5956E860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" y="2001"/>
              <a:ext cx="5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D3DA03FD-0A7D-4F7B-9F9B-CFBC8EB3C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2048"/>
              <a:ext cx="24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9CE208AC-9C50-475C-A447-E87A5568272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86275" y="2979526"/>
            <a:ext cx="890588" cy="2157413"/>
            <a:chOff x="977" y="1102"/>
            <a:chExt cx="488" cy="1064"/>
          </a:xfrm>
          <a:solidFill>
            <a:srgbClr val="FF0066"/>
          </a:solidFill>
        </p:grpSpPr>
        <p:sp>
          <p:nvSpPr>
            <p:cNvPr id="31" name="AutoShape 19">
              <a:extLst>
                <a:ext uri="{FF2B5EF4-FFF2-40B4-BE49-F238E27FC236}">
                  <a16:creationId xmlns:a16="http://schemas.microsoft.com/office/drawing/2014/main" id="{34368B67-7B58-4D49-896A-E4E5DC6EC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32" name="AutoShape 20" descr="Stationery">
              <a:extLst>
                <a:ext uri="{FF2B5EF4-FFF2-40B4-BE49-F238E27FC236}">
                  <a16:creationId xmlns:a16="http://schemas.microsoft.com/office/drawing/2014/main" id="{8A59925C-EB57-4707-834A-B2C13DA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33" name="Rectangle 21">
            <a:extLst>
              <a:ext uri="{FF2B5EF4-FFF2-40B4-BE49-F238E27FC236}">
                <a16:creationId xmlns:a16="http://schemas.microsoft.com/office/drawing/2014/main" id="{68B21957-3BA3-4052-838D-383A4875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2" y="3557377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b="1">
              <a:solidFill>
                <a:srgbClr val="0000FF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26723C-D0EF-4B4C-8A3B-05C9C6C66085}"/>
              </a:ext>
            </a:extLst>
          </p:cNvPr>
          <p:cNvSpPr/>
          <p:nvPr/>
        </p:nvSpPr>
        <p:spPr>
          <a:xfrm>
            <a:off x="5934075" y="4486063"/>
            <a:ext cx="144463" cy="1222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1EFA40B2-4BEE-4332-88FB-39828BE90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53" y="5513187"/>
            <a:ext cx="101776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5985F47-6D76-4DA4-A8C9-7EFC65EA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53" y="4821195"/>
            <a:ext cx="61835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 Ảnh background đẹp nhất - Kho ảnh đẹp, hình nền máy tính">
            <a:extLst>
              <a:ext uri="{FF2B5EF4-FFF2-40B4-BE49-F238E27FC236}">
                <a16:creationId xmlns:a16="http://schemas.microsoft.com/office/drawing/2014/main" id="{8AC7725A-9460-4694-9F01-4CE2D101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9B3BE2-494F-4BFF-8C23-2DA05EA1F376}"/>
              </a:ext>
            </a:extLst>
          </p:cNvPr>
          <p:cNvSpPr/>
          <p:nvPr/>
        </p:nvSpPr>
        <p:spPr>
          <a:xfrm>
            <a:off x="369887" y="180441"/>
            <a:ext cx="11488283" cy="2128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59CCF487-3E11-4621-B839-639A831FADDB}"/>
              </a:ext>
            </a:extLst>
          </p:cNvPr>
          <p:cNvGrpSpPr>
            <a:grpSpLocks/>
          </p:cNvGrpSpPr>
          <p:nvPr/>
        </p:nvGrpSpPr>
        <p:grpSpPr bwMode="auto">
          <a:xfrm>
            <a:off x="268290" y="65549"/>
            <a:ext cx="3671887" cy="2210571"/>
            <a:chOff x="0" y="2194"/>
            <a:chExt cx="2290" cy="1797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326AB6A1-08FB-4C26-BA01-2C7ABA1CD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2573"/>
              <a:ext cx="1639" cy="832"/>
              <a:chOff x="359" y="2368"/>
              <a:chExt cx="1639" cy="832"/>
            </a:xfrm>
          </p:grpSpPr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1E2D1CC6-87AA-4723-9060-AD5757E4F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4B54A684-E1A9-4A3F-81CE-7A2652107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960B4B7C-33B3-4398-B718-2F52B145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2194"/>
              <a:ext cx="52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9169835B-DED6-4D46-B9A9-294BCA5F2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28"/>
              <a:ext cx="52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EC15A4B6-9C87-4A5B-B917-4B35C02BF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3366"/>
              <a:ext cx="52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7B55B7-3CE8-453A-A675-C9F7C4829EF2}"/>
              </a:ext>
            </a:extLst>
          </p:cNvPr>
          <p:cNvSpPr/>
          <p:nvPr/>
        </p:nvSpPr>
        <p:spPr>
          <a:xfrm>
            <a:off x="369885" y="2380982"/>
            <a:ext cx="11488283" cy="2128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912BC924-6101-45D5-BC0A-48F5A2E267E0}"/>
              </a:ext>
            </a:extLst>
          </p:cNvPr>
          <p:cNvGrpSpPr>
            <a:grpSpLocks/>
          </p:cNvGrpSpPr>
          <p:nvPr/>
        </p:nvGrpSpPr>
        <p:grpSpPr bwMode="auto">
          <a:xfrm>
            <a:off x="282803" y="2646823"/>
            <a:ext cx="3927475" cy="1784350"/>
            <a:chOff x="936" y="924"/>
            <a:chExt cx="3370" cy="1664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E2D763B-9472-42D1-8E1C-C65D44B78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26" y="1017"/>
              <a:ext cx="1037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CA56D12E-EBFE-4FB3-8D01-1A6258456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025"/>
              <a:ext cx="163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6F72A8D9-2B8D-459C-9719-7EAF2E70A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924"/>
              <a:ext cx="524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B2D6BF20-A0E4-4F70-95BE-9A1666523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" y="1935"/>
              <a:ext cx="524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8730D8FA-0EA8-44F8-A70B-74BEB5442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1986"/>
              <a:ext cx="524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3BBF28-1B5E-4160-8045-41AC2B9F2DFF}"/>
              </a:ext>
            </a:extLst>
          </p:cNvPr>
          <p:cNvSpPr/>
          <p:nvPr/>
        </p:nvSpPr>
        <p:spPr>
          <a:xfrm>
            <a:off x="351859" y="4581523"/>
            <a:ext cx="11488283" cy="2128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1FA71B60-B759-48D4-A5D9-E675EF43E811}"/>
              </a:ext>
            </a:extLst>
          </p:cNvPr>
          <p:cNvGrpSpPr>
            <a:grpSpLocks/>
          </p:cNvGrpSpPr>
          <p:nvPr/>
        </p:nvGrpSpPr>
        <p:grpSpPr bwMode="auto">
          <a:xfrm>
            <a:off x="589190" y="5838146"/>
            <a:ext cx="3813175" cy="727075"/>
            <a:chOff x="54" y="2014"/>
            <a:chExt cx="2203" cy="458"/>
          </a:xfrm>
        </p:grpSpPr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3C48CF5E-3C6E-49E1-8ED5-1CB2C3B40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040"/>
              <a:ext cx="5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E1E98A0A-5F44-4098-82EF-C9B905527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" y="2065"/>
              <a:ext cx="5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4516C9FE-F59F-450F-ADF4-4C706DD7E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" y="2055"/>
              <a:ext cx="5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4551F63-1DFE-495B-B251-004C52FCA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" y="2014"/>
              <a:ext cx="188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79F6ED0-5DBD-4811-84D0-66B67C04E69F}"/>
              </a:ext>
            </a:extLst>
          </p:cNvPr>
          <p:cNvSpPr/>
          <p:nvPr/>
        </p:nvSpPr>
        <p:spPr>
          <a:xfrm>
            <a:off x="2079852" y="5819094"/>
            <a:ext cx="142875" cy="120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AD05165C-8E3C-4E4D-B03E-CE6CBD329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512" y="619587"/>
            <a:ext cx="2626075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7CB3BAE5-6A19-40AF-B71F-C915F942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439" y="2969593"/>
            <a:ext cx="2626075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D6AED74F-60BC-4CC9-820A-E96A1B46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757" y="5350725"/>
            <a:ext cx="2626075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673024-8DF4-45F4-912B-D189FD56B229}"/>
              </a:ext>
            </a:extLst>
          </p:cNvPr>
          <p:cNvSpPr/>
          <p:nvPr/>
        </p:nvSpPr>
        <p:spPr>
          <a:xfrm>
            <a:off x="6825461" y="576522"/>
            <a:ext cx="4478321" cy="88401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Bé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93D55F-2BED-4809-AB4C-AA3A44FF4DE6}"/>
              </a:ext>
            </a:extLst>
          </p:cNvPr>
          <p:cNvSpPr/>
          <p:nvPr/>
        </p:nvSpPr>
        <p:spPr>
          <a:xfrm>
            <a:off x="6805081" y="3003870"/>
            <a:ext cx="4478321" cy="88401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62734E-A748-4FF4-B15E-2824BC7F58E1}"/>
              </a:ext>
            </a:extLst>
          </p:cNvPr>
          <p:cNvSpPr/>
          <p:nvPr/>
        </p:nvSpPr>
        <p:spPr>
          <a:xfrm>
            <a:off x="6823765" y="5132271"/>
            <a:ext cx="4478321" cy="88401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  <p:bldP spid="21" grpId="0" animBg="1"/>
      <p:bldP spid="26" grpId="0"/>
      <p:bldP spid="27" grpId="0"/>
      <p:bldP spid="28" grpId="0"/>
      <p:bldP spid="22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1E3B5D2A-5871-489E-85CD-AEB4CCEA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74" y="304800"/>
            <a:ext cx="12885369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1388A-0591-4EE6-BF04-3B0B1A711342}"/>
              </a:ext>
            </a:extLst>
          </p:cNvPr>
          <p:cNvSpPr txBox="1"/>
          <p:nvPr/>
        </p:nvSpPr>
        <p:spPr>
          <a:xfrm>
            <a:off x="4602480" y="2714942"/>
            <a:ext cx="442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7EB11CE-1324-46E7-9F84-D0AAAA8C0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38" y="465138"/>
            <a:ext cx="1572105" cy="1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B840F13-52AF-4EC3-AC8D-BACBF9746F74}" vid="{6F77CF96-608E-4FEC-921C-274515CA88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461</TotalTime>
  <Words>336</Words>
  <Application>Microsoft Macintosh PowerPoint</Application>
  <PresentationFormat>Widescreen</PresentationFormat>
  <Paragraphs>89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HP001 4 hàng</vt:lpstr>
      <vt:lpstr>HP001 5 hàng</vt:lpstr>
      <vt:lpstr>inpin heiti</vt:lpstr>
      <vt:lpstr>Patrick Hand</vt:lpstr>
      <vt:lpstr>Patrick Hand SC</vt:lpstr>
      <vt:lpstr>Questrial</vt:lpstr>
      <vt:lpstr>Times New Roman</vt:lpstr>
      <vt:lpstr>Theme4</vt:lpstr>
      <vt:lpstr>Office Theme</vt:lpstr>
      <vt:lpstr>1_Office Theme</vt:lpstr>
      <vt:lpstr>English Language Grammar Rules by Slidesgo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RichDadNamTran</dc:creator>
  <cp:lastModifiedBy>Microsoft Office User</cp:lastModifiedBy>
  <cp:revision>37</cp:revision>
  <dcterms:created xsi:type="dcterms:W3CDTF">2021-09-08T15:37:27Z</dcterms:created>
  <dcterms:modified xsi:type="dcterms:W3CDTF">2021-10-28T17:32:38Z</dcterms:modified>
</cp:coreProperties>
</file>