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3" r:id="rId3"/>
    <p:sldMasterId id="2147483711" r:id="rId4"/>
  </p:sldMasterIdLst>
  <p:notesMasterIdLst>
    <p:notesMasterId r:id="rId44"/>
  </p:notesMasterIdLst>
  <p:sldIdLst>
    <p:sldId id="448" r:id="rId5"/>
    <p:sldId id="256" r:id="rId6"/>
    <p:sldId id="263" r:id="rId7"/>
    <p:sldId id="267" r:id="rId8"/>
    <p:sldId id="311" r:id="rId9"/>
    <p:sldId id="312" r:id="rId10"/>
    <p:sldId id="313" r:id="rId11"/>
    <p:sldId id="287" r:id="rId12"/>
    <p:sldId id="274" r:id="rId13"/>
    <p:sldId id="283" r:id="rId14"/>
    <p:sldId id="359" r:id="rId15"/>
    <p:sldId id="412" r:id="rId16"/>
    <p:sldId id="268" r:id="rId17"/>
    <p:sldId id="258" r:id="rId18"/>
    <p:sldId id="259" r:id="rId19"/>
    <p:sldId id="286" r:id="rId20"/>
    <p:sldId id="293" r:id="rId21"/>
    <p:sldId id="289" r:id="rId22"/>
    <p:sldId id="291" r:id="rId23"/>
    <p:sldId id="292" r:id="rId24"/>
    <p:sldId id="294" r:id="rId25"/>
    <p:sldId id="296" r:id="rId26"/>
    <p:sldId id="297" r:id="rId27"/>
    <p:sldId id="298" r:id="rId28"/>
    <p:sldId id="299" r:id="rId29"/>
    <p:sldId id="266" r:id="rId30"/>
    <p:sldId id="301" r:id="rId31"/>
    <p:sldId id="270" r:id="rId32"/>
    <p:sldId id="302" r:id="rId33"/>
    <p:sldId id="303" r:id="rId34"/>
    <p:sldId id="304" r:id="rId35"/>
    <p:sldId id="305" r:id="rId36"/>
    <p:sldId id="306" r:id="rId37"/>
    <p:sldId id="307" r:id="rId38"/>
    <p:sldId id="308" r:id="rId39"/>
    <p:sldId id="310" r:id="rId40"/>
    <p:sldId id="309" r:id="rId41"/>
    <p:sldId id="277" r:id="rId42"/>
    <p:sldId id="281" r:id="rId43"/>
  </p:sldIdLst>
  <p:sldSz cx="12192000" cy="6858000"/>
  <p:notesSz cx="6858000" cy="9144000"/>
  <p:embeddedFontLst>
    <p:embeddedFont>
      <p:font typeface="黑体" panose="02010609060101010101" pitchFamily="49" charset="-122"/>
      <p:regular r:id="rId45"/>
    </p:embeddedFont>
    <p:embeddedFont>
      <p:font typeface=".VnArabia" panose="020B720000000000000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DengXian" panose="02010600030101010101" pitchFamily="2" charset="-122"/>
      <p:regular r:id="rId53"/>
      <p:bold r:id="rId54"/>
    </p:embeddedFont>
    <p:embeddedFont>
      <p:font typeface="iCiel Cadena" panose="020B0604020202020204" charset="0"/>
      <p:bold r:id="rId55"/>
    </p:embeddedFont>
    <p:embeddedFont>
      <p:font typeface="Microsoft YaHei" panose="020B0503020204020204" pitchFamily="34" charset="-122"/>
      <p:regular r:id="rId56"/>
      <p:bold r:id="rId57"/>
    </p:embeddedFont>
    <p:embeddedFont>
      <p:font typeface="Quicksand SemiBold" panose="020B0604020202020204" charset="0"/>
      <p:regular r:id="rId58"/>
      <p:bold r:id="rId59"/>
    </p:embeddedFont>
    <p:embeddedFont>
      <p:font typeface="Tahoma" panose="020B0604030504040204" pitchFamily="34" charset="0"/>
      <p:regular r:id="rId60"/>
      <p:bold r:id="rId61"/>
    </p:embeddedFont>
    <p:embeddedFont>
      <p:font typeface="Verdana" panose="020B0604030504040204" pitchFamily="34" charset="0"/>
      <p:regular r:id="rId62"/>
      <p:bold r:id="rId63"/>
      <p:italic r:id="rId64"/>
      <p:boldItalic r:id="rId65"/>
    </p:embeddedFont>
    <p:embeddedFont>
      <p:font typeface="VNI-Times" panose="020B0604020202020204"/>
      <p:regular r:id="rId66"/>
      <p:bold r:id="rId67"/>
      <p:italic r:id="rId68"/>
      <p:boldItalic r:id="rId69"/>
    </p:embeddedFont>
  </p:embeddedFontLst>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C8"/>
    <a:srgbClr val="F19975"/>
    <a:srgbClr val="6DB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6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2021/10/24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7409">
            <a:extLst>
              <a:ext uri="{FF2B5EF4-FFF2-40B4-BE49-F238E27FC236}">
                <a16:creationId xmlns:a16="http://schemas.microsoft.com/office/drawing/2014/main" id="{AB4745F7-76B2-4B12-8111-C1F51DE558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文本占位符 17410">
            <a:extLst>
              <a:ext uri="{FF2B5EF4-FFF2-40B4-BE49-F238E27FC236}">
                <a16:creationId xmlns:a16="http://schemas.microsoft.com/office/drawing/2014/main" id="{5B015C8F-A2C3-4491-9DA1-8FA3229045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灯片编号占位符 1">
            <a:extLst>
              <a:ext uri="{FF2B5EF4-FFF2-40B4-BE49-F238E27FC236}">
                <a16:creationId xmlns:a16="http://schemas.microsoft.com/office/drawing/2014/main" id="{56A3173E-7932-480B-9E4C-0DA2AB6F9818}"/>
              </a:ext>
            </a:extLst>
          </p:cNvPr>
          <p:cNvSpPr>
            <a:spLocks noGrp="1" noChangeArrowheads="1"/>
          </p:cNvSpPr>
          <p:nvPr>
            <p:ph type="sldNum" sz="quarter" idx="5"/>
          </p:nvPr>
        </p:nvSpPr>
        <p:spPr bwMode="auto"/>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E75AEF-7D5D-4997-8A77-0263B21C06D7}"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20</a:t>
            </a:fld>
            <a:endParaRPr lang="zh-CN" altLang="en-US"/>
          </a:p>
        </p:txBody>
      </p:sp>
    </p:spTree>
    <p:extLst>
      <p:ext uri="{BB962C8B-B14F-4D97-AF65-F5344CB8AC3E}">
        <p14:creationId xmlns:p14="http://schemas.microsoft.com/office/powerpoint/2010/main" val="138343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22</a:t>
            </a:fld>
            <a:endParaRPr lang="zh-CN" altLang="en-US"/>
          </a:p>
        </p:txBody>
      </p:sp>
    </p:spTree>
    <p:extLst>
      <p:ext uri="{BB962C8B-B14F-4D97-AF65-F5344CB8AC3E}">
        <p14:creationId xmlns:p14="http://schemas.microsoft.com/office/powerpoint/2010/main" val="2245547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2772"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22D3581F-6763-47ED-80A7-C1FCF6EE27EB}" type="slidenum">
              <a:rPr lang="en-US" altLang="en-US" sz="1200">
                <a:latin typeface="VNI-Times" pitchFamily="2" charset="0"/>
              </a:rPr>
              <a:pPr/>
              <a:t>23</a:t>
            </a:fld>
            <a:endParaRPr lang="en-US" altLang="en-US" sz="1200">
              <a:latin typeface="VNI-Times" pitchFamily="2" charset="0"/>
            </a:endParaRPr>
          </a:p>
        </p:txBody>
      </p:sp>
    </p:spTree>
    <p:extLst>
      <p:ext uri="{BB962C8B-B14F-4D97-AF65-F5344CB8AC3E}">
        <p14:creationId xmlns:p14="http://schemas.microsoft.com/office/powerpoint/2010/main" val="406539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24</a:t>
            </a:fld>
            <a:endParaRPr lang="zh-CN" altLang="en-US"/>
          </a:p>
        </p:txBody>
      </p:sp>
    </p:spTree>
    <p:extLst>
      <p:ext uri="{BB962C8B-B14F-4D97-AF65-F5344CB8AC3E}">
        <p14:creationId xmlns:p14="http://schemas.microsoft.com/office/powerpoint/2010/main" val="252695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25</a:t>
            </a:fld>
            <a:endParaRPr lang="zh-CN" altLang="en-US"/>
          </a:p>
        </p:txBody>
      </p:sp>
    </p:spTree>
    <p:extLst>
      <p:ext uri="{BB962C8B-B14F-4D97-AF65-F5344CB8AC3E}">
        <p14:creationId xmlns:p14="http://schemas.microsoft.com/office/powerpoint/2010/main" val="409489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26</a:t>
            </a:fld>
            <a:endParaRPr lang="zh-CN" altLang="en-US"/>
          </a:p>
        </p:txBody>
      </p:sp>
    </p:spTree>
    <p:extLst>
      <p:ext uri="{BB962C8B-B14F-4D97-AF65-F5344CB8AC3E}">
        <p14:creationId xmlns:p14="http://schemas.microsoft.com/office/powerpoint/2010/main" val="1752480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28</a:t>
            </a:fld>
            <a:endParaRPr lang="zh-CN" altLang="en-US"/>
          </a:p>
        </p:txBody>
      </p:sp>
    </p:spTree>
    <p:extLst>
      <p:ext uri="{BB962C8B-B14F-4D97-AF65-F5344CB8AC3E}">
        <p14:creationId xmlns:p14="http://schemas.microsoft.com/office/powerpoint/2010/main" val="393217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p:spPr>
      </p:sp>
      <p:sp>
        <p:nvSpPr>
          <p:cNvPr id="36867"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F49C9B6D-3BA3-413C-B8CA-3BBDCC547826}" type="slidenum">
              <a:rPr lang="zh-CN" altLang="en-US" sz="1200">
                <a:latin typeface="VNI-Times" pitchFamily="2" charset="0"/>
              </a:rPr>
              <a:pPr/>
              <a:t>29</a:t>
            </a:fld>
            <a:endParaRPr lang="zh-CN" altLang="en-US" sz="1200">
              <a:latin typeface="VNI-Times" pitchFamily="2" charset="0"/>
            </a:endParaRPr>
          </a:p>
        </p:txBody>
      </p:sp>
    </p:spTree>
    <p:extLst>
      <p:ext uri="{BB962C8B-B14F-4D97-AF65-F5344CB8AC3E}">
        <p14:creationId xmlns:p14="http://schemas.microsoft.com/office/powerpoint/2010/main" val="323564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ln/>
        </p:spPr>
      </p:sp>
      <p:sp>
        <p:nvSpPr>
          <p:cNvPr id="37891"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7892" name="灯片编号占位符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AA3A20B3-9302-41A7-A479-792CE9A7B308}" type="slidenum">
              <a:rPr lang="zh-CN" altLang="en-US" sz="1200">
                <a:latin typeface="VNI-Times" pitchFamily="2" charset="0"/>
              </a:rPr>
              <a:pPr/>
              <a:t>30</a:t>
            </a:fld>
            <a:endParaRPr lang="zh-CN" altLang="en-US" sz="1200">
              <a:latin typeface="VNI-Times" pitchFamily="2" charset="0"/>
            </a:endParaRPr>
          </a:p>
        </p:txBody>
      </p:sp>
    </p:spTree>
    <p:extLst>
      <p:ext uri="{BB962C8B-B14F-4D97-AF65-F5344CB8AC3E}">
        <p14:creationId xmlns:p14="http://schemas.microsoft.com/office/powerpoint/2010/main" val="133152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8916"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D014339B-6844-4C07-B4F1-5C235A3D92FE}" type="slidenum">
              <a:rPr lang="en-US" altLang="en-US" sz="1200">
                <a:latin typeface="VNI-Times" pitchFamily="2" charset="0"/>
              </a:rPr>
              <a:pPr/>
              <a:t>32</a:t>
            </a:fld>
            <a:endParaRPr lang="en-US" altLang="en-US" sz="1200">
              <a:latin typeface="VNI-Times" pitchFamily="2" charset="0"/>
            </a:endParaRPr>
          </a:p>
        </p:txBody>
      </p:sp>
    </p:spTree>
    <p:extLst>
      <p:ext uri="{BB962C8B-B14F-4D97-AF65-F5344CB8AC3E}">
        <p14:creationId xmlns:p14="http://schemas.microsoft.com/office/powerpoint/2010/main" val="363333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3475279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9940"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A2F20132-FDFA-4CE9-93C7-A62D9B0F383E}" type="slidenum">
              <a:rPr lang="en-US" altLang="en-US" sz="1200">
                <a:latin typeface="VNI-Times" pitchFamily="2" charset="0"/>
              </a:rPr>
              <a:pPr/>
              <a:t>33</a:t>
            </a:fld>
            <a:endParaRPr lang="en-US" altLang="en-US" sz="1200">
              <a:latin typeface="VNI-Times" pitchFamily="2" charset="0"/>
            </a:endParaRPr>
          </a:p>
        </p:txBody>
      </p:sp>
    </p:spTree>
    <p:extLst>
      <p:ext uri="{BB962C8B-B14F-4D97-AF65-F5344CB8AC3E}">
        <p14:creationId xmlns:p14="http://schemas.microsoft.com/office/powerpoint/2010/main" val="3236973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36</a:t>
            </a:fld>
            <a:endParaRPr lang="zh-CN" altLang="en-US"/>
          </a:p>
        </p:txBody>
      </p:sp>
    </p:spTree>
    <p:extLst>
      <p:ext uri="{BB962C8B-B14F-4D97-AF65-F5344CB8AC3E}">
        <p14:creationId xmlns:p14="http://schemas.microsoft.com/office/powerpoint/2010/main" val="183618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38</a:t>
            </a:fld>
            <a:endParaRPr lang="zh-CN" altLang="en-US"/>
          </a:p>
        </p:txBody>
      </p:sp>
    </p:spTree>
    <p:extLst>
      <p:ext uri="{BB962C8B-B14F-4D97-AF65-F5344CB8AC3E}">
        <p14:creationId xmlns:p14="http://schemas.microsoft.com/office/powerpoint/2010/main" val="213036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39</a:t>
            </a:fld>
            <a:endParaRPr lang="zh-CN" altLang="en-US"/>
          </a:p>
        </p:txBody>
      </p:sp>
    </p:spTree>
    <p:extLst>
      <p:ext uri="{BB962C8B-B14F-4D97-AF65-F5344CB8AC3E}">
        <p14:creationId xmlns:p14="http://schemas.microsoft.com/office/powerpoint/2010/main" val="149437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8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100033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305108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298213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18</a:t>
            </a:fld>
            <a:endParaRPr lang="zh-CN" altLang="en-US"/>
          </a:p>
        </p:txBody>
      </p:sp>
    </p:spTree>
    <p:extLst>
      <p:ext uri="{BB962C8B-B14F-4D97-AF65-F5344CB8AC3E}">
        <p14:creationId xmlns:p14="http://schemas.microsoft.com/office/powerpoint/2010/main" val="426145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19</a:t>
            </a:fld>
            <a:endParaRPr lang="zh-CN" altLang="en-US"/>
          </a:p>
        </p:txBody>
      </p:sp>
    </p:spTree>
    <p:extLst>
      <p:ext uri="{BB962C8B-B14F-4D97-AF65-F5344CB8AC3E}">
        <p14:creationId xmlns:p14="http://schemas.microsoft.com/office/powerpoint/2010/main" val="1301088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35021562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24723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1484078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211480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32646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284357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3869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24/10/2021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60038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24/10/2021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51044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24/10/2021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7359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5719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495804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642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14660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33319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4"/>
        <p:cNvGrpSpPr/>
        <p:nvPr/>
      </p:nvGrpSpPr>
      <p:grpSpPr>
        <a:xfrm>
          <a:off x="0" y="0"/>
          <a:ext cx="0" cy="0"/>
          <a:chOff x="0" y="0"/>
          <a:chExt cx="0" cy="0"/>
        </a:xfrm>
      </p:grpSpPr>
      <p:grpSp>
        <p:nvGrpSpPr>
          <p:cNvPr id="55" name="Google Shape;55;p3"/>
          <p:cNvGrpSpPr/>
          <p:nvPr/>
        </p:nvGrpSpPr>
        <p:grpSpPr>
          <a:xfrm>
            <a:off x="-11533" y="-829"/>
            <a:ext cx="12201861" cy="6860229"/>
            <a:chOff x="-8650" y="-622"/>
            <a:chExt cx="9151396" cy="5145172"/>
          </a:xfrm>
        </p:grpSpPr>
        <p:sp>
          <p:nvSpPr>
            <p:cNvPr id="56" name="Google Shape;56;p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3"/>
          <p:cNvSpPr txBox="1">
            <a:spLocks noGrp="1"/>
          </p:cNvSpPr>
          <p:nvPr>
            <p:ph type="title"/>
          </p:nvPr>
        </p:nvSpPr>
        <p:spPr>
          <a:xfrm>
            <a:off x="960000" y="2972496"/>
            <a:ext cx="10272000" cy="112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75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9" name="Google Shape;99;p3"/>
          <p:cNvSpPr txBox="1">
            <a:spLocks noGrp="1"/>
          </p:cNvSpPr>
          <p:nvPr>
            <p:ph type="title" idx="2" hasCustomPrompt="1"/>
          </p:nvPr>
        </p:nvSpPr>
        <p:spPr>
          <a:xfrm>
            <a:off x="3995400" y="919632"/>
            <a:ext cx="4201200" cy="112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9300">
                <a:solidFill>
                  <a:schemeClr val="accent5"/>
                </a:solidFill>
                <a:latin typeface="Quicksand SemiBold"/>
                <a:ea typeface="Quicksand SemiBold"/>
                <a:cs typeface="Quicksand SemiBold"/>
                <a:sym typeface="Quicksand SemiBol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0" name="Google Shape;100;p3"/>
          <p:cNvSpPr txBox="1">
            <a:spLocks noGrp="1"/>
          </p:cNvSpPr>
          <p:nvPr>
            <p:ph type="subTitle" idx="1"/>
          </p:nvPr>
        </p:nvSpPr>
        <p:spPr>
          <a:xfrm>
            <a:off x="2991600" y="5399977"/>
            <a:ext cx="6615200" cy="640000"/>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9748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54"/>
        <p:cNvGrpSpPr/>
        <p:nvPr/>
      </p:nvGrpSpPr>
      <p:grpSpPr>
        <a:xfrm>
          <a:off x="0" y="0"/>
          <a:ext cx="0" cy="0"/>
          <a:chOff x="0" y="0"/>
          <a:chExt cx="0" cy="0"/>
        </a:xfrm>
      </p:grpSpPr>
      <p:grpSp>
        <p:nvGrpSpPr>
          <p:cNvPr id="855" name="Google Shape;855;p22"/>
          <p:cNvGrpSpPr/>
          <p:nvPr/>
        </p:nvGrpSpPr>
        <p:grpSpPr>
          <a:xfrm>
            <a:off x="-11533" y="-829"/>
            <a:ext cx="12201861" cy="6860229"/>
            <a:chOff x="-8650" y="-622"/>
            <a:chExt cx="9151396" cy="5145172"/>
          </a:xfrm>
        </p:grpSpPr>
        <p:sp>
          <p:nvSpPr>
            <p:cNvPr id="856" name="Google Shape;856;p22"/>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2"/>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2"/>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2"/>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2"/>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2"/>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2"/>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2"/>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2"/>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2"/>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2"/>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2"/>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2"/>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2"/>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2"/>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2"/>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2"/>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2"/>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2"/>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2"/>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2"/>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2"/>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2"/>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2"/>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2"/>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2"/>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2"/>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2"/>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2"/>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2"/>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2"/>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2"/>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2"/>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2"/>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2"/>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2"/>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2"/>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2"/>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2"/>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 name="Google Shape;898;p22"/>
          <p:cNvSpPr txBox="1">
            <a:spLocks noGrp="1"/>
          </p:cNvSpPr>
          <p:nvPr>
            <p:ph type="subTitle" idx="1"/>
          </p:nvPr>
        </p:nvSpPr>
        <p:spPr>
          <a:xfrm>
            <a:off x="2514600" y="4244933"/>
            <a:ext cx="7162800" cy="1406400"/>
          </a:xfrm>
          <a:prstGeom prst="rect">
            <a:avLst/>
          </a:prstGeom>
          <a:noFill/>
          <a:ln>
            <a:noFill/>
          </a:ln>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p:nvPr>
        </p:nvSpPr>
        <p:spPr>
          <a:xfrm>
            <a:off x="1898600" y="1387333"/>
            <a:ext cx="8394800" cy="28576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15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07353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1"/>
        <p:cNvGrpSpPr/>
        <p:nvPr/>
      </p:nvGrpSpPr>
      <p:grpSpPr>
        <a:xfrm>
          <a:off x="0" y="0"/>
          <a:ext cx="0" cy="0"/>
          <a:chOff x="0" y="0"/>
          <a:chExt cx="0" cy="0"/>
        </a:xfrm>
      </p:grpSpPr>
      <p:grpSp>
        <p:nvGrpSpPr>
          <p:cNvPr id="102" name="Google Shape;102;p4"/>
          <p:cNvGrpSpPr/>
          <p:nvPr/>
        </p:nvGrpSpPr>
        <p:grpSpPr>
          <a:xfrm>
            <a:off x="-11533" y="-829"/>
            <a:ext cx="12201861" cy="6860229"/>
            <a:chOff x="-8650" y="-622"/>
            <a:chExt cx="9151396" cy="5145172"/>
          </a:xfrm>
        </p:grpSpPr>
        <p:sp>
          <p:nvSpPr>
            <p:cNvPr id="103" name="Google Shape;103;p4"/>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4"/>
          <p:cNvSpPr txBox="1">
            <a:spLocks noGrp="1"/>
          </p:cNvSpPr>
          <p:nvPr>
            <p:ph type="body" idx="1"/>
          </p:nvPr>
        </p:nvSpPr>
        <p:spPr>
          <a:xfrm>
            <a:off x="960000" y="1536633"/>
            <a:ext cx="10272000" cy="4608000"/>
          </a:xfrm>
          <a:prstGeom prst="rect">
            <a:avLst/>
          </a:prstGeom>
        </p:spPr>
        <p:txBody>
          <a:bodyPr spcFirstLastPara="1" wrap="square" lIns="121897" tIns="121897" rIns="121897" bIns="121897" anchor="t" anchorCtr="0">
            <a:noAutofit/>
          </a:bodyPr>
          <a:lstStyle>
            <a:lvl1pPr marL="609585" lvl="0" indent="-423323" rtl="0">
              <a:lnSpc>
                <a:spcPct val="100000"/>
              </a:lnSpc>
              <a:spcBef>
                <a:spcPts val="0"/>
              </a:spcBef>
              <a:spcAft>
                <a:spcPts val="0"/>
              </a:spcAft>
              <a:buClr>
                <a:schemeClr val="accent2"/>
              </a:buClr>
              <a:buSzPts val="1400"/>
              <a:buChar char="●"/>
              <a:defRPr sz="19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46" name="Google Shape;146;p4"/>
          <p:cNvSpPr txBox="1">
            <a:spLocks noGrp="1"/>
          </p:cNvSpPr>
          <p:nvPr>
            <p:ph type="title"/>
          </p:nvPr>
        </p:nvSpPr>
        <p:spPr>
          <a:xfrm>
            <a:off x="960000" y="710567"/>
            <a:ext cx="10272000" cy="5968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86837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0"/>
        <p:cNvGrpSpPr/>
        <p:nvPr/>
      </p:nvGrpSpPr>
      <p:grpSpPr>
        <a:xfrm>
          <a:off x="0" y="0"/>
          <a:ext cx="0" cy="0"/>
          <a:chOff x="0" y="0"/>
          <a:chExt cx="0" cy="0"/>
        </a:xfrm>
      </p:grpSpPr>
      <p:grpSp>
        <p:nvGrpSpPr>
          <p:cNvPr id="431" name="Google Shape;431;p13"/>
          <p:cNvGrpSpPr/>
          <p:nvPr/>
        </p:nvGrpSpPr>
        <p:grpSpPr>
          <a:xfrm>
            <a:off x="-11533" y="-829"/>
            <a:ext cx="12201861" cy="6860229"/>
            <a:chOff x="-8650" y="-622"/>
            <a:chExt cx="9151396" cy="5145172"/>
          </a:xfrm>
        </p:grpSpPr>
        <p:sp>
          <p:nvSpPr>
            <p:cNvPr id="432" name="Google Shape;432;p1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13"/>
          <p:cNvSpPr txBox="1">
            <a:spLocks noGrp="1"/>
          </p:cNvSpPr>
          <p:nvPr>
            <p:ph type="title"/>
          </p:nvPr>
        </p:nvSpPr>
        <p:spPr>
          <a:xfrm>
            <a:off x="960000" y="2323700"/>
            <a:ext cx="3115200" cy="703600"/>
          </a:xfrm>
          <a:prstGeom prst="rect">
            <a:avLst/>
          </a:prstGeom>
          <a:solidFill>
            <a:schemeClr val="accent1"/>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5" name="Google Shape;475;p13"/>
          <p:cNvSpPr txBox="1">
            <a:spLocks noGrp="1"/>
          </p:cNvSpPr>
          <p:nvPr>
            <p:ph type="title" idx="2" hasCustomPrompt="1"/>
          </p:nvPr>
        </p:nvSpPr>
        <p:spPr>
          <a:xfrm>
            <a:off x="1667400" y="1532800"/>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6" name="Google Shape;476;p13"/>
          <p:cNvSpPr txBox="1">
            <a:spLocks noGrp="1"/>
          </p:cNvSpPr>
          <p:nvPr>
            <p:ph type="subTitle" idx="1"/>
          </p:nvPr>
        </p:nvSpPr>
        <p:spPr>
          <a:xfrm>
            <a:off x="960000" y="3105733"/>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13"/>
          <p:cNvSpPr txBox="1">
            <a:spLocks noGrp="1"/>
          </p:cNvSpPr>
          <p:nvPr>
            <p:ph type="title" idx="3"/>
          </p:nvPr>
        </p:nvSpPr>
        <p:spPr>
          <a:xfrm>
            <a:off x="4538400" y="2323700"/>
            <a:ext cx="3115200" cy="703600"/>
          </a:xfrm>
          <a:prstGeom prst="rect">
            <a:avLst/>
          </a:prstGeom>
          <a:solidFill>
            <a:schemeClr val="accent2"/>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8" name="Google Shape;478;p13"/>
          <p:cNvSpPr txBox="1">
            <a:spLocks noGrp="1"/>
          </p:cNvSpPr>
          <p:nvPr>
            <p:ph type="title" idx="4" hasCustomPrompt="1"/>
          </p:nvPr>
        </p:nvSpPr>
        <p:spPr>
          <a:xfrm>
            <a:off x="5245800" y="1532800"/>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9" name="Google Shape;479;p13"/>
          <p:cNvSpPr txBox="1">
            <a:spLocks noGrp="1"/>
          </p:cNvSpPr>
          <p:nvPr>
            <p:ph type="subTitle" idx="5"/>
          </p:nvPr>
        </p:nvSpPr>
        <p:spPr>
          <a:xfrm>
            <a:off x="4538400" y="3105733"/>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13"/>
          <p:cNvSpPr txBox="1">
            <a:spLocks noGrp="1"/>
          </p:cNvSpPr>
          <p:nvPr>
            <p:ph type="title" idx="6"/>
          </p:nvPr>
        </p:nvSpPr>
        <p:spPr>
          <a:xfrm>
            <a:off x="8116800" y="2323700"/>
            <a:ext cx="3115200" cy="7036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1" name="Google Shape;481;p13"/>
          <p:cNvSpPr txBox="1">
            <a:spLocks noGrp="1"/>
          </p:cNvSpPr>
          <p:nvPr>
            <p:ph type="title" idx="7" hasCustomPrompt="1"/>
          </p:nvPr>
        </p:nvSpPr>
        <p:spPr>
          <a:xfrm>
            <a:off x="8824200" y="1532800"/>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2" name="Google Shape;482;p13"/>
          <p:cNvSpPr txBox="1">
            <a:spLocks noGrp="1"/>
          </p:cNvSpPr>
          <p:nvPr>
            <p:ph type="subTitle" idx="8"/>
          </p:nvPr>
        </p:nvSpPr>
        <p:spPr>
          <a:xfrm>
            <a:off x="8116800" y="3105733"/>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9"/>
          </p:nvPr>
        </p:nvSpPr>
        <p:spPr>
          <a:xfrm>
            <a:off x="2749200" y="4727733"/>
            <a:ext cx="3115200" cy="703600"/>
          </a:xfrm>
          <a:prstGeom prst="rect">
            <a:avLst/>
          </a:prstGeom>
          <a:solidFill>
            <a:schemeClr val="accent4"/>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4" name="Google Shape;484;p13"/>
          <p:cNvSpPr txBox="1">
            <a:spLocks noGrp="1"/>
          </p:cNvSpPr>
          <p:nvPr>
            <p:ph type="title" idx="13" hasCustomPrompt="1"/>
          </p:nvPr>
        </p:nvSpPr>
        <p:spPr>
          <a:xfrm>
            <a:off x="3456600" y="3936833"/>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5" name="Google Shape;485;p13"/>
          <p:cNvSpPr txBox="1">
            <a:spLocks noGrp="1"/>
          </p:cNvSpPr>
          <p:nvPr>
            <p:ph type="subTitle" idx="14"/>
          </p:nvPr>
        </p:nvSpPr>
        <p:spPr>
          <a:xfrm>
            <a:off x="2749200" y="550976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6" name="Google Shape;486;p13"/>
          <p:cNvSpPr txBox="1">
            <a:spLocks noGrp="1"/>
          </p:cNvSpPr>
          <p:nvPr>
            <p:ph type="title" idx="15"/>
          </p:nvPr>
        </p:nvSpPr>
        <p:spPr>
          <a:xfrm>
            <a:off x="6327600" y="4727733"/>
            <a:ext cx="3115200" cy="703600"/>
          </a:xfrm>
          <a:prstGeom prst="rect">
            <a:avLst/>
          </a:prstGeom>
          <a:solidFill>
            <a:schemeClr val="dk2"/>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7" name="Google Shape;487;p13"/>
          <p:cNvSpPr txBox="1">
            <a:spLocks noGrp="1"/>
          </p:cNvSpPr>
          <p:nvPr>
            <p:ph type="title" idx="16" hasCustomPrompt="1"/>
          </p:nvPr>
        </p:nvSpPr>
        <p:spPr>
          <a:xfrm>
            <a:off x="7035000" y="3936833"/>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8" name="Google Shape;488;p13"/>
          <p:cNvSpPr txBox="1">
            <a:spLocks noGrp="1"/>
          </p:cNvSpPr>
          <p:nvPr>
            <p:ph type="subTitle" idx="17"/>
          </p:nvPr>
        </p:nvSpPr>
        <p:spPr>
          <a:xfrm>
            <a:off x="6327600" y="550976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9" name="Google Shape;489;p13"/>
          <p:cNvSpPr txBox="1">
            <a:spLocks noGrp="1"/>
          </p:cNvSpPr>
          <p:nvPr>
            <p:ph type="title" idx="18"/>
          </p:nvPr>
        </p:nvSpPr>
        <p:spPr>
          <a:xfrm>
            <a:off x="960000" y="710567"/>
            <a:ext cx="10272000" cy="5968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01107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grpSp>
        <p:nvGrpSpPr>
          <p:cNvPr id="290" name="Google Shape;290;p8"/>
          <p:cNvGrpSpPr/>
          <p:nvPr/>
        </p:nvGrpSpPr>
        <p:grpSpPr>
          <a:xfrm>
            <a:off x="-11533" y="-829"/>
            <a:ext cx="12201861" cy="6860229"/>
            <a:chOff x="-8650" y="-622"/>
            <a:chExt cx="9151396" cy="5145172"/>
          </a:xfrm>
        </p:grpSpPr>
        <p:sp>
          <p:nvSpPr>
            <p:cNvPr id="291" name="Google Shape;291;p8"/>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8"/>
          <p:cNvSpPr txBox="1">
            <a:spLocks noGrp="1"/>
          </p:cNvSpPr>
          <p:nvPr>
            <p:ph type="title"/>
          </p:nvPr>
        </p:nvSpPr>
        <p:spPr>
          <a:xfrm>
            <a:off x="1850800" y="1742800"/>
            <a:ext cx="8490400" cy="337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6000"/>
              <a:buNone/>
              <a:defRPr sz="26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861185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0"/>
        <p:cNvGrpSpPr/>
        <p:nvPr/>
      </p:nvGrpSpPr>
      <p:grpSpPr>
        <a:xfrm>
          <a:off x="0" y="0"/>
          <a:ext cx="0" cy="0"/>
          <a:chOff x="0" y="0"/>
          <a:chExt cx="0" cy="0"/>
        </a:xfrm>
      </p:grpSpPr>
      <p:grpSp>
        <p:nvGrpSpPr>
          <p:cNvPr id="491" name="Google Shape;491;p14"/>
          <p:cNvGrpSpPr/>
          <p:nvPr/>
        </p:nvGrpSpPr>
        <p:grpSpPr>
          <a:xfrm>
            <a:off x="-11533" y="-829"/>
            <a:ext cx="12201861" cy="6860229"/>
            <a:chOff x="-8650" y="-622"/>
            <a:chExt cx="9151396" cy="5145172"/>
          </a:xfrm>
        </p:grpSpPr>
        <p:sp>
          <p:nvSpPr>
            <p:cNvPr id="492" name="Google Shape;492;p14"/>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4" name="Google Shape;534;p14"/>
          <p:cNvSpPr txBox="1">
            <a:spLocks noGrp="1"/>
          </p:cNvSpPr>
          <p:nvPr>
            <p:ph type="title"/>
          </p:nvPr>
        </p:nvSpPr>
        <p:spPr>
          <a:xfrm>
            <a:off x="3101333" y="4361084"/>
            <a:ext cx="6085200" cy="709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35" name="Google Shape;535;p14"/>
          <p:cNvSpPr txBox="1">
            <a:spLocks noGrp="1"/>
          </p:cNvSpPr>
          <p:nvPr>
            <p:ph type="subTitle" idx="1"/>
          </p:nvPr>
        </p:nvSpPr>
        <p:spPr>
          <a:xfrm>
            <a:off x="1944200" y="1731217"/>
            <a:ext cx="8303600" cy="221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500"/>
              <a:buNone/>
              <a:defRPr sz="33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extLst>
      <p:ext uri="{BB962C8B-B14F-4D97-AF65-F5344CB8AC3E}">
        <p14:creationId xmlns:p14="http://schemas.microsoft.com/office/powerpoint/2010/main" val="1533811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835301"/>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572183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344885"/>
      </p:ext>
    </p:extLst>
  </p:cSld>
  <p:clrMapOvr>
    <a:masterClrMapping/>
  </p:clrMapOvr>
  <p:transition spd="slow"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405254239"/>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808870346"/>
      </p:ext>
    </p:extLst>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851954021"/>
      </p:ext>
    </p:extLst>
  </p:cSld>
  <p:clrMapOvr>
    <a:masterClrMapping/>
  </p:clrMapOvr>
  <p:transition spd="slow"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2021/10/24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29680468"/>
      </p:ext>
    </p:extLst>
  </p:cSld>
  <p:clrMapOvr>
    <a:masterClrMapping/>
  </p:clrMapOvr>
  <p:transition spd="slow"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406525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5BA0-413C-4276-BD6C-258626ACFF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09B3990-5518-470D-80EC-E1CEF2A41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3386BA-5BA9-4571-AAFD-C805F021DBCD}"/>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5" name="Footer Placeholder 4">
            <a:extLst>
              <a:ext uri="{FF2B5EF4-FFF2-40B4-BE49-F238E27FC236}">
                <a16:creationId xmlns:a16="http://schemas.microsoft.com/office/drawing/2014/main" id="{DEA84873-D99A-4234-9AB8-4F3A7A02D5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B7D5D81-6576-4643-BF7B-B4F4E3796F30}"/>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4123682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2163-8FFE-4C4D-B154-A7AEF038EAE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4334AC4-3BCF-4DE0-822F-44D61FF2D2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3EB30D-6AF3-4B63-AA23-A2AC37FD6DD4}"/>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5" name="Footer Placeholder 4">
            <a:extLst>
              <a:ext uri="{FF2B5EF4-FFF2-40B4-BE49-F238E27FC236}">
                <a16:creationId xmlns:a16="http://schemas.microsoft.com/office/drawing/2014/main" id="{E56F5446-E8AD-441A-99C0-CC611F7A12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19E0A64-0B9C-4B9E-A4A2-07476E11AEA6}"/>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302214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3C46-9999-4D53-AD13-FA10CA61D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116752C-DA47-4746-BB1A-9FEB79BA7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B1EE3-7357-406A-9D5D-5D57BA37338C}"/>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5" name="Footer Placeholder 4">
            <a:extLst>
              <a:ext uri="{FF2B5EF4-FFF2-40B4-BE49-F238E27FC236}">
                <a16:creationId xmlns:a16="http://schemas.microsoft.com/office/drawing/2014/main" id="{11FE49C6-85A5-44E8-9463-23FD406CE4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9F92BE-0050-4644-85C6-12E0914532C4}"/>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81244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5EA3D-B880-4E77-B9A5-B6B6AC3EB3F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336184-7C04-4E04-9412-2BA153058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E19B19C-C9B2-496F-93FB-165756C037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7FFF55D-977C-4CEB-A672-D9866B3B45F2}"/>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6" name="Footer Placeholder 5">
            <a:extLst>
              <a:ext uri="{FF2B5EF4-FFF2-40B4-BE49-F238E27FC236}">
                <a16:creationId xmlns:a16="http://schemas.microsoft.com/office/drawing/2014/main" id="{17A554C9-0501-4D78-B2D0-8D0F5C77EBA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12FD89-9160-4872-A0B3-3CD36A856734}"/>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15447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6845545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5D0E-7CC5-407B-A945-442637C4B97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CDBA25-6CB7-4EB6-AB2E-0318D2397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2058E-91AD-4CD8-B933-D3561EA22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3278A99-9897-4EC8-986E-0878D58D8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3F1DB6-4584-4970-A68D-79B95E541C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B5355BF-D6E1-4FE7-9F34-F5C07334126F}"/>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8" name="Footer Placeholder 7">
            <a:extLst>
              <a:ext uri="{FF2B5EF4-FFF2-40B4-BE49-F238E27FC236}">
                <a16:creationId xmlns:a16="http://schemas.microsoft.com/office/drawing/2014/main" id="{5E687628-FAAA-49FD-A2D5-9373ACD2E30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31F2883-E267-4533-A8C2-12B058D60385}"/>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2273544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3C2-15B0-42EE-B107-9EFB2A2D204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65104B7-10E0-4EB4-B172-8F1353049E6D}"/>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4" name="Footer Placeholder 3">
            <a:extLst>
              <a:ext uri="{FF2B5EF4-FFF2-40B4-BE49-F238E27FC236}">
                <a16:creationId xmlns:a16="http://schemas.microsoft.com/office/drawing/2014/main" id="{3C0BA282-B060-40AA-B91E-549339F2ED5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643601B-34C3-48F9-AEB1-BAB12EFCFAF6}"/>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2406089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16B03-6FB8-46B4-AA29-4751D53C4C65}"/>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3" name="Footer Placeholder 2">
            <a:extLst>
              <a:ext uri="{FF2B5EF4-FFF2-40B4-BE49-F238E27FC236}">
                <a16:creationId xmlns:a16="http://schemas.microsoft.com/office/drawing/2014/main" id="{D2A51603-6948-4D4B-A69E-B15A52BC9F2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BA4925D-1BCD-4785-9AFF-5304C4FCB580}"/>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281931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FF4-B8AE-4ED7-BFF8-29D4169F7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B8ADE8D-D3B5-45F5-A65F-EED52D858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EF0D7C4-D1AF-403E-A080-E715BBCF5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A5032-ADD6-4A76-BE61-97D471019BCE}"/>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6" name="Footer Placeholder 5">
            <a:extLst>
              <a:ext uri="{FF2B5EF4-FFF2-40B4-BE49-F238E27FC236}">
                <a16:creationId xmlns:a16="http://schemas.microsoft.com/office/drawing/2014/main" id="{525E195B-4D41-4C42-A995-4D42435CA5F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2F48B9-CD1C-4992-B059-B3EEE05C9FBF}"/>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16980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F900-0407-46E9-AF54-ED2D8C310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A70365A-3281-45C1-B5C0-B713FC46A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CFD9F0D-8E12-488B-9FD4-147B681DD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F57F2-85A9-4BCC-8442-098D8894B039}"/>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6" name="Footer Placeholder 5">
            <a:extLst>
              <a:ext uri="{FF2B5EF4-FFF2-40B4-BE49-F238E27FC236}">
                <a16:creationId xmlns:a16="http://schemas.microsoft.com/office/drawing/2014/main" id="{5B5FBA1A-B5A0-4A8F-8190-BCB3842F33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764397-ED53-4924-88FE-7AC7F2AE4DDA}"/>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615872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C66B-0D12-459B-86F2-0A1DED1E975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45F2710-CA47-495C-B9BF-806E4D756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FADCA8-536C-4794-A921-25789FE61A4E}"/>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5" name="Footer Placeholder 4">
            <a:extLst>
              <a:ext uri="{FF2B5EF4-FFF2-40B4-BE49-F238E27FC236}">
                <a16:creationId xmlns:a16="http://schemas.microsoft.com/office/drawing/2014/main" id="{DE92D6FE-7626-4BB8-A757-9799095F5B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8999D6-B862-404D-B40F-766133C827B3}"/>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288833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4108B-9418-40FE-85E5-A1B0CB3CD7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121496A-246A-4C9D-A215-44AC15A256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8BFF98D-9CDB-4F16-9CC8-024C0A34E1F1}"/>
              </a:ext>
            </a:extLst>
          </p:cNvPr>
          <p:cNvSpPr>
            <a:spLocks noGrp="1"/>
          </p:cNvSpPr>
          <p:nvPr>
            <p:ph type="dt" sz="half" idx="10"/>
          </p:nvPr>
        </p:nvSpPr>
        <p:spPr/>
        <p:txBody>
          <a:bodyPr/>
          <a:lstStyle/>
          <a:p>
            <a:fld id="{97F76F54-F901-49E1-AEB5-046F5A6C9501}" type="datetimeFigureOut">
              <a:rPr lang="vi-VN" smtClean="0"/>
              <a:t>24/10/2021</a:t>
            </a:fld>
            <a:endParaRPr lang="vi-VN"/>
          </a:p>
        </p:txBody>
      </p:sp>
      <p:sp>
        <p:nvSpPr>
          <p:cNvPr id="5" name="Footer Placeholder 4">
            <a:extLst>
              <a:ext uri="{FF2B5EF4-FFF2-40B4-BE49-F238E27FC236}">
                <a16:creationId xmlns:a16="http://schemas.microsoft.com/office/drawing/2014/main" id="{6D34E0A7-30AE-4A2C-9472-FB5C1A10E6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2F461D-F3EF-40EE-BEF7-D68EF4E3972D}"/>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66833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2971DA4-BE5F-48BD-BC27-1ABA3AE511B0}"/>
              </a:ext>
            </a:extLst>
          </p:cNvPr>
          <p:cNvSpPr>
            <a:spLocks noGrp="1"/>
          </p:cNvSpPr>
          <p:nvPr>
            <p:ph type="dt" sz="half" idx="10"/>
          </p:nvPr>
        </p:nvSpPr>
        <p:spPr/>
        <p:txBody>
          <a:bodyPr/>
          <a:lstStyle>
            <a:lvl1pPr>
              <a:defRPr/>
            </a:lvl1pPr>
          </a:lstStyle>
          <a:p>
            <a:pPr>
              <a:defRPr/>
            </a:pPr>
            <a:fld id="{30EF33A7-469C-493B-99C2-AC4FFD3835BE}" type="datetimeFigureOut">
              <a:rPr lang="zh-CN" altLang="en-US"/>
              <a:pPr>
                <a:defRPr/>
              </a:pPr>
              <a:t>2021/10/24</a:t>
            </a:fld>
            <a:endParaRPr lang="zh-CN" altLang="en-US"/>
          </a:p>
        </p:txBody>
      </p:sp>
      <p:sp>
        <p:nvSpPr>
          <p:cNvPr id="3" name="页脚占位符 4">
            <a:extLst>
              <a:ext uri="{FF2B5EF4-FFF2-40B4-BE49-F238E27FC236}">
                <a16:creationId xmlns:a16="http://schemas.microsoft.com/office/drawing/2014/main" id="{2315CE3B-FFE5-46C1-80EF-6BB54DC3D8ED}"/>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46F5336-F6A2-4359-B6DA-C138B83E5DB5}"/>
              </a:ext>
            </a:extLst>
          </p:cNvPr>
          <p:cNvSpPr>
            <a:spLocks noGrp="1"/>
          </p:cNvSpPr>
          <p:nvPr>
            <p:ph type="sldNum" sz="quarter" idx="12"/>
          </p:nvPr>
        </p:nvSpPr>
        <p:spPr/>
        <p:txBody>
          <a:bodyPr/>
          <a:lstStyle>
            <a:lvl1pPr>
              <a:defRPr/>
            </a:lvl1pPr>
          </a:lstStyle>
          <a:p>
            <a:pPr>
              <a:defRPr/>
            </a:pPr>
            <a:fld id="{D4CB63EE-D145-456C-A8FE-40116AB97FB7}" type="slidenum">
              <a:rPr lang="zh-CN" altLang="en-US"/>
              <a:pPr>
                <a:defRPr/>
              </a:pPr>
              <a:t>‹#›</a:t>
            </a:fld>
            <a:endParaRPr lang="zh-CN" altLang="en-US"/>
          </a:p>
        </p:txBody>
      </p:sp>
    </p:spTree>
    <p:extLst>
      <p:ext uri="{BB962C8B-B14F-4D97-AF65-F5344CB8AC3E}">
        <p14:creationId xmlns:p14="http://schemas.microsoft.com/office/powerpoint/2010/main" val="2319874342"/>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6441448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8923494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040352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52540511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2021/10/24</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065348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5.png"/><Relationship Id="rId4" Type="http://schemas.openxmlformats.org/officeDocument/2006/relationships/slideLayout" Target="../slideLayouts/slideLayout32.xml"/><Relationship Id="rId9"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2021/10/24</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sp>
        <p:nvSpPr>
          <p:cNvPr id="7" name="TextBox 6">
            <a:extLst>
              <a:ext uri="{FF2B5EF4-FFF2-40B4-BE49-F238E27FC236}">
                <a16:creationId xmlns:a16="http://schemas.microsoft.com/office/drawing/2014/main" id="{0F22B75E-AF61-4853-A858-37BEB28161F2}"/>
              </a:ext>
            </a:extLst>
          </p:cNvPr>
          <p:cNvSpPr txBox="1"/>
          <p:nvPr userDrawn="1"/>
        </p:nvSpPr>
        <p:spPr>
          <a:xfrm>
            <a:off x="-49974" y="-48141"/>
            <a:ext cx="673069" cy="369332"/>
          </a:xfrm>
          <a:prstGeom prst="rect">
            <a:avLst/>
          </a:prstGeom>
          <a:noFill/>
        </p:spPr>
        <p:txBody>
          <a:bodyPr wrap="none" rtlCol="0">
            <a:spAutoFit/>
          </a:bodyPr>
          <a:lstStyle/>
          <a:p>
            <a:r>
              <a:rPr lang="en-US">
                <a:solidFill>
                  <a:schemeClr val="accent5">
                    <a:lumMod val="60000"/>
                    <a:lumOff val="40000"/>
                  </a:schemeClr>
                </a:solidFill>
                <a:latin typeface="UVN Hai Long" panose="020D0800030108070604" pitchFamily="34" charset="0"/>
              </a:rPr>
              <a:t>KTUTS</a:t>
            </a:r>
          </a:p>
        </p:txBody>
      </p:sp>
      <p:sp>
        <p:nvSpPr>
          <p:cNvPr id="8" name="TextBox 7">
            <a:extLst>
              <a:ext uri="{FF2B5EF4-FFF2-40B4-BE49-F238E27FC236}">
                <a16:creationId xmlns:a16="http://schemas.microsoft.com/office/drawing/2014/main" id="{9D4C52FC-57DD-4E40-844A-5DFBC35AA9A5}"/>
              </a:ext>
            </a:extLst>
          </p:cNvPr>
          <p:cNvSpPr txBox="1"/>
          <p:nvPr userDrawn="1"/>
        </p:nvSpPr>
        <p:spPr>
          <a:xfrm>
            <a:off x="11518931" y="6477350"/>
            <a:ext cx="673069" cy="369332"/>
          </a:xfrm>
          <a:prstGeom prst="rect">
            <a:avLst/>
          </a:prstGeom>
          <a:noFill/>
        </p:spPr>
        <p:txBody>
          <a:bodyPr wrap="none" rtlCol="0">
            <a:spAutoFit/>
          </a:bodyPr>
          <a:lstStyle/>
          <a:p>
            <a:r>
              <a:rPr lang="en-US">
                <a:solidFill>
                  <a:schemeClr val="accent3">
                    <a:lumMod val="20000"/>
                    <a:lumOff val="80000"/>
                  </a:schemeClr>
                </a:solidFill>
                <a:latin typeface="UVN Hai Long" panose="020D0800030108070604" pitchFamily="34" charset="0"/>
              </a:rPr>
              <a:t>KTUTS</a:t>
            </a:r>
          </a:p>
        </p:txBody>
      </p:sp>
      <p:pic>
        <p:nvPicPr>
          <p:cNvPr id="10" name="Picture 9" descr="A picture containing diagram&#10;&#10;Description automatically generated">
            <a:extLst>
              <a:ext uri="{FF2B5EF4-FFF2-40B4-BE49-F238E27FC236}">
                <a16:creationId xmlns:a16="http://schemas.microsoft.com/office/drawing/2014/main" id="{67CE2731-DFDE-4B4A-B5B4-32E1FF24C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31538" y="7707296"/>
            <a:ext cx="1085198" cy="937491"/>
          </a:xfrm>
          <a:prstGeom prst="rect">
            <a:avLst/>
          </a:prstGeom>
        </p:spPr>
      </p:pic>
    </p:spTree>
    <p:extLst>
      <p:ext uri="{BB962C8B-B14F-4D97-AF65-F5344CB8AC3E}">
        <p14:creationId xmlns:p14="http://schemas.microsoft.com/office/powerpoint/2010/main" val="191117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24/10/2021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2813405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2021/10/24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466769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8EFD7-DD40-4273-A0DF-1C35D3E4E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3B2DA2-9818-4CAC-85AE-E7E16ED05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44BD5D-35DF-4259-8925-C4D0EB732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76F54-F901-49E1-AEB5-046F5A6C9501}" type="datetimeFigureOut">
              <a:rPr lang="vi-VN" smtClean="0"/>
              <a:t>24/10/2021</a:t>
            </a:fld>
            <a:endParaRPr lang="vi-VN"/>
          </a:p>
        </p:txBody>
      </p:sp>
      <p:sp>
        <p:nvSpPr>
          <p:cNvPr id="5" name="Footer Placeholder 4">
            <a:extLst>
              <a:ext uri="{FF2B5EF4-FFF2-40B4-BE49-F238E27FC236}">
                <a16:creationId xmlns:a16="http://schemas.microsoft.com/office/drawing/2014/main" id="{732B5584-780A-475D-818B-47131C201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DF15719-5355-4CEE-B4E6-BE2FD0C2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3D523-8F9E-4A3E-BCDD-04D879C29DF6}" type="slidenum">
              <a:rPr lang="vi-VN" smtClean="0"/>
              <a:t>‹#›</a:t>
            </a:fld>
            <a:endParaRPr lang="vi-VN"/>
          </a:p>
        </p:txBody>
      </p:sp>
    </p:spTree>
    <p:extLst>
      <p:ext uri="{BB962C8B-B14F-4D97-AF65-F5344CB8AC3E}">
        <p14:creationId xmlns:p14="http://schemas.microsoft.com/office/powerpoint/2010/main" val="10963483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38.jp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8.mp3"/><Relationship Id="rId7" Type="http://schemas.openxmlformats.org/officeDocument/2006/relationships/image" Target="../media/image6.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4.jpg"/><Relationship Id="rId5" Type="http://schemas.openxmlformats.org/officeDocument/2006/relationships/notesSlide" Target="../notesSlides/notesSlide3.xml"/><Relationship Id="rId10" Type="http://schemas.openxmlformats.org/officeDocument/2006/relationships/image" Target="../media/image46.png"/><Relationship Id="rId4" Type="http://schemas.openxmlformats.org/officeDocument/2006/relationships/slideLayout" Target="../slideLayouts/slideLayout35.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hemeOverride" Target="../theme/themeOverride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7.xml"/><Relationship Id="rId7" Type="http://schemas.openxmlformats.org/officeDocument/2006/relationships/notesSlide" Target="../notesSlides/notesSlide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tags" Target="../tags/tag9.xml"/><Relationship Id="rId10" Type="http://schemas.openxmlformats.org/officeDocument/2006/relationships/image" Target="../media/image53.png"/><Relationship Id="rId4" Type="http://schemas.openxmlformats.org/officeDocument/2006/relationships/tags" Target="../tags/tag8.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2.jp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file:///C:\Users\KHANH%20LINH\Downloads\Tieng%20tac%20ke.mp3"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4.gif"/><Relationship Id="rId5" Type="http://schemas.openxmlformats.org/officeDocument/2006/relationships/image" Target="../media/image63.jpe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2.png"/><Relationship Id="rId5" Type="http://schemas.openxmlformats.org/officeDocument/2006/relationships/image" Target="../media/image60.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19.xml"/><Relationship Id="rId7" Type="http://schemas.openxmlformats.org/officeDocument/2006/relationships/image" Target="../media/image6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5.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22.xml"/><Relationship Id="rId7" Type="http://schemas.openxmlformats.org/officeDocument/2006/relationships/image" Target="../media/image69.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8.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jp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hyperlink" Target="Ong%20lam%20to.mp4"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26.xml"/><Relationship Id="rId7" Type="http://schemas.openxmlformats.org/officeDocument/2006/relationships/image" Target="../media/image66.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5.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7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75.emf"/><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media3.mp3"/><Relationship Id="rId16" Type="http://schemas.openxmlformats.org/officeDocument/2006/relationships/image" Target="../media/image14.png"/><Relationship Id="rId1" Type="http://schemas.microsoft.com/office/2007/relationships/media" Target="../media/media3.mp3"/><Relationship Id="rId6" Type="http://schemas.openxmlformats.org/officeDocument/2006/relationships/slide" Target="slide5.xml"/><Relationship Id="rId11" Type="http://schemas.openxmlformats.org/officeDocument/2006/relationships/slide" Target="slide6.xml"/><Relationship Id="rId5" Type="http://schemas.openxmlformats.org/officeDocument/2006/relationships/image" Target="../media/image20.jp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28.jpg"/><Relationship Id="rId12" Type="http://schemas.openxmlformats.org/officeDocument/2006/relationships/slide" Target="slide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5.mp3"/><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microsoft.com/office/2007/relationships/media" Target="../media/media7.mp3"/><Relationship Id="rId7" Type="http://schemas.openxmlformats.org/officeDocument/2006/relationships/image" Target="../media/image28.jpg"/><Relationship Id="rId12" Type="http://schemas.openxmlformats.org/officeDocument/2006/relationships/slide" Target="slide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audio" Target="../media/media7.mp3"/><Relationship Id="rId9" Type="http://schemas.openxmlformats.org/officeDocument/2006/relationships/image" Target="../media/image34.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9.xml"/><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28.jpg"/><Relationship Id="rId12" Type="http://schemas.openxmlformats.org/officeDocument/2006/relationships/slide" Target="slide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5.mp3"/><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microsoft.com/office/2007/relationships/media" Target="../media/media7.mp3"/><Relationship Id="rId7" Type="http://schemas.openxmlformats.org/officeDocument/2006/relationships/image" Target="../media/image28.jpg"/><Relationship Id="rId12" Type="http://schemas.openxmlformats.org/officeDocument/2006/relationships/slide" Target="slide10.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audio" Target="../media/media7.mp3"/><Relationship Id="rId9" Type="http://schemas.openxmlformats.org/officeDocument/2006/relationships/image" Target="../media/image34.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2084" descr="封面">
            <a:extLst>
              <a:ext uri="{FF2B5EF4-FFF2-40B4-BE49-F238E27FC236}">
                <a16:creationId xmlns:a16="http://schemas.microsoft.com/office/drawing/2014/main" id="{6DFE3A05-E5C1-46C2-89CE-9C813B5A6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6"/>
            <a:ext cx="12192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图片 2083" descr="3">
            <a:extLst>
              <a:ext uri="{FF2B5EF4-FFF2-40B4-BE49-F238E27FC236}">
                <a16:creationId xmlns:a16="http://schemas.microsoft.com/office/drawing/2014/main" id="{62A24D5D-2DDC-4852-8857-AC6B7265F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850" y="-702816"/>
            <a:ext cx="8477250" cy="85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文本框 2054">
            <a:extLst>
              <a:ext uri="{FF2B5EF4-FFF2-40B4-BE49-F238E27FC236}">
                <a16:creationId xmlns:a16="http://schemas.microsoft.com/office/drawing/2014/main" id="{7ED875DD-FEF9-4B98-8655-C014E9ADC314}"/>
              </a:ext>
            </a:extLst>
          </p:cNvPr>
          <p:cNvSpPr txBox="1">
            <a:spLocks noChangeArrowheads="1"/>
          </p:cNvSpPr>
          <p:nvPr/>
        </p:nvSpPr>
        <p:spPr bwMode="auto">
          <a:xfrm>
            <a:off x="5292076" y="5223357"/>
            <a:ext cx="4800600" cy="846138"/>
          </a:xfrm>
          <a:prstGeom prst="rect">
            <a:avLst/>
          </a:prstGeom>
          <a:noFill/>
          <a:ln>
            <a:noFill/>
          </a:ln>
        </p:spPr>
        <p:txBody>
          <a:bodyPr>
            <a:spAutoFit/>
          </a:bodyPr>
          <a:lstStyle>
            <a:lvl1pPr defTabSz="817563">
              <a:defRPr>
                <a:solidFill>
                  <a:schemeClr val="tx1"/>
                </a:solidFill>
                <a:latin typeface="Arial" panose="020B0604020202020204" pitchFamily="34" charset="0"/>
              </a:defRPr>
            </a:lvl1pPr>
            <a:lvl2pPr marL="742950" indent="-285750" defTabSz="817563">
              <a:defRPr>
                <a:solidFill>
                  <a:schemeClr val="tx1"/>
                </a:solidFill>
                <a:latin typeface="Arial" panose="020B0604020202020204" pitchFamily="34" charset="0"/>
              </a:defRPr>
            </a:lvl2pPr>
            <a:lvl3pPr marL="1143000" indent="-228600" defTabSz="817563">
              <a:defRPr>
                <a:solidFill>
                  <a:schemeClr val="tx1"/>
                </a:solidFill>
                <a:latin typeface="Arial" panose="020B0604020202020204" pitchFamily="34" charset="0"/>
              </a:defRPr>
            </a:lvl3pPr>
            <a:lvl4pPr marL="1600200" indent="-228600" defTabSz="817563">
              <a:defRPr>
                <a:solidFill>
                  <a:schemeClr val="tx1"/>
                </a:solidFill>
                <a:latin typeface="Arial" panose="020B0604020202020204" pitchFamily="34" charset="0"/>
              </a:defRPr>
            </a:lvl4pPr>
            <a:lvl5pPr marL="2057400" indent="-228600" defTabSz="817563">
              <a:defRPr>
                <a:solidFill>
                  <a:schemeClr val="tx1"/>
                </a:solidFill>
                <a:latin typeface="Arial" panose="020B0604020202020204" pitchFamily="34" charset="0"/>
              </a:defRPr>
            </a:lvl5pPr>
            <a:lvl6pPr marL="2514600" indent="-228600" defTabSz="817563" eaLnBrk="0" fontAlgn="base" hangingPunct="0">
              <a:spcBef>
                <a:spcPct val="0"/>
              </a:spcBef>
              <a:spcAft>
                <a:spcPct val="0"/>
              </a:spcAft>
              <a:defRPr>
                <a:solidFill>
                  <a:schemeClr val="tx1"/>
                </a:solidFill>
                <a:latin typeface="Arial" panose="020B0604020202020204" pitchFamily="34" charset="0"/>
              </a:defRPr>
            </a:lvl6pPr>
            <a:lvl7pPr marL="2971800" indent="-228600" defTabSz="817563" eaLnBrk="0" fontAlgn="base" hangingPunct="0">
              <a:spcBef>
                <a:spcPct val="0"/>
              </a:spcBef>
              <a:spcAft>
                <a:spcPct val="0"/>
              </a:spcAft>
              <a:defRPr>
                <a:solidFill>
                  <a:schemeClr val="tx1"/>
                </a:solidFill>
                <a:latin typeface="Arial" panose="020B0604020202020204" pitchFamily="34" charset="0"/>
              </a:defRPr>
            </a:lvl7pPr>
            <a:lvl8pPr marL="3429000" indent="-228600" defTabSz="817563" eaLnBrk="0" fontAlgn="base" hangingPunct="0">
              <a:spcBef>
                <a:spcPct val="0"/>
              </a:spcBef>
              <a:spcAft>
                <a:spcPct val="0"/>
              </a:spcAft>
              <a:defRPr>
                <a:solidFill>
                  <a:schemeClr val="tx1"/>
                </a:solidFill>
                <a:latin typeface="Arial" panose="020B0604020202020204" pitchFamily="34" charset="0"/>
              </a:defRPr>
            </a:lvl8pPr>
            <a:lvl9pPr marL="3886200" indent="-228600" defTabSz="8175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17563" rtl="0" eaLnBrk="1" fontAlgn="auto" latinLnBrk="0" hangingPunct="1">
              <a:lnSpc>
                <a:spcPct val="100000"/>
              </a:lnSpc>
              <a:spcBef>
                <a:spcPct val="50000"/>
              </a:spcBef>
              <a:spcAft>
                <a:spcPts val="0"/>
              </a:spcAft>
              <a:buClrTx/>
              <a:buSzTx/>
              <a:buFontTx/>
              <a:buNone/>
              <a:tabLst/>
              <a:defRPr/>
            </a:pPr>
            <a:endParaRPr kumimoji="0" lang="en-US" altLang="zh-CN" sz="19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817563" rtl="0" eaLnBrk="1" fontAlgn="auto" latinLnBrk="0" hangingPunct="1">
              <a:lnSpc>
                <a:spcPct val="100000"/>
              </a:lnSpc>
              <a:spcBef>
                <a:spcPct val="50000"/>
              </a:spcBef>
              <a:spcAft>
                <a:spcPts val="0"/>
              </a:spcAft>
              <a:buClrTx/>
              <a:buSzTx/>
              <a:buFontTx/>
              <a:buNone/>
              <a:tabLst/>
              <a:defRPr/>
            </a:pPr>
            <a:endParaRPr kumimoji="0" lang="zh-CN" altLang="en-US" sz="19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056" name="文本框 2055">
            <a:extLst>
              <a:ext uri="{FF2B5EF4-FFF2-40B4-BE49-F238E27FC236}">
                <a16:creationId xmlns:a16="http://schemas.microsoft.com/office/drawing/2014/main" id="{239E73ED-9BA9-47F1-A45D-BCB49E0EB9AB}"/>
              </a:ext>
            </a:extLst>
          </p:cNvPr>
          <p:cNvSpPr txBox="1"/>
          <p:nvPr/>
        </p:nvSpPr>
        <p:spPr>
          <a:xfrm>
            <a:off x="2517775" y="2573250"/>
            <a:ext cx="7391400" cy="2306637"/>
          </a:xfrm>
          <a:prstGeom prst="rect">
            <a:avLst/>
          </a:prstGeom>
          <a:noFill/>
          <a:ln w="9525">
            <a:noFill/>
          </a:ln>
        </p:spPr>
        <p:txBody>
          <a:bodyPr>
            <a:spAutoFit/>
          </a:bodyPr>
          <a:lstStyle>
            <a:lvl1pPr defTabSz="817563">
              <a:defRPr sz="2400">
                <a:solidFill>
                  <a:schemeClr val="tx1"/>
                </a:solidFill>
                <a:latin typeface="Arial" panose="020B0604020202020204" pitchFamily="34" charset="0"/>
              </a:defRPr>
            </a:lvl1pPr>
            <a:lvl2pPr marL="742950" indent="-285750" defTabSz="817563">
              <a:defRPr sz="2400">
                <a:solidFill>
                  <a:schemeClr val="tx1"/>
                </a:solidFill>
                <a:latin typeface="Arial" panose="020B0604020202020204" pitchFamily="34" charset="0"/>
              </a:defRPr>
            </a:lvl2pPr>
            <a:lvl3pPr marL="1143000" indent="-228600" defTabSz="817563">
              <a:defRPr sz="2400">
                <a:solidFill>
                  <a:schemeClr val="tx1"/>
                </a:solidFill>
                <a:latin typeface="Arial" panose="020B0604020202020204" pitchFamily="34" charset="0"/>
              </a:defRPr>
            </a:lvl3pPr>
            <a:lvl4pPr marL="1600200" indent="-228600" defTabSz="817563">
              <a:defRPr sz="2400">
                <a:solidFill>
                  <a:schemeClr val="tx1"/>
                </a:solidFill>
                <a:latin typeface="Arial" panose="020B0604020202020204" pitchFamily="34" charset="0"/>
              </a:defRPr>
            </a:lvl4pPr>
            <a:lvl5pPr marL="2057400" indent="-228600" defTabSz="817563">
              <a:defRPr sz="2400">
                <a:solidFill>
                  <a:schemeClr val="tx1"/>
                </a:solidFill>
                <a:latin typeface="Arial" panose="020B0604020202020204" pitchFamily="34" charset="0"/>
              </a:defRPr>
            </a:lvl5pPr>
            <a:lvl6pPr marL="2514600" indent="-228600" defTabSz="8175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175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175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175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817563" rtl="0" eaLnBrk="1" fontAlgn="auto" latinLnBrk="0" hangingPunct="1">
              <a:lnSpc>
                <a:spcPct val="100000"/>
              </a:lnSpc>
              <a:spcBef>
                <a:spcPct val="50000"/>
              </a:spcBef>
              <a:spcAft>
                <a:spcPts val="0"/>
              </a:spcAft>
              <a:buClrTx/>
              <a:buSzTx/>
              <a:buFontTx/>
              <a:buNone/>
              <a:tabLst/>
              <a:defRPr/>
            </a:pPr>
            <a:r>
              <a:rPr kumimoji="0" lang="en-US" altLang="zh-CN" sz="4700" b="1" i="0" u="none" strike="noStrike" kern="1200" cap="none" spc="0" normalizeH="0" baseline="0" noProof="0" dirty="0">
                <a:ln>
                  <a:noFill/>
                </a:ln>
                <a:solidFill>
                  <a:srgbClr val="7030A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CHÀO MỪNG CÁC CON ĐẾN VỚI TIẾT HỌC TRỰC TUYẾN</a:t>
            </a:r>
          </a:p>
        </p:txBody>
      </p:sp>
      <p:pic>
        <p:nvPicPr>
          <p:cNvPr id="2078" name="图片 2077" descr="2">
            <a:extLst>
              <a:ext uri="{FF2B5EF4-FFF2-40B4-BE49-F238E27FC236}">
                <a16:creationId xmlns:a16="http://schemas.microsoft.com/office/drawing/2014/main" id="{CE028261-30DE-4287-AF20-6FB98B812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850" y="1112838"/>
            <a:ext cx="1682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图片 2087" descr="1-16">
            <a:extLst>
              <a:ext uri="{FF2B5EF4-FFF2-40B4-BE49-F238E27FC236}">
                <a16:creationId xmlns:a16="http://schemas.microsoft.com/office/drawing/2014/main" id="{92DA519F-07C6-4257-9D9E-DBB731B04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738" y="1074738"/>
            <a:ext cx="18843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nodePh="1">
                                  <p:stCondLst>
                                    <p:cond delay="0"/>
                                  </p:stCondLst>
                                  <p:endCondLst>
                                    <p:cond evt="begin" delay="0">
                                      <p:tn val="14"/>
                                    </p:cond>
                                  </p:end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9742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4684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8508" y="1771650"/>
            <a:ext cx="4882895" cy="5086350"/>
          </a:xfrm>
          <a:prstGeom prst="rect">
            <a:avLst/>
          </a:prstGeom>
        </p:spPr>
      </p:pic>
      <p:sp>
        <p:nvSpPr>
          <p:cNvPr id="23" name="Rectangle 22">
            <a:extLst>
              <a:ext uri="{FF2B5EF4-FFF2-40B4-BE49-F238E27FC236}">
                <a16:creationId xmlns:a16="http://schemas.microsoft.com/office/drawing/2014/main" id="{68CCCB1E-5D6D-4B1D-94ED-906BCD4A2D0C}"/>
              </a:ext>
            </a:extLst>
          </p:cNvPr>
          <p:cNvSpPr/>
          <p:nvPr/>
        </p:nvSpPr>
        <p:spPr>
          <a:xfrm>
            <a:off x="979542" y="67084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NO BỤNG RỒI!!!</a:t>
            </a:r>
          </a:p>
        </p:txBody>
      </p:sp>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3494" y="323532"/>
            <a:ext cx="609600" cy="609600"/>
          </a:xfrm>
          <a:prstGeom prst="rect">
            <a:avLst/>
          </a:prstGeom>
        </p:spPr>
      </p:pic>
    </p:spTree>
    <p:extLst>
      <p:ext uri="{BB962C8B-B14F-4D97-AF65-F5344CB8AC3E}">
        <p14:creationId xmlns:p14="http://schemas.microsoft.com/office/powerpoint/2010/main" val="10759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2"/>
                                        </p:tgtEl>
                                        <p:attrNameLst>
                                          <p:attrName>r</p:attrName>
                                        </p:attrNameLst>
                                      </p:cBhvr>
                                    </p:animRot>
                                    <p:animRot by="-240000">
                                      <p:cBhvr>
                                        <p:cTn id="9" dur="200" fill="hold">
                                          <p:stCondLst>
                                            <p:cond delay="200"/>
                                          </p:stCondLst>
                                        </p:cTn>
                                        <p:tgtEl>
                                          <p:spTgt spid="22"/>
                                        </p:tgtEl>
                                        <p:attrNameLst>
                                          <p:attrName>r</p:attrName>
                                        </p:attrNameLst>
                                      </p:cBhvr>
                                    </p:animRot>
                                    <p:animRot by="240000">
                                      <p:cBhvr>
                                        <p:cTn id="10" dur="200" fill="hold">
                                          <p:stCondLst>
                                            <p:cond delay="400"/>
                                          </p:stCondLst>
                                        </p:cTn>
                                        <p:tgtEl>
                                          <p:spTgt spid="22"/>
                                        </p:tgtEl>
                                        <p:attrNameLst>
                                          <p:attrName>r</p:attrName>
                                        </p:attrNameLst>
                                      </p:cBhvr>
                                    </p:animRot>
                                    <p:animRot by="-240000">
                                      <p:cBhvr>
                                        <p:cTn id="11" dur="200" fill="hold">
                                          <p:stCondLst>
                                            <p:cond delay="600"/>
                                          </p:stCondLst>
                                        </p:cTn>
                                        <p:tgtEl>
                                          <p:spTgt spid="22"/>
                                        </p:tgtEl>
                                        <p:attrNameLst>
                                          <p:attrName>r</p:attrName>
                                        </p:attrNameLst>
                                      </p:cBhvr>
                                    </p:animRot>
                                    <p:animRot by="120000">
                                      <p:cBhvr>
                                        <p:cTn id="12" dur="200" fill="hold">
                                          <p:stCondLst>
                                            <p:cond delay="800"/>
                                          </p:stCondLst>
                                        </p:cTn>
                                        <p:tgtEl>
                                          <p:spTgt spid="2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by="(-#ppt_w*2)" calcmode="lin" valueType="num">
                                      <p:cBhvr rctx="PPT">
                                        <p:cTn id="21" dur="250" autoRev="1" fill="hold">
                                          <p:stCondLst>
                                            <p:cond delay="0"/>
                                          </p:stCondLst>
                                        </p:cTn>
                                        <p:tgtEl>
                                          <p:spTgt spid="23"/>
                                        </p:tgtEl>
                                        <p:attrNameLst>
                                          <p:attrName>ppt_w</p:attrName>
                                        </p:attrNameLst>
                                      </p:cBhvr>
                                    </p:anim>
                                    <p:anim by="(#ppt_w*0.50)" calcmode="lin" valueType="num">
                                      <p:cBhvr>
                                        <p:cTn id="22" dur="250" decel="50000" autoRev="1" fill="hold">
                                          <p:stCondLst>
                                            <p:cond delay="0"/>
                                          </p:stCondLst>
                                        </p:cTn>
                                        <p:tgtEl>
                                          <p:spTgt spid="23"/>
                                        </p:tgtEl>
                                        <p:attrNameLst>
                                          <p:attrName>ppt_x</p:attrName>
                                        </p:attrNameLst>
                                      </p:cBhvr>
                                    </p:anim>
                                    <p:anim from="(-#ppt_h/2)" to="(#ppt_y)" calcmode="lin" valueType="num">
                                      <p:cBhvr>
                                        <p:cTn id="23" dur="500" fill="hold">
                                          <p:stCondLst>
                                            <p:cond delay="0"/>
                                          </p:stCondLst>
                                        </p:cTn>
                                        <p:tgtEl>
                                          <p:spTgt spid="23"/>
                                        </p:tgtEl>
                                        <p:attrNameLst>
                                          <p:attrName>ppt_y</p:attrName>
                                        </p:attrNameLst>
                                      </p:cBhvr>
                                    </p:anim>
                                    <p:animRot by="21600000">
                                      <p:cBhvr>
                                        <p:cTn id="24" dur="500" fill="hold">
                                          <p:stCondLst>
                                            <p:cond delay="0"/>
                                          </p:stCondLst>
                                        </p:cTn>
                                        <p:tgtEl>
                                          <p:spTgt spid="23"/>
                                        </p:tgtEl>
                                        <p:attrNameLst>
                                          <p:attrName>r</p:attrName>
                                        </p:attrNameLst>
                                      </p:cBhvr>
                                    </p:animRot>
                                  </p:childTnLst>
                                </p:cTn>
                              </p:par>
                            </p:childTnLst>
                          </p:cTn>
                        </p:par>
                        <p:par>
                          <p:cTn id="25" fill="hold">
                            <p:stCondLst>
                              <p:cond delay="1050"/>
                            </p:stCondLst>
                            <p:childTnLst>
                              <p:par>
                                <p:cTn id="26" presetID="32" presetClass="emph" presetSubtype="0" repeatCount="indefinite" fill="hold" grpId="1" nodeType="afterEffect">
                                  <p:stCondLst>
                                    <p:cond delay="0"/>
                                  </p:stCondLst>
                                  <p:iterate type="lt">
                                    <p:tmPct val="0"/>
                                  </p:iterate>
                                  <p:childTnLst>
                                    <p:animRot by="120000">
                                      <p:cBhvr>
                                        <p:cTn id="27" dur="75" fill="hold">
                                          <p:stCondLst>
                                            <p:cond delay="0"/>
                                          </p:stCondLst>
                                        </p:cTn>
                                        <p:tgtEl>
                                          <p:spTgt spid="23"/>
                                        </p:tgtEl>
                                        <p:attrNameLst>
                                          <p:attrName>r</p:attrName>
                                        </p:attrNameLst>
                                      </p:cBhvr>
                                    </p:animRot>
                                    <p:animRot by="-240000">
                                      <p:cBhvr>
                                        <p:cTn id="28" dur="150" fill="hold">
                                          <p:stCondLst>
                                            <p:cond delay="150"/>
                                          </p:stCondLst>
                                        </p:cTn>
                                        <p:tgtEl>
                                          <p:spTgt spid="23"/>
                                        </p:tgtEl>
                                        <p:attrNameLst>
                                          <p:attrName>r</p:attrName>
                                        </p:attrNameLst>
                                      </p:cBhvr>
                                    </p:animRot>
                                    <p:animRot by="240000">
                                      <p:cBhvr>
                                        <p:cTn id="29" dur="150" fill="hold">
                                          <p:stCondLst>
                                            <p:cond delay="300"/>
                                          </p:stCondLst>
                                        </p:cTn>
                                        <p:tgtEl>
                                          <p:spTgt spid="23"/>
                                        </p:tgtEl>
                                        <p:attrNameLst>
                                          <p:attrName>r</p:attrName>
                                        </p:attrNameLst>
                                      </p:cBhvr>
                                    </p:animRot>
                                    <p:animRot by="-240000">
                                      <p:cBhvr>
                                        <p:cTn id="30" dur="150" fill="hold">
                                          <p:stCondLst>
                                            <p:cond delay="450"/>
                                          </p:stCondLst>
                                        </p:cTn>
                                        <p:tgtEl>
                                          <p:spTgt spid="23"/>
                                        </p:tgtEl>
                                        <p:attrNameLst>
                                          <p:attrName>r</p:attrName>
                                        </p:attrNameLst>
                                      </p:cBhvr>
                                    </p:animRot>
                                    <p:animRot by="120000">
                                      <p:cBhvr>
                                        <p:cTn id="31" dur="150" fill="hold">
                                          <p:stCondLst>
                                            <p:cond delay="600"/>
                                          </p:stCondLst>
                                        </p:cTn>
                                        <p:tgtEl>
                                          <p:spTgt spid="23"/>
                                        </p:tgtEl>
                                        <p:attrNameLst>
                                          <p:attrName>r</p:attrName>
                                        </p:attrNameLst>
                                      </p:cBhvr>
                                    </p:animRot>
                                  </p:childTnLst>
                                </p:cTn>
                              </p:par>
                              <p:par>
                                <p:cTn id="32" presetID="56" presetClass="entr" presetSubtype="0" fill="hold" nodeType="withEffect">
                                  <p:stCondLst>
                                    <p:cond delay="0"/>
                                  </p:stCondLst>
                                  <p:iterate type="lt">
                                    <p:tmPct val="10000"/>
                                  </p:iterate>
                                  <p:childTnLst>
                                    <p:set>
                                      <p:cBhvr>
                                        <p:cTn id="33" dur="1" fill="hold">
                                          <p:stCondLst>
                                            <p:cond delay="0"/>
                                          </p:stCondLst>
                                        </p:cTn>
                                        <p:tgtEl>
                                          <p:spTgt spid="23">
                                            <p:txEl>
                                              <p:pRg st="0" end="0"/>
                                            </p:txEl>
                                          </p:spTgt>
                                        </p:tgtEl>
                                        <p:attrNameLst>
                                          <p:attrName>style.visibility</p:attrName>
                                        </p:attrNameLst>
                                      </p:cBhvr>
                                      <p:to>
                                        <p:strVal val="visible"/>
                                      </p:to>
                                    </p:set>
                                    <p:anim by="(-#ppt_w*2)" calcmode="lin" valueType="num">
                                      <p:cBhvr rctx="PPT">
                                        <p:cTn id="34" dur="125" autoRev="1" fill="hold">
                                          <p:stCondLst>
                                            <p:cond delay="0"/>
                                          </p:stCondLst>
                                        </p:cTn>
                                        <p:tgtEl>
                                          <p:spTgt spid="23">
                                            <p:txEl>
                                              <p:pRg st="0" end="0"/>
                                            </p:txEl>
                                          </p:spTgt>
                                        </p:tgtEl>
                                        <p:attrNameLst>
                                          <p:attrName>ppt_w</p:attrName>
                                        </p:attrNameLst>
                                      </p:cBhvr>
                                    </p:anim>
                                    <p:anim by="(#ppt_w*0.50)" calcmode="lin" valueType="num">
                                      <p:cBhvr>
                                        <p:cTn id="35" dur="125" decel="50000" autoRev="1" fill="hold">
                                          <p:stCondLst>
                                            <p:cond delay="0"/>
                                          </p:stCondLst>
                                        </p:cTn>
                                        <p:tgtEl>
                                          <p:spTgt spid="23">
                                            <p:txEl>
                                              <p:pRg st="0" end="0"/>
                                            </p:txEl>
                                          </p:spTgt>
                                        </p:tgtEl>
                                        <p:attrNameLst>
                                          <p:attrName>ppt_x</p:attrName>
                                        </p:attrNameLst>
                                      </p:cBhvr>
                                    </p:anim>
                                    <p:anim from="(-#ppt_h/2)" to="(#ppt_y)" calcmode="lin" valueType="num">
                                      <p:cBhvr>
                                        <p:cTn id="36" dur="250" fill="hold">
                                          <p:stCondLst>
                                            <p:cond delay="0"/>
                                          </p:stCondLst>
                                        </p:cTn>
                                        <p:tgtEl>
                                          <p:spTgt spid="23">
                                            <p:txEl>
                                              <p:pRg st="0" end="0"/>
                                            </p:txEl>
                                          </p:spTgt>
                                        </p:tgtEl>
                                        <p:attrNameLst>
                                          <p:attrName>ppt_y</p:attrName>
                                        </p:attrNameLst>
                                      </p:cBhvr>
                                    </p:anim>
                                    <p:animRot by="21600000">
                                      <p:cBhvr>
                                        <p:cTn id="37" dur="250" fill="hold">
                                          <p:stCondLst>
                                            <p:cond delay="0"/>
                                          </p:stCondLst>
                                        </p:cTn>
                                        <p:tgtEl>
                                          <p:spTgt spid="23">
                                            <p:txEl>
                                              <p:pRg st="0" end="0"/>
                                            </p:txEl>
                                          </p:spTgt>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8" presetID="32" presetClass="emph" presetSubtype="0" repeatCount="indefinite" fill="hold" nodeType="withEffect">
                                  <p:stCondLst>
                                    <p:cond delay="0"/>
                                  </p:stCondLst>
                                  <p:iterate type="lt">
                                    <p:tmPct val="0"/>
                                  </p:iterate>
                                  <p:childTnLst>
                                    <p:animRot by="120000">
                                      <p:cBhvr>
                                        <p:cTn id="39" dur="100" fill="hold">
                                          <p:stCondLst>
                                            <p:cond delay="0"/>
                                          </p:stCondLst>
                                        </p:cTn>
                                        <p:tgtEl>
                                          <p:spTgt spid="23">
                                            <p:txEl>
                                              <p:pRg st="0" end="0"/>
                                            </p:txEl>
                                          </p:spTgt>
                                        </p:tgtEl>
                                        <p:attrNameLst>
                                          <p:attrName>r</p:attrName>
                                        </p:attrNameLst>
                                      </p:cBhvr>
                                    </p:animRot>
                                    <p:animRot by="-240000">
                                      <p:cBhvr>
                                        <p:cTn id="40" dur="200" fill="hold">
                                          <p:stCondLst>
                                            <p:cond delay="200"/>
                                          </p:stCondLst>
                                        </p:cTn>
                                        <p:tgtEl>
                                          <p:spTgt spid="23">
                                            <p:txEl>
                                              <p:pRg st="0" end="0"/>
                                            </p:txEl>
                                          </p:spTgt>
                                        </p:tgtEl>
                                        <p:attrNameLst>
                                          <p:attrName>r</p:attrName>
                                        </p:attrNameLst>
                                      </p:cBhvr>
                                    </p:animRot>
                                    <p:animRot by="240000">
                                      <p:cBhvr>
                                        <p:cTn id="41" dur="200" fill="hold">
                                          <p:stCondLst>
                                            <p:cond delay="400"/>
                                          </p:stCondLst>
                                        </p:cTn>
                                        <p:tgtEl>
                                          <p:spTgt spid="23">
                                            <p:txEl>
                                              <p:pRg st="0" end="0"/>
                                            </p:txEl>
                                          </p:spTgt>
                                        </p:tgtEl>
                                        <p:attrNameLst>
                                          <p:attrName>r</p:attrName>
                                        </p:attrNameLst>
                                      </p:cBhvr>
                                    </p:animRot>
                                    <p:animRot by="-240000">
                                      <p:cBhvr>
                                        <p:cTn id="42" dur="200" fill="hold">
                                          <p:stCondLst>
                                            <p:cond delay="600"/>
                                          </p:stCondLst>
                                        </p:cTn>
                                        <p:tgtEl>
                                          <p:spTgt spid="23">
                                            <p:txEl>
                                              <p:pRg st="0" end="0"/>
                                            </p:txEl>
                                          </p:spTgt>
                                        </p:tgtEl>
                                        <p:attrNameLst>
                                          <p:attrName>r</p:attrName>
                                        </p:attrNameLst>
                                      </p:cBhvr>
                                    </p:animRot>
                                    <p:animRot by="120000">
                                      <p:cBhvr>
                                        <p:cTn id="43" dur="200" fill="hold">
                                          <p:stCondLst>
                                            <p:cond delay="800"/>
                                          </p:stCondLst>
                                        </p:cTn>
                                        <p:tgtEl>
                                          <p:spTgt spid="23">
                                            <p:txEl>
                                              <p:pRg st="0" end="0"/>
                                            </p:txEl>
                                          </p:spTgt>
                                        </p:tgtEl>
                                        <p:attrNameLst>
                                          <p:attrName>r</p:attrName>
                                        </p:attrNameLst>
                                      </p:cBhvr>
                                    </p:animRot>
                                  </p:childTnLst>
                                </p:cTn>
                              </p:par>
                            </p:childTnLst>
                          </p:cTn>
                        </p:par>
                        <p:par>
                          <p:cTn id="44" fill="hold">
                            <p:stCondLst>
                              <p:cond delay="2050"/>
                            </p:stCondLst>
                            <p:childTnLst>
                              <p:par>
                                <p:cTn id="45" presetID="3" presetClass="mediacall" presetSubtype="0" fill="hold" nodeType="afterEffect">
                                  <p:stCondLst>
                                    <p:cond delay="10000"/>
                                  </p:stCondLst>
                                  <p:childTnLst>
                                    <p:cmd type="call" cmd="stop">
                                      <p:cBhvr>
                                        <p:cTn id="4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24"/>
                </p:tgtEl>
              </p:cMediaNode>
            </p:audio>
          </p:childTnLst>
        </p:cTn>
      </p:par>
    </p:tnLst>
    <p:bldLst>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3872864" y="-2764243"/>
            <a:ext cx="812800" cy="8128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83" y="4083435"/>
            <a:ext cx="4976976" cy="2459823"/>
          </a:xfrm>
          <a:prstGeom prst="rect">
            <a:avLst/>
          </a:prstGeom>
        </p:spPr>
      </p:pic>
      <p:sp>
        <p:nvSpPr>
          <p:cNvPr id="13" name="TextBox 7"/>
          <p:cNvSpPr txBox="1"/>
          <p:nvPr/>
        </p:nvSpPr>
        <p:spPr>
          <a:xfrm>
            <a:off x="3790056" y="314742"/>
            <a:ext cx="4608512" cy="2644025"/>
          </a:xfrm>
          <a:prstGeom prst="rect">
            <a:avLst/>
          </a:prstGeom>
          <a:noFill/>
        </p:spPr>
        <p:txBody>
          <a:bodyPr wrap="square" lIns="0" tIns="0" rIns="0" bIns="0">
            <a:noAutofit/>
          </a:bodyPr>
          <a:lstStyle/>
          <a:p>
            <a:pPr algn="ctr" defTabSz="1219170"/>
            <a:endParaRPr lang="zh-CN" altLang="en-US" sz="9600" b="1" dirty="0">
              <a:solidFill>
                <a:srgbClr val="3FA9F5"/>
              </a:solidFill>
              <a:effectLst>
                <a:outerShdw blurRad="50800" dist="50800" dir="5400000" algn="ctr" rotWithShape="0">
                  <a:srgbClr val="F29E88"/>
                </a:outerShdw>
              </a:effectLst>
              <a:latin typeface="UTM Cookies" panose="02040603050506020204" pitchFamily="18" charset="0"/>
              <a:ea typeface="汉仪娃娃篆简" panose="02010604000101010101" pitchFamily="2" charset="-122"/>
            </a:endParaRPr>
          </a:p>
        </p:txBody>
      </p:sp>
      <p:sp>
        <p:nvSpPr>
          <p:cNvPr id="8" name="TextBox 7">
            <a:extLst>
              <a:ext uri="{FF2B5EF4-FFF2-40B4-BE49-F238E27FC236}">
                <a16:creationId xmlns:a16="http://schemas.microsoft.com/office/drawing/2014/main" id="{84AE1A67-B51F-4881-9BC5-B06D0EF2F1E3}"/>
              </a:ext>
            </a:extLst>
          </p:cNvPr>
          <p:cNvSpPr txBox="1"/>
          <p:nvPr/>
        </p:nvSpPr>
        <p:spPr>
          <a:xfrm>
            <a:off x="2271205" y="472270"/>
            <a:ext cx="8315319" cy="2062103"/>
          </a:xfrm>
          <a:prstGeom prst="rect">
            <a:avLst/>
          </a:prstGeom>
          <a:noFill/>
        </p:spPr>
        <p:txBody>
          <a:bodyPr wrap="square" rtlCol="0">
            <a:spAutoFit/>
          </a:bodyPr>
          <a:lstStyle/>
          <a:p>
            <a:pPr algn="ctr">
              <a:spcBef>
                <a:spcPts val="600"/>
              </a:spcBef>
              <a:spcAft>
                <a:spcPts val="600"/>
              </a:spcAft>
              <a:defRPr/>
            </a:pP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28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10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2021</a:t>
            </a:r>
          </a:p>
          <a:p>
            <a:pPr algn="ctr">
              <a:spcBef>
                <a:spcPts val="600"/>
              </a:spcBef>
              <a:spcAft>
                <a:spcPts val="600"/>
              </a:spcAft>
              <a:defRPr/>
            </a:pP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lang="en-US" sz="3600" dirty="0">
              <a:latin typeface="Times New Roman" panose="02020603050405020304" pitchFamily="18" charset="0"/>
              <a:cs typeface="Times New Roman" panose="02020603050405020304" pitchFamily="18" charset="0"/>
            </a:endParaRPr>
          </a:p>
          <a:p>
            <a:pPr algn="ctr">
              <a:spcBef>
                <a:spcPts val="600"/>
              </a:spcBef>
              <a:spcAft>
                <a:spcPts val="600"/>
              </a:spcAft>
              <a:defRPr/>
            </a:pPr>
            <a:r>
              <a:rPr lang="en-US" sz="3600" dirty="0" err="1">
                <a:solidFill>
                  <a:srgbClr val="C00000"/>
                </a:solidFill>
                <a:latin typeface="Times New Roman" panose="02020603050405020304" pitchFamily="18" charset="0"/>
                <a:cs typeface="Times New Roman" panose="02020603050405020304" pitchFamily="18" charset="0"/>
              </a:rPr>
              <a:t>Dấu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ngoặc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kép</a:t>
            </a:r>
            <a:endParaRPr lang="en-US" sz="3600" dirty="0">
              <a:solidFill>
                <a:srgbClr val="C00000"/>
              </a:solidFill>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28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3*#ppt_w"/>
                                          </p:val>
                                        </p:tav>
                                        <p:tav tm="100000">
                                          <p:val>
                                            <p:strVal val="#ppt_w"/>
                                          </p:val>
                                        </p:tav>
                                      </p:tavLst>
                                    </p:anim>
                                    <p:anim calcmode="lin" valueType="num">
                                      <p:cBhvr>
                                        <p:cTn id="13" dur="500" fill="hold"/>
                                        <p:tgtEl>
                                          <p:spTgt spid="3"/>
                                        </p:tgtEl>
                                        <p:attrNameLst>
                                          <p:attrName>ppt_h</p:attrName>
                                        </p:attrNameLst>
                                      </p:cBhvr>
                                      <p:tavLst>
                                        <p:tav tm="0">
                                          <p:val>
                                            <p:strVal val="4/3*#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12"/>
                </p:tgtEl>
              </p:cMediaNode>
            </p:audio>
          </p:childTnLst>
        </p:cTn>
      </p:par>
    </p:tnLst>
    <p:bldLst>
      <p:bldP spid="1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1" y="884840"/>
            <a:ext cx="3781269" cy="3781269"/>
          </a:xfrm>
          <a:prstGeom prst="rect">
            <a:avLst/>
          </a:prstGeom>
        </p:spPr>
      </p:pic>
      <p:grpSp>
        <p:nvGrpSpPr>
          <p:cNvPr id="73" name="Group 13"/>
          <p:cNvGrpSpPr/>
          <p:nvPr/>
        </p:nvGrpSpPr>
        <p:grpSpPr>
          <a:xfrm rot="160555">
            <a:off x="3305600" y="809379"/>
            <a:ext cx="2050224" cy="2042169"/>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dirty="0">
                <a:solidFill>
                  <a:srgbClr val="000000"/>
                </a:solidFill>
                <a:latin typeface="Calibri"/>
                <a:sym typeface="+mn-lt"/>
              </a:endParaRPr>
            </a:p>
          </p:txBody>
        </p:sp>
        <p:cxnSp>
          <p:nvCxnSpPr>
            <p:cNvPr id="75" name="Straight Connector 2"/>
            <p:cNvCxnSpPr/>
            <p:nvPr/>
          </p:nvCxnSpPr>
          <p:spPr>
            <a:xfrm flipH="1">
              <a:off x="1155787" y="1496652"/>
              <a:ext cx="900100" cy="900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rot="21439445">
              <a:off x="997495" y="1340768"/>
              <a:ext cx="655949" cy="707886"/>
            </a:xfrm>
            <a:prstGeom prst="rect">
              <a:avLst/>
            </a:prstGeom>
            <a:noFill/>
          </p:spPr>
          <p:txBody>
            <a:bodyPr wrap="none" anchor="ctr">
              <a:noAutofit/>
            </a:bodyPr>
            <a:lstStyle/>
            <a:p>
              <a:pPr algn="ctr" defTabSz="1219170"/>
              <a:r>
                <a:rPr lang="en-US" altLang="zh-CN" sz="4800" dirty="0">
                  <a:solidFill>
                    <a:srgbClr val="FFFFFF"/>
                  </a:solidFill>
                  <a:latin typeface="Calibri"/>
                  <a:ea typeface="宋体" panose="02010600030101010101" pitchFamily="2" charset="-122"/>
                  <a:cs typeface="+mn-ea"/>
                  <a:sym typeface="+mn-lt"/>
                </a:rPr>
                <a:t>01</a:t>
              </a:r>
            </a:p>
          </p:txBody>
        </p:sp>
      </p:grpSp>
      <p:grpSp>
        <p:nvGrpSpPr>
          <p:cNvPr id="80" name="Group 21"/>
          <p:cNvGrpSpPr/>
          <p:nvPr/>
        </p:nvGrpSpPr>
        <p:grpSpPr>
          <a:xfrm>
            <a:off x="3125658" y="2875434"/>
            <a:ext cx="7125062" cy="2095117"/>
            <a:chOff x="-14840" y="1300510"/>
            <a:chExt cx="6872503" cy="1786730"/>
          </a:xfrm>
        </p:grpSpPr>
        <p:sp>
          <p:nvSpPr>
            <p:cNvPr id="81" name="Freeform: Shape 22"/>
            <p:cNvSpPr/>
            <p:nvPr/>
          </p:nvSpPr>
          <p:spPr bwMode="auto">
            <a:xfrm flipH="1">
              <a:off x="-14840" y="1300510"/>
              <a:ext cx="1900911" cy="1701224"/>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3200">
                <a:solidFill>
                  <a:srgbClr val="000000"/>
                </a:solidFill>
                <a:latin typeface="Calibri"/>
                <a:sym typeface="+mn-lt"/>
              </a:endParaRPr>
            </a:p>
          </p:txBody>
        </p:sp>
        <p:cxnSp>
          <p:nvCxnSpPr>
            <p:cNvPr id="82" name="Straight Connector 23"/>
            <p:cNvCxnSpPr>
              <a:cxnSpLocks/>
            </p:cNvCxnSpPr>
            <p:nvPr/>
          </p:nvCxnSpPr>
          <p:spPr>
            <a:xfrm flipH="1">
              <a:off x="452170" y="1635254"/>
              <a:ext cx="1626328" cy="145198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496248" y="1560139"/>
              <a:ext cx="732893" cy="707886"/>
            </a:xfrm>
            <a:prstGeom prst="rect">
              <a:avLst/>
            </a:prstGeom>
            <a:noFill/>
          </p:spPr>
          <p:txBody>
            <a:bodyPr wrap="none" anchor="ctr">
              <a:noAutofit/>
            </a:bodyPr>
            <a:lstStyle/>
            <a:p>
              <a:pPr algn="ctr" defTabSz="1219170"/>
              <a:r>
                <a:rPr lang="en-US" altLang="zh-CN" sz="4800" dirty="0">
                  <a:solidFill>
                    <a:srgbClr val="FFFFFF"/>
                  </a:solidFill>
                  <a:latin typeface="Calibri"/>
                  <a:ea typeface="宋体" panose="02010600030101010101" pitchFamily="2" charset="-122"/>
                  <a:cs typeface="+mn-ea"/>
                  <a:sym typeface="+mn-lt"/>
                </a:rPr>
                <a:t>02</a:t>
              </a:r>
            </a:p>
          </p:txBody>
        </p:sp>
        <p:sp>
          <p:nvSpPr>
            <p:cNvPr id="85" name="TextBox 26"/>
            <p:cNvSpPr txBox="1"/>
            <p:nvPr/>
          </p:nvSpPr>
          <p:spPr>
            <a:xfrm>
              <a:off x="2895089" y="2706178"/>
              <a:ext cx="3962574" cy="242864"/>
            </a:xfrm>
            <a:prstGeom prst="rect">
              <a:avLst/>
            </a:prstGeom>
            <a:noFill/>
          </p:spPr>
          <p:txBody>
            <a:bodyPr wrap="none" lIns="480000" tIns="0" rIns="0" bIns="0" anchor="b" anchorCtr="0">
              <a:no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R="0" lvl="0" algn="ctr" defTabSz="914400" rtl="0" eaLnBrk="1" fontAlgn="auto" latinLnBrk="0" hangingPunct="1">
                <a:lnSpc>
                  <a:spcPct val="90000"/>
                </a:lnSpc>
                <a:spcBef>
                  <a:spcPts val="1000"/>
                </a:spcBef>
                <a:spcAft>
                  <a:spcPts val="0"/>
                </a:spcAft>
                <a:buClrTx/>
                <a:buSzTx/>
                <a:tabLst/>
                <a:defRPr/>
              </a:pPr>
              <a:r>
                <a:rPr kumimoji="0" lang="id-ID"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đầu vận dụng qu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id-ID"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tắc đó vào thực tế.</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89F3E930-1468-4B81-86DA-6DEA8BDEB65F}"/>
              </a:ext>
            </a:extLst>
          </p:cNvPr>
          <p:cNvSpPr txBox="1"/>
          <p:nvPr/>
        </p:nvSpPr>
        <p:spPr>
          <a:xfrm>
            <a:off x="4645610" y="1663367"/>
            <a:ext cx="7729133" cy="978729"/>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kép</a:t>
            </a:r>
            <a:r>
              <a:rPr kumimoji="0" lang="id-ID"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矩形 6">
            <a:extLst>
              <a:ext uri="{FF2B5EF4-FFF2-40B4-BE49-F238E27FC236}">
                <a16:creationId xmlns:a16="http://schemas.microsoft.com/office/drawing/2014/main" id="{AEEF09C6-E337-4263-A853-87E06831CC16}"/>
              </a:ext>
            </a:extLst>
          </p:cNvPr>
          <p:cNvSpPr>
            <a:spLocks noChangeArrowheads="1"/>
          </p:cNvSpPr>
          <p:nvPr/>
        </p:nvSpPr>
        <p:spPr bwMode="auto">
          <a:xfrm>
            <a:off x="733538" y="2621623"/>
            <a:ext cx="2416046" cy="646331"/>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MỤC TIÊU</a:t>
            </a:r>
            <a:endParaRPr kumimoji="0" lang="zh-CN" alt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886245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6" dur="1000" fill="hold"/>
                                        <p:tgtEl>
                                          <p:spTgt spid="7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73"/>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additive="base">
                                        <p:cTn id="29" dur="500" fill="hold"/>
                                        <p:tgtEl>
                                          <p:spTgt spid="80"/>
                                        </p:tgtEl>
                                        <p:attrNameLst>
                                          <p:attrName>ppt_x</p:attrName>
                                        </p:attrNameLst>
                                      </p:cBhvr>
                                      <p:tavLst>
                                        <p:tav tm="0">
                                          <p:val>
                                            <p:strVal val="0-#ppt_w/2"/>
                                          </p:val>
                                        </p:tav>
                                        <p:tav tm="100000">
                                          <p:val>
                                            <p:strVal val="#ppt_x"/>
                                          </p:val>
                                        </p:tav>
                                      </p:tavLst>
                                    </p:anim>
                                    <p:anim calcmode="lin" valueType="num">
                                      <p:cBhvr additive="base">
                                        <p:cTn id="30" dur="500" fill="hold"/>
                                        <p:tgtEl>
                                          <p:spTgt spid="80"/>
                                        </p:tgtEl>
                                        <p:attrNameLst>
                                          <p:attrName>ppt_y</p:attrName>
                                        </p:attrNameLst>
                                      </p:cBhvr>
                                      <p:tavLst>
                                        <p:tav tm="0">
                                          <p:val>
                                            <p:strVal val="#ppt_y"/>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6413" y="817080"/>
            <a:ext cx="7479173" cy="5223840"/>
          </a:xfrm>
          <a:prstGeom prst="rect">
            <a:avLst/>
          </a:prstGeom>
        </p:spPr>
      </p:pic>
      <p:sp>
        <p:nvSpPr>
          <p:cNvPr id="7" name="PA_矩形 5">
            <a:extLst>
              <a:ext uri="{FF2B5EF4-FFF2-40B4-BE49-F238E27FC236}">
                <a16:creationId xmlns:a16="http://schemas.microsoft.com/office/drawing/2014/main" id="{C4F577F0-EA2A-4331-8E2E-82F75C0DA7B8}"/>
              </a:ext>
            </a:extLst>
          </p:cNvPr>
          <p:cNvSpPr/>
          <p:nvPr>
            <p:custDataLst>
              <p:tags r:id="rId1"/>
            </p:custDataLst>
          </p:nvPr>
        </p:nvSpPr>
        <p:spPr>
          <a:xfrm>
            <a:off x="3425786" y="3619293"/>
            <a:ext cx="6330862" cy="1446550"/>
          </a:xfrm>
          <a:prstGeom prst="rect">
            <a:avLst/>
          </a:prstGeom>
        </p:spPr>
        <p:txBody>
          <a:bodyPr wrap="square">
            <a:spAutoFit/>
          </a:bodyPr>
          <a:lstStyle/>
          <a:p>
            <a:pPr algn="just"/>
            <a:r>
              <a:rPr lang="en-US" altLang="zh-CN" sz="8800" b="1" dirty="0">
                <a:solidFill>
                  <a:srgbClr val="FFC000"/>
                </a:solidFill>
                <a:effectLst>
                  <a:outerShdw blurRad="38100" dist="38100" dir="2700000" algn="tl">
                    <a:srgbClr val="000000">
                      <a:alpha val="43137"/>
                    </a:srgbClr>
                  </a:outerShdw>
                </a:effectLst>
                <a:latin typeface="UTM Showcard" panose="02040603050506020204" pitchFamily="18" charset="0"/>
                <a:ea typeface="迷你简少儿" panose="03000509000000000000" pitchFamily="65" charset="-122"/>
              </a:rPr>
              <a:t>KHÁM PHÁ</a:t>
            </a:r>
            <a:endParaRPr lang="zh-CN" altLang="en-US" sz="8800" b="1" i="0" dirty="0">
              <a:solidFill>
                <a:srgbClr val="FFC000"/>
              </a:solidFill>
              <a:effectLst>
                <a:outerShdw blurRad="38100" dist="38100" dir="2700000" algn="tl">
                  <a:srgbClr val="000000">
                    <a:alpha val="43137"/>
                  </a:srgbClr>
                </a:outerShdw>
              </a:effectLst>
              <a:latin typeface="UTM Showcard" panose="02040603050506020204" pitchFamily="18" charset="0"/>
              <a:ea typeface="Microsoft YaHei" panose="020B0503020204020204" pitchFamily="34" charset="-122"/>
            </a:endParaRPr>
          </a:p>
        </p:txBody>
      </p:sp>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8412480" y="-87084"/>
            <a:ext cx="3861378" cy="3861378"/>
          </a:xfrm>
          <a:prstGeom prst="rect">
            <a:avLst/>
          </a:prstGeom>
        </p:spPr>
      </p:pic>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6" presetClass="emph" presetSubtype="0" repeatCount="5000" fill="hold" nodeType="with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5641848"/>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594361" y="548640"/>
            <a:ext cx="10927080" cy="5129784"/>
          </a:xfrm>
        </p:spPr>
        <p:txBody>
          <a:bodyPr rtlCol="0" anchor="ctr">
            <a:noAutofit/>
          </a:bodyPr>
          <a:lstStyle/>
          <a:p>
            <a:pPr marL="0" indent="0" algn="just" eaLnBrk="1" fontAlgn="auto" hangingPunct="1">
              <a:lnSpc>
                <a:spcPct val="100000"/>
              </a:lnSpc>
              <a:spcBef>
                <a:spcPts val="600"/>
              </a:spcBef>
              <a:spcAft>
                <a:spcPts val="600"/>
              </a:spcAft>
              <a:buFont typeface="Arial" charset="0"/>
              <a:buNone/>
              <a:defRPr/>
            </a:pPr>
            <a:r>
              <a:rPr lang="en-US" b="1" dirty="0">
                <a:solidFill>
                  <a:srgbClr val="FF9933"/>
                </a:solidFill>
                <a:latin typeface="UTM Avo" panose="02040603050506020204" pitchFamily="18" charset="0"/>
                <a:cs typeface="Arial" panose="020B0604020202020204" pitchFamily="34" charset="0"/>
              </a:rPr>
              <a:t>1. </a:t>
            </a:r>
            <a:r>
              <a:rPr lang="en-US" b="1" dirty="0" err="1">
                <a:solidFill>
                  <a:srgbClr val="FF9933"/>
                </a:solidFill>
                <a:latin typeface="UTM Avo" panose="02040603050506020204" pitchFamily="18" charset="0"/>
                <a:cs typeface="Arial" panose="020B0604020202020204" pitchFamily="34" charset="0"/>
              </a:rPr>
              <a:t>Những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từ</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ngữ</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và</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câu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đặt</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trong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dấu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ngoặc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kép</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dưới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đây</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là</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lời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của</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ai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Nêu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tác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dụng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của</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dấu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ngoặc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kép</a:t>
            </a:r>
            <a:r>
              <a:rPr lang="en-US" b="1" dirty="0">
                <a:solidFill>
                  <a:srgbClr val="FF9933"/>
                </a:solidFill>
                <a:latin typeface="UTM Avo" panose="02040603050506020204" pitchFamily="18" charset="0"/>
                <a:cs typeface="Arial" panose="020B0604020202020204" pitchFamily="34" charset="0"/>
              </a:rPr>
              <a:t>:</a:t>
            </a:r>
          </a:p>
          <a:p>
            <a:pPr marL="0" indent="0" algn="just"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mình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người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lính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vâng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lệnh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quốc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ra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trận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đầy</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tớ</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trung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của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Ở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lòng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yêu</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mến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đã</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trở</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say </a:t>
            </a:r>
            <a:r>
              <a:rPr lang="en-US" dirty="0" err="1">
                <a:latin typeface="UTM Avo" panose="02040603050506020204" pitchFamily="18" charset="0"/>
                <a:cs typeface="Arial" panose="020B0604020202020204" pitchFamily="34" charset="0"/>
              </a:rPr>
              <a:t>mê</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mãnh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liệt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nói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Tôi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chỉ</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bậc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sao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nước</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độc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lập</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do, </a:t>
            </a:r>
            <a:r>
              <a:rPr lang="en-US" dirty="0" err="1">
                <a:latin typeface="UTM Avo" panose="02040603050506020204" pitchFamily="18" charset="0"/>
                <a:cs typeface="Arial" panose="020B0604020202020204" pitchFamily="34" charset="0"/>
              </a:rPr>
              <a:t>đồng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bào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ai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cơm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ăn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áo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ai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học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hành</a:t>
            </a:r>
            <a:r>
              <a:rPr lang="en-US" dirty="0">
                <a:latin typeface="UTM Avo" panose="02040603050506020204" pitchFamily="18" charset="0"/>
                <a:cs typeface="Arial" panose="020B0604020202020204" pitchFamily="34" charset="0"/>
              </a:rPr>
              <a:t>.”</a:t>
            </a:r>
          </a:p>
          <a:p>
            <a:pPr marL="0" indent="0" algn="r"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Theo </a:t>
            </a:r>
            <a:r>
              <a:rPr lang="en-US" b="1" dirty="0" err="1">
                <a:latin typeface="UTM Avo" panose="02040603050506020204" pitchFamily="18" charset="0"/>
                <a:cs typeface="Arial" panose="020B0604020202020204" pitchFamily="34" charset="0"/>
              </a:rPr>
              <a:t>Trường</a:t>
            </a:r>
            <a:r>
              <a:rPr lang="en-US" b="1" dirty="0">
                <a:latin typeface="UTM Avo" panose="02040603050506020204" pitchFamily="18" charset="0"/>
                <a:cs typeface="Arial" panose="020B0604020202020204" pitchFamily="34" charset="0"/>
              </a:rPr>
              <a:t> </a:t>
            </a:r>
            <a:r>
              <a:rPr lang="en-US" b="1" dirty="0" err="1">
                <a:latin typeface="UTM Avo" panose="02040603050506020204" pitchFamily="18" charset="0"/>
                <a:cs typeface="Arial" panose="020B0604020202020204" pitchFamily="34" charset="0"/>
              </a:rPr>
              <a:t>Chinh</a:t>
            </a:r>
            <a:endParaRPr lang="en-US" dirty="0">
              <a:latin typeface="UTM Avo" panose="02040603050506020204" pitchFamily="18" charset="0"/>
              <a:cs typeface="Arial" panose="020B0604020202020204" pitchFamily="34" charset="0"/>
            </a:endParaRPr>
          </a:p>
        </p:txBody>
      </p:sp>
      <p:cxnSp>
        <p:nvCxnSpPr>
          <p:cNvPr id="8" name="Straight Connector 7"/>
          <p:cNvCxnSpPr/>
          <p:nvPr/>
        </p:nvCxnSpPr>
        <p:spPr>
          <a:xfrm>
            <a:off x="5378133" y="2285937"/>
            <a:ext cx="60610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1261" y="2697734"/>
            <a:ext cx="1494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201861" y="2709134"/>
            <a:ext cx="5905563" cy="10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47012" y="3559906"/>
            <a:ext cx="969213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3959" y="3975258"/>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1261" y="4445063"/>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959" y="4855306"/>
            <a:ext cx="96196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4" name="PA_图片 4">
            <a:extLst>
              <a:ext uri="{FF2B5EF4-FFF2-40B4-BE49-F238E27FC236}">
                <a16:creationId xmlns:a16="http://schemas.microsoft.com/office/drawing/2014/main" id="{C222FBF7-B403-415C-A64B-E98F05EB324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164939" y="4622991"/>
            <a:ext cx="3102261" cy="2110866"/>
          </a:xfrm>
          <a:prstGeom prst="rect">
            <a:avLst/>
          </a:prstGeom>
        </p:spPr>
      </p:pic>
    </p:spTree>
    <p:extLst>
      <p:ext uri="{BB962C8B-B14F-4D97-AF65-F5344CB8AC3E}">
        <p14:creationId xmlns:p14="http://schemas.microsoft.com/office/powerpoint/2010/main" val="378892896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5400"/>
                            </p:stCondLst>
                            <p:childTnLst>
                              <p:par>
                                <p:cTn id="18" presetID="42" presetClass="entr" presetSubtype="0"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3">
            <a:extLst>
              <a:ext uri="{FF2B5EF4-FFF2-40B4-BE49-F238E27FC236}">
                <a16:creationId xmlns:a16="http://schemas.microsoft.com/office/drawing/2014/main" id="{220AA74B-5896-4B57-B375-EAC72AD5335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0" y="3015558"/>
            <a:ext cx="3026531" cy="2754143"/>
          </a:xfrm>
          <a:prstGeom prst="rect">
            <a:avLst/>
          </a:prstGeom>
        </p:spPr>
      </p:pic>
      <p:pic>
        <p:nvPicPr>
          <p:cNvPr id="12"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023497" y="-1041703"/>
            <a:ext cx="8336653" cy="8336653"/>
          </a:xfrm>
          <a:prstGeom prst="rect">
            <a:avLst/>
          </a:prstGeom>
        </p:spPr>
      </p:pic>
      <p:sp>
        <p:nvSpPr>
          <p:cNvPr id="9" name="PA_文本框 2">
            <a:extLst>
              <a:ext uri="{FF2B5EF4-FFF2-40B4-BE49-F238E27FC236}">
                <a16:creationId xmlns:a16="http://schemas.microsoft.com/office/drawing/2014/main" id="{980C8E29-DE72-4AF9-873D-36031672FBB8}"/>
              </a:ext>
            </a:extLst>
          </p:cNvPr>
          <p:cNvSpPr txBox="1"/>
          <p:nvPr>
            <p:custDataLst>
              <p:tags r:id="rId3"/>
            </p:custDataLst>
          </p:nvPr>
        </p:nvSpPr>
        <p:spPr>
          <a:xfrm>
            <a:off x="2536852" y="1418463"/>
            <a:ext cx="4369543" cy="646331"/>
          </a:xfrm>
          <a:prstGeom prst="rect">
            <a:avLst/>
          </a:prstGeom>
          <a:noFill/>
        </p:spPr>
        <p:txBody>
          <a:bodyPr wrap="square" rtlCol="0">
            <a:spAutoFit/>
          </a:bodyPr>
          <a:lstStyle/>
          <a:p>
            <a:pPr algn="ctr"/>
            <a:r>
              <a:rPr lang="en-US" altLang="zh-CN" sz="3600" dirty="0" err="1">
                <a:solidFill>
                  <a:schemeClr val="tx2"/>
                </a:solidFill>
                <a:latin typeface="UTM Habano" panose="02040603050506020204" pitchFamily="18" charset="0"/>
                <a:cs typeface="+mn-ea"/>
                <a:sym typeface="+mn-lt"/>
              </a:rPr>
              <a:t>Luyện</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từ</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và</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câu</a:t>
            </a:r>
            <a:endParaRPr lang="zh-CN" altLang="en-US" sz="3600" dirty="0">
              <a:solidFill>
                <a:schemeClr val="tx2"/>
              </a:solidFill>
              <a:latin typeface="UTM Habano" panose="02040603050506020204" pitchFamily="18" charset="0"/>
              <a:cs typeface="+mn-ea"/>
              <a:sym typeface="+mn-lt"/>
            </a:endParaRPr>
          </a:p>
        </p:txBody>
      </p:sp>
      <p:pic>
        <p:nvPicPr>
          <p:cNvPr id="11" name="PA_图片 4">
            <a:extLst>
              <a:ext uri="{FF2B5EF4-FFF2-40B4-BE49-F238E27FC236}">
                <a16:creationId xmlns:a16="http://schemas.microsoft.com/office/drawing/2014/main" id="{872DE459-3495-4717-8599-C145CA824015}"/>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433704" y="3596366"/>
            <a:ext cx="3999197" cy="3999197"/>
          </a:xfrm>
          <a:prstGeom prst="rect">
            <a:avLst/>
          </a:prstGeom>
        </p:spPr>
      </p:pic>
      <p:sp>
        <p:nvSpPr>
          <p:cNvPr id="14" name="PA_文本框 2">
            <a:extLst>
              <a:ext uri="{FF2B5EF4-FFF2-40B4-BE49-F238E27FC236}">
                <a16:creationId xmlns:a16="http://schemas.microsoft.com/office/drawing/2014/main" id="{980C8E29-DE72-4AF9-873D-36031672FBB8}"/>
              </a:ext>
            </a:extLst>
          </p:cNvPr>
          <p:cNvSpPr txBox="1"/>
          <p:nvPr>
            <p:custDataLst>
              <p:tags r:id="rId5"/>
            </p:custDataLst>
          </p:nvPr>
        </p:nvSpPr>
        <p:spPr>
          <a:xfrm>
            <a:off x="3026531" y="2064794"/>
            <a:ext cx="5778092" cy="2123658"/>
          </a:xfrm>
          <a:prstGeom prst="rect">
            <a:avLst/>
          </a:prstGeom>
          <a:noFill/>
        </p:spPr>
        <p:txBody>
          <a:bodyPr wrap="square" rtlCol="0">
            <a:spAutoFit/>
          </a:bodyPr>
          <a:lstStyle/>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DẤU </a:t>
            </a:r>
          </a:p>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NGOẶC KÉP</a:t>
            </a:r>
            <a:endParaRPr lang="zh-CN" altLang="en-US"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endParaRPr>
          </a:p>
        </p:txBody>
      </p:sp>
    </p:spTree>
    <p:extLst>
      <p:ext uri="{BB962C8B-B14F-4D97-AF65-F5344CB8AC3E}">
        <p14:creationId xmlns:p14="http://schemas.microsoft.com/office/powerpoint/2010/main" val="88155230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26" presetClass="emph" presetSubtype="0" repeatCount="3000" fill="hold" nodeType="with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par>
                                <p:cTn id="24" presetID="47" presetClass="entr" presetSubtype="0"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3189" y="0"/>
            <a:ext cx="12188825" cy="5562600"/>
          </a:xfrm>
          <a:prstGeom prst="rect">
            <a:avLst/>
          </a:prstGeom>
          <a:noFill/>
          <a:ln>
            <a:noFill/>
          </a:ln>
          <a:extLst>
            <a:ext uri="{909E8E84-426E-40DD-AFC4-6F175D3DCCD1}">
              <a14:hiddenFill xmlns:a14="http://schemas.microsoft.com/office/drawing/2010/main">
                <a:solidFill>
                  <a:srgbClr val="009900">
                    <a:alpha val="0"/>
                  </a:srgbClr>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344395" rIns="295196" bIns="49199"/>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algn="just" eaLnBrk="1" hangingPunct="1">
              <a:lnSpc>
                <a:spcPct val="120000"/>
              </a:lnSpc>
              <a:spcBef>
                <a:spcPts val="650"/>
              </a:spcBef>
              <a:buClr>
                <a:schemeClr val="hlink"/>
              </a:buClr>
              <a:buSzPct val="120000"/>
            </a:pPr>
            <a:r>
              <a:rPr lang="en-US" altLang="en-US" sz="3900" i="0" u="none">
                <a:latin typeface="Tahoma" panose="020B0604030504040204" pitchFamily="34" charset="0"/>
              </a:rPr>
              <a:t>	</a:t>
            </a:r>
            <a:r>
              <a:rPr lang="en-US" altLang="en-US" sz="3900" b="1" i="0" u="none">
                <a:solidFill>
                  <a:srgbClr val="FF0000"/>
                </a:solidFill>
                <a:latin typeface="Tahoma" panose="020B0604030504040204" pitchFamily="34" charset="0"/>
              </a:rPr>
              <a:t>T</a:t>
            </a:r>
            <a:r>
              <a:rPr lang="en-US" altLang="en-US" sz="3400" b="1" i="0" u="none">
                <a:solidFill>
                  <a:srgbClr val="FF0000"/>
                </a:solidFill>
                <a:latin typeface="Tahoma" panose="020B0604030504040204" pitchFamily="34" charset="0"/>
              </a:rPr>
              <a:t>ừ ngữ </a:t>
            </a:r>
            <a:r>
              <a:rPr lang="en-US" altLang="en-US" sz="3400" i="0" u="none">
                <a:solidFill>
                  <a:srgbClr val="FF3399"/>
                </a:solidFill>
                <a:latin typeface="Tahoma" panose="020B0604030504040204" pitchFamily="34" charset="0"/>
              </a:rPr>
              <a:t>được đặt trong dấu ngoặc kép:</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’’người lính vâng lệnh quốc dân ra mặt trận”</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’’đầy tớ trung thành của nhân dân”</a:t>
            </a:r>
          </a:p>
          <a:p>
            <a:pPr algn="just" eaLnBrk="1" hangingPunct="1">
              <a:lnSpc>
                <a:spcPct val="120000"/>
              </a:lnSpc>
              <a:spcBef>
                <a:spcPts val="650"/>
              </a:spcBef>
              <a:buClr>
                <a:schemeClr val="hlink"/>
              </a:buClr>
              <a:buSzPct val="120000"/>
            </a:pPr>
            <a:endParaRPr lang="en-US" altLang="en-US" sz="3400" i="0" u="none">
              <a:latin typeface="Tahoma" panose="020B0604030504040204" pitchFamily="34" charset="0"/>
            </a:endParaRP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	</a:t>
            </a:r>
            <a:r>
              <a:rPr lang="en-US" altLang="en-US" sz="3400" b="1" i="0" u="none">
                <a:solidFill>
                  <a:srgbClr val="FF0000"/>
                </a:solidFill>
                <a:latin typeface="Tahoma" panose="020B0604030504040204" pitchFamily="34" charset="0"/>
              </a:rPr>
              <a:t>Câu </a:t>
            </a:r>
            <a:r>
              <a:rPr lang="en-US" altLang="en-US" sz="3400" i="0" u="none">
                <a:solidFill>
                  <a:srgbClr val="FF3399"/>
                </a:solidFill>
                <a:latin typeface="Tahoma" panose="020B0604030504040204" pitchFamily="34" charset="0"/>
              </a:rPr>
              <a:t>được đặt trong dấu ngoặc kép:</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’’Tôi chỉ có một sự ham muốn, ham muốn tột bậc, là làm sao cho nước ta hoàn toàn độc lập, dân ta được hoàn toàn tự do, đồng bào ai cũng có cơm ăn, áo mặc, ai cũng được học hành.’’</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0"/>
            <a:ext cx="121888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289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7" presetClass="entr" presetSubtype="8" fill="hold" nodeType="after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8" fill="hold"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 calcmode="lin" valueType="num">
                                      <p:cBhvr additive="base">
                                        <p:cTn id="18"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Effect transition="in" filter="fade">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a:endCxn id="12" idx="1"/>
          </p:cNvCxnSpPr>
          <p:nvPr/>
        </p:nvCxnSpPr>
        <p:spPr>
          <a:xfrm flipV="1">
            <a:off x="7204077" y="904694"/>
            <a:ext cx="952500" cy="514533"/>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89568" y="2496194"/>
            <a:ext cx="1429701" cy="836484"/>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8156577" y="57731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mj-lt"/>
                <a:cs typeface="Arial" pitchFamily="34" charset="0"/>
              </a:rPr>
              <a:t>Cụm</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từ</a:t>
            </a:r>
            <a:endParaRPr lang="en-US" sz="3200" b="1" dirty="0">
              <a:solidFill>
                <a:srgbClr val="FF0066"/>
              </a:solidFill>
              <a:latin typeface="+mj-lt"/>
            </a:endParaRPr>
          </a:p>
        </p:txBody>
      </p:sp>
      <p:sp>
        <p:nvSpPr>
          <p:cNvPr id="13" name="Rounded Rectangle 12"/>
          <p:cNvSpPr/>
          <p:nvPr/>
        </p:nvSpPr>
        <p:spPr>
          <a:xfrm>
            <a:off x="6644905" y="2797798"/>
            <a:ext cx="2864594"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mj-lt"/>
                <a:cs typeface="Arial" pitchFamily="34" charset="0"/>
              </a:rPr>
              <a:t>Câu</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trọn</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vẹn</a:t>
            </a:r>
            <a:endParaRPr lang="en-US" sz="3200" b="1" dirty="0">
              <a:solidFill>
                <a:srgbClr val="FF0066"/>
              </a:solidFill>
              <a:latin typeface="+mj-lt"/>
              <a:cs typeface="Arial" pitchFamily="34" charset="0"/>
            </a:endParaRPr>
          </a:p>
          <a:p>
            <a:pPr algn="ctr">
              <a:defRPr/>
            </a:pPr>
            <a:r>
              <a:rPr lang="en-US" sz="3200" b="1" dirty="0" err="1">
                <a:solidFill>
                  <a:srgbClr val="FF0066"/>
                </a:solidFill>
                <a:latin typeface="+mj-lt"/>
                <a:cs typeface="Arial" pitchFamily="34" charset="0"/>
              </a:rPr>
              <a:t>Đoạn</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văn</a:t>
            </a:r>
            <a:endParaRPr lang="en-US" sz="3200" b="1" dirty="0">
              <a:solidFill>
                <a:srgbClr val="FF0066"/>
              </a:solidFill>
              <a:latin typeface="+mj-lt"/>
            </a:endParaRPr>
          </a:p>
        </p:txBody>
      </p:sp>
      <p:grpSp>
        <p:nvGrpSpPr>
          <p:cNvPr id="50" name="Group 49"/>
          <p:cNvGrpSpPr>
            <a:grpSpLocks/>
          </p:cNvGrpSpPr>
          <p:nvPr/>
        </p:nvGrpSpPr>
        <p:grpSpPr bwMode="auto">
          <a:xfrm>
            <a:off x="2362202" y="-53975"/>
            <a:ext cx="5062537"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mj-lt"/>
                </a:rPr>
                <a:t>dẫn</a:t>
              </a:r>
              <a:r>
                <a:rPr kumimoji="1" lang="en-US" sz="4000" b="1" dirty="0">
                  <a:solidFill>
                    <a:srgbClr val="FF0000"/>
                  </a:solidFill>
                  <a:latin typeface="+mj-lt"/>
                </a:rPr>
                <a:t> </a:t>
              </a:r>
              <a:r>
                <a:rPr kumimoji="1" lang="en-US" sz="4000" b="1" dirty="0" err="1">
                  <a:solidFill>
                    <a:srgbClr val="FF0000"/>
                  </a:solidFill>
                  <a:latin typeface="+mj-lt"/>
                </a:rPr>
                <a:t>lời</a:t>
              </a:r>
              <a:r>
                <a:rPr kumimoji="1" lang="en-US" sz="4000" b="1" dirty="0">
                  <a:solidFill>
                    <a:srgbClr val="FF0000"/>
                  </a:solidFill>
                  <a:latin typeface="+mj-lt"/>
                </a:rPr>
                <a:t> </a:t>
              </a:r>
              <a:r>
                <a:rPr kumimoji="1" lang="en-US" sz="4000" b="1" dirty="0" err="1">
                  <a:solidFill>
                    <a:srgbClr val="FF0000"/>
                  </a:solidFill>
                  <a:latin typeface="+mj-lt"/>
                </a:rPr>
                <a:t>nói</a:t>
              </a:r>
              <a:r>
                <a:rPr kumimoji="1" lang="en-US" sz="4000" b="1" dirty="0">
                  <a:solidFill>
                    <a:srgbClr val="FF0000"/>
                  </a:solidFill>
                  <a:latin typeface="+mj-lt"/>
                </a:rPr>
                <a:t> </a:t>
              </a:r>
              <a:r>
                <a:rPr kumimoji="1" lang="en-US" sz="4000" b="1" dirty="0" err="1">
                  <a:solidFill>
                    <a:srgbClr val="FF0000"/>
                  </a:solidFill>
                  <a:latin typeface="+mj-lt"/>
                </a:rPr>
                <a:t>trực</a:t>
              </a:r>
              <a:r>
                <a:rPr kumimoji="1" lang="en-US" sz="4000" b="1" dirty="0">
                  <a:solidFill>
                    <a:srgbClr val="FF0000"/>
                  </a:solidFill>
                  <a:latin typeface="+mj-lt"/>
                </a:rPr>
                <a:t> </a:t>
              </a:r>
              <a:r>
                <a:rPr kumimoji="1" lang="en-US" sz="4000" b="1" dirty="0" err="1">
                  <a:solidFill>
                    <a:srgbClr val="FF0000"/>
                  </a:solidFill>
                  <a:latin typeface="+mj-lt"/>
                </a:rPr>
                <a:t>tiếp</a:t>
              </a:r>
              <a:r>
                <a:rPr kumimoji="1" lang="en-US" sz="4000" b="1" dirty="0">
                  <a:solidFill>
                    <a:srgbClr val="FF0000"/>
                  </a:solidFill>
                  <a:latin typeface="+mj-lt"/>
                </a:rPr>
                <a:t> </a:t>
              </a:r>
              <a:r>
                <a:rPr kumimoji="1" lang="en-US" sz="4000" b="1" dirty="0" err="1">
                  <a:solidFill>
                    <a:schemeClr val="tx2"/>
                  </a:solidFill>
                  <a:latin typeface="+mj-lt"/>
                </a:rPr>
                <a:t>của</a:t>
              </a:r>
              <a:r>
                <a:rPr kumimoji="1" lang="en-US" sz="4000" b="1" dirty="0">
                  <a:solidFill>
                    <a:schemeClr val="tx2"/>
                  </a:solidFill>
                  <a:latin typeface="+mj-lt"/>
                </a:rPr>
                <a:t> </a:t>
              </a:r>
              <a:r>
                <a:rPr kumimoji="1" lang="en-US" sz="4000" b="1" dirty="0" err="1">
                  <a:solidFill>
                    <a:schemeClr val="tx2"/>
                  </a:solidFill>
                  <a:latin typeface="+mj-lt"/>
                </a:rPr>
                <a:t>nhân</a:t>
              </a:r>
              <a:r>
                <a:rPr kumimoji="1" lang="en-US" sz="4000" b="1" dirty="0">
                  <a:solidFill>
                    <a:schemeClr val="tx2"/>
                  </a:solidFill>
                  <a:latin typeface="+mj-lt"/>
                </a:rPr>
                <a:t> </a:t>
              </a:r>
              <a:r>
                <a:rPr kumimoji="1" lang="en-US" sz="4000" b="1" dirty="0" err="1">
                  <a:solidFill>
                    <a:schemeClr val="tx2"/>
                  </a:solidFill>
                  <a:latin typeface="+mj-lt"/>
                </a:rPr>
                <a:t>vật</a:t>
              </a:r>
              <a:endParaRPr kumimoji="1" lang="en-US" sz="4000" b="1" dirty="0">
                <a:solidFill>
                  <a:schemeClr val="tx2"/>
                </a:solidFill>
                <a:latin typeface="+mj-lt"/>
              </a:endParaRPr>
            </a:p>
          </p:txBody>
        </p:sp>
      </p:grpSp>
      <p:pic>
        <p:nvPicPr>
          <p:cNvPr id="15"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005" y="1550323"/>
            <a:ext cx="4729396" cy="5517272"/>
          </a:xfrm>
          <a:prstGeom prst="rect">
            <a:avLst/>
          </a:prstGeom>
        </p:spPr>
      </p:pic>
    </p:spTree>
    <p:extLst>
      <p:ext uri="{BB962C8B-B14F-4D97-AF65-F5344CB8AC3E}">
        <p14:creationId xmlns:p14="http://schemas.microsoft.com/office/powerpoint/2010/main" val="392020950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childTnLst>
                          </p:cTn>
                        </p:par>
                        <p:par>
                          <p:cTn id="32" fill="hold" nodeType="afterGroup">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1000"/>
                                        <p:tgtEl>
                                          <p:spTgt spid="11"/>
                                        </p:tgtEl>
                                      </p:cBhvr>
                                    </p:animEffect>
                                  </p:childTnLst>
                                </p:cTn>
                              </p:par>
                            </p:childTnLst>
                          </p:cTn>
                        </p:par>
                        <p:par>
                          <p:cTn id="44" fill="hold" nodeType="afterGroup">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5641848"/>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594361" y="548640"/>
            <a:ext cx="10927080" cy="5129784"/>
          </a:xfrm>
        </p:spPr>
        <p:txBody>
          <a:bodyPr rtlCol="0" anchor="ctr">
            <a:noAutofit/>
          </a:bodyPr>
          <a:lstStyle/>
          <a:p>
            <a:pPr marL="0" indent="0" algn="just" fontAlgn="auto">
              <a:spcBef>
                <a:spcPts val="1291"/>
              </a:spcBef>
              <a:spcAft>
                <a:spcPts val="0"/>
              </a:spcAft>
              <a:buNone/>
              <a:defRPr/>
            </a:pPr>
            <a:r>
              <a:rPr lang="en-US" b="1" dirty="0">
                <a:solidFill>
                  <a:srgbClr val="FF9933"/>
                </a:solidFill>
                <a:latin typeface="UTM Avo" panose="02040603050506020204" pitchFamily="18" charset="0"/>
                <a:cs typeface="Arial" pitchFamily="34" charset="0"/>
              </a:rPr>
              <a:t>2. </a:t>
            </a:r>
            <a:r>
              <a:rPr lang="en-US" b="1" dirty="0" err="1">
                <a:solidFill>
                  <a:srgbClr val="FF9933"/>
                </a:solidFill>
                <a:latin typeface="UTM Avo" panose="02040603050506020204" pitchFamily="18" charset="0"/>
                <a:cs typeface="Arial" pitchFamily="34" charset="0"/>
              </a:rPr>
              <a:t>Trong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đoạn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văn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trên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khi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nào</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ngoặc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kép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được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dùng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độc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lập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Khi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nào</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ngoặc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kép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được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dùng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phối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hợp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với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hai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chấm</a:t>
            </a:r>
            <a:r>
              <a:rPr lang="en-US" b="1" dirty="0">
                <a:solidFill>
                  <a:srgbClr val="FF9933"/>
                </a:solidFill>
                <a:latin typeface="UTM Avo" panose="02040603050506020204" pitchFamily="18" charset="0"/>
                <a:cs typeface="Arial" pitchFamily="34" charset="0"/>
              </a:rPr>
              <a:t>?</a:t>
            </a:r>
          </a:p>
          <a:p>
            <a:pPr marL="0" indent="0" algn="just"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mình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người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lính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vâng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lệnh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quốc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ra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trận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đầy</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tớ</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trung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của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Ở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lòng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yêu</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mến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đã</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trở</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say </a:t>
            </a:r>
            <a:r>
              <a:rPr lang="en-US" dirty="0" err="1">
                <a:latin typeface="UTM Avo" panose="02040603050506020204" pitchFamily="18" charset="0"/>
                <a:cs typeface="Arial" panose="020B0604020202020204" pitchFamily="34" charset="0"/>
              </a:rPr>
              <a:t>mê</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mãnh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liệt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nói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Tôi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chỉ</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bậc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sao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nước</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độc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lập</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do, </a:t>
            </a:r>
            <a:r>
              <a:rPr lang="en-US" dirty="0" err="1">
                <a:latin typeface="UTM Avo" panose="02040603050506020204" pitchFamily="18" charset="0"/>
                <a:cs typeface="Arial" panose="020B0604020202020204" pitchFamily="34" charset="0"/>
              </a:rPr>
              <a:t>đồng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bào</a:t>
            </a:r>
            <a:r>
              <a:rPr lang="en-US" dirty="0">
                <a:latin typeface="UTM Avo" panose="02040603050506020204" pitchFamily="18" charset="0"/>
                <a:cs typeface="Arial" panose="020B0604020202020204" pitchFamily="34" charset="0"/>
              </a:rPr>
              <a:t> ai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cơm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ăn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áo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mặc</a:t>
            </a:r>
            <a:r>
              <a:rPr lang="en-US" dirty="0">
                <a:latin typeface="UTM Avo" panose="02040603050506020204" pitchFamily="18" charset="0"/>
                <a:cs typeface="Arial" panose="020B0604020202020204" pitchFamily="34" charset="0"/>
              </a:rPr>
              <a:t>, ai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học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hành</a:t>
            </a:r>
            <a:r>
              <a:rPr lang="en-US" dirty="0">
                <a:latin typeface="UTM Avo" panose="02040603050506020204" pitchFamily="18" charset="0"/>
                <a:cs typeface="Arial" panose="020B0604020202020204" pitchFamily="34" charset="0"/>
              </a:rPr>
              <a:t>.”</a:t>
            </a:r>
          </a:p>
          <a:p>
            <a:pPr marL="0" indent="0" algn="r"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Theo </a:t>
            </a:r>
            <a:r>
              <a:rPr lang="en-US" b="1" dirty="0" err="1">
                <a:latin typeface="UTM Avo" panose="02040603050506020204" pitchFamily="18" charset="0"/>
                <a:cs typeface="Arial" panose="020B0604020202020204" pitchFamily="34" charset="0"/>
              </a:rPr>
              <a:t>Trường</a:t>
            </a:r>
            <a:r>
              <a:rPr lang="en-US" b="1" dirty="0">
                <a:latin typeface="UTM Avo" panose="02040603050506020204" pitchFamily="18" charset="0"/>
                <a:cs typeface="Arial" panose="020B0604020202020204" pitchFamily="34" charset="0"/>
              </a:rPr>
              <a:t> </a:t>
            </a:r>
            <a:r>
              <a:rPr lang="en-US" b="1" dirty="0" err="1">
                <a:latin typeface="UTM Avo" panose="02040603050506020204" pitchFamily="18" charset="0"/>
                <a:cs typeface="Arial" panose="020B0604020202020204" pitchFamily="34" charset="0"/>
              </a:rPr>
              <a:t>Chinh</a:t>
            </a:r>
            <a:endParaRPr lang="en-US" dirty="0">
              <a:latin typeface="UTM Avo" panose="02040603050506020204" pitchFamily="18" charset="0"/>
              <a:cs typeface="Arial" panose="020B0604020202020204" pitchFamily="34" charset="0"/>
            </a:endParaRPr>
          </a:p>
        </p:txBody>
      </p:sp>
      <p:cxnSp>
        <p:nvCxnSpPr>
          <p:cNvPr id="8" name="Straight Connector 7"/>
          <p:cNvCxnSpPr/>
          <p:nvPr/>
        </p:nvCxnSpPr>
        <p:spPr>
          <a:xfrm>
            <a:off x="5378133" y="2377377"/>
            <a:ext cx="60610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1261" y="2798318"/>
            <a:ext cx="1494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201861" y="2809718"/>
            <a:ext cx="5905563" cy="10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47012" y="3660490"/>
            <a:ext cx="969213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3959" y="4075842"/>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1261" y="4545647"/>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959" y="4955890"/>
            <a:ext cx="96196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A_图片 4">
            <a:extLst>
              <a:ext uri="{FF2B5EF4-FFF2-40B4-BE49-F238E27FC236}">
                <a16:creationId xmlns:a16="http://schemas.microsoft.com/office/drawing/2014/main" id="{C222FBF7-B403-415C-A64B-E98F05EB324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38830" y="4661475"/>
            <a:ext cx="3102261" cy="2110866"/>
          </a:xfrm>
          <a:prstGeom prst="rect">
            <a:avLst/>
          </a:prstGeom>
        </p:spPr>
      </p:pic>
    </p:spTree>
    <p:extLst>
      <p:ext uri="{BB962C8B-B14F-4D97-AF65-F5344CB8AC3E}">
        <p14:creationId xmlns:p14="http://schemas.microsoft.com/office/powerpoint/2010/main" val="32530408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par>
                                <p:cTn id="47" presetID="22" presetClass="entr" presetSubtype="8"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507493" y="356616"/>
            <a:ext cx="11338560" cy="38679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757427" y="453722"/>
            <a:ext cx="10927080" cy="3578207"/>
          </a:xfrm>
        </p:spPr>
        <p:txBody>
          <a:bodyPr rtlCol="0" anchor="ctr">
            <a:noAutofit/>
          </a:bodyPr>
          <a:lstStyle/>
          <a:p>
            <a:pPr marL="0" indent="0" algn="just" fontAlgn="auto">
              <a:lnSpc>
                <a:spcPct val="114000"/>
              </a:lnSpc>
              <a:spcBef>
                <a:spcPts val="0"/>
              </a:spcBef>
              <a:spcAft>
                <a:spcPts val="0"/>
              </a:spcAft>
              <a:buNone/>
              <a:defRPr/>
            </a:pPr>
            <a:r>
              <a:rPr lang="en-US" sz="3600" b="1" dirty="0">
                <a:solidFill>
                  <a:srgbClr val="FF9933"/>
                </a:solidFill>
                <a:latin typeface="UTM Avo" panose="02040603050506020204" pitchFamily="18" charset="0"/>
                <a:cs typeface="Arial" pitchFamily="34" charset="0"/>
              </a:rPr>
              <a:t>2. </a:t>
            </a:r>
            <a:r>
              <a:rPr lang="en-US" sz="3600" b="1" dirty="0" err="1">
                <a:solidFill>
                  <a:srgbClr val="FF9933"/>
                </a:solidFill>
                <a:latin typeface="UTM Avo" panose="02040603050506020204" pitchFamily="18" charset="0"/>
                <a:cs typeface="Arial" pitchFamily="34" charset="0"/>
              </a:rPr>
              <a:t>Trong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đoạn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văn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trên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độc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lập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phối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hợp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với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hai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chấm</a:t>
            </a:r>
            <a:r>
              <a:rPr lang="en-US" sz="3600" b="1" dirty="0">
                <a:solidFill>
                  <a:srgbClr val="FF9933"/>
                </a:solidFill>
                <a:latin typeface="UTM Avo" panose="02040603050506020204" pitchFamily="18" charset="0"/>
                <a:cs typeface="Arial" pitchFamily="34" charset="0"/>
              </a:rPr>
              <a:t>?</a:t>
            </a:r>
          </a:p>
          <a:p>
            <a:pPr marL="0" indent="0" algn="just">
              <a:lnSpc>
                <a:spcPct val="114000"/>
              </a:lnSpc>
              <a:spcBef>
                <a:spcPts val="0"/>
              </a:spcBef>
              <a:buNone/>
              <a:defRPr/>
            </a:pP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Bác</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tự</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cho</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mình</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là</a:t>
            </a:r>
            <a:r>
              <a:rPr lang="en-US" sz="3600" dirty="0">
                <a:latin typeface="UTM Avo" panose="02040603050506020204" pitchFamily="18" charset="0"/>
                <a:cs typeface="Arial" panose="020B0604020202020204" pitchFamily="34" charset="0"/>
              </a:rPr>
              <a:t> “</a:t>
            </a:r>
            <a:r>
              <a:rPr lang="en-US" sz="3600" dirty="0" err="1">
                <a:solidFill>
                  <a:srgbClr val="FF33CC"/>
                </a:solidFill>
                <a:latin typeface="UTM Avo" panose="02040603050506020204" pitchFamily="18" charset="0"/>
                <a:cs typeface="Arial" pitchFamily="34" charset="0"/>
              </a:rPr>
              <a:t>người</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lính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vâng</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lệnh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quốc</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dân</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ra</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mặt</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trận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là</a:t>
            </a:r>
            <a:r>
              <a:rPr lang="en-US" sz="3600" dirty="0">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đầy</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tớ</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trung</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thành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của</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nhân</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dân</a:t>
            </a:r>
            <a:r>
              <a:rPr lang="en-US" sz="3600" dirty="0">
                <a:latin typeface="UTM Avo" panose="02040603050506020204" pitchFamily="18" charset="0"/>
                <a:cs typeface="Arial" pitchFamily="34" charset="0"/>
              </a:rPr>
              <a:t>”. </a:t>
            </a:r>
          </a:p>
        </p:txBody>
      </p:sp>
      <p:pic>
        <p:nvPicPr>
          <p:cNvPr id="11" name="PA_图片 6">
            <a:extLst>
              <a:ext uri="{FF2B5EF4-FFF2-40B4-BE49-F238E27FC236}">
                <a16:creationId xmlns:a16="http://schemas.microsoft.com/office/drawing/2014/main" id="{6F81C8F6-CFA1-4562-85E0-63759927E6C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884078" y="3441782"/>
            <a:ext cx="5202937" cy="3458301"/>
          </a:xfrm>
          <a:prstGeom prst="rect">
            <a:avLst/>
          </a:prstGeom>
        </p:spPr>
      </p:pic>
      <p:sp>
        <p:nvSpPr>
          <p:cNvPr id="12" name="Rectangle 11"/>
          <p:cNvSpPr/>
          <p:nvPr/>
        </p:nvSpPr>
        <p:spPr>
          <a:xfrm>
            <a:off x="4390519" y="3441782"/>
            <a:ext cx="2617652" cy="653357"/>
          </a:xfrm>
          <a:prstGeom prst="rect">
            <a:avLst/>
          </a:prstGeom>
        </p:spPr>
        <p:txBody>
          <a:bodyPr wrap="none" lIns="98399" tIns="49199" rIns="98399" bIns="49199">
            <a:spAutoFit/>
          </a:bodyPr>
          <a:lstStyle/>
          <a:p>
            <a:pPr>
              <a:defRPr/>
            </a:pPr>
            <a:r>
              <a:rPr lang="en-US" sz="3600" b="1" i="0" u="none" dirty="0">
                <a:solidFill>
                  <a:srgbClr val="CC6600"/>
                </a:solidFill>
                <a:latin typeface="UTM Avo" panose="02040603050506020204" pitchFamily="18" charset="0"/>
                <a:cs typeface="Arial" pitchFamily="34" charset="0"/>
              </a:rPr>
              <a:t>=&gt; </a:t>
            </a:r>
            <a:r>
              <a:rPr lang="en-US" sz="3600" b="1" i="0" u="none" dirty="0" err="1">
                <a:solidFill>
                  <a:srgbClr val="CC6600"/>
                </a:solidFill>
                <a:latin typeface="UTM Avo" panose="02040603050506020204" pitchFamily="18" charset="0"/>
                <a:cs typeface="Arial" pitchFamily="34" charset="0"/>
              </a:rPr>
              <a:t>Cụm</a:t>
            </a:r>
            <a:r>
              <a:rPr lang="en-US" sz="3600" b="1" i="0" u="none" dirty="0">
                <a:solidFill>
                  <a:srgbClr val="CC6600"/>
                </a:solidFill>
                <a:latin typeface="UTM Avo" panose="02040603050506020204" pitchFamily="18" charset="0"/>
                <a:cs typeface="Arial" pitchFamily="34" charset="0"/>
              </a:rPr>
              <a:t> </a:t>
            </a:r>
            <a:r>
              <a:rPr lang="en-US" sz="3600" b="1" i="0" u="none" dirty="0" err="1">
                <a:solidFill>
                  <a:srgbClr val="CC6600"/>
                </a:solidFill>
                <a:latin typeface="UTM Avo" panose="02040603050506020204" pitchFamily="18" charset="0"/>
                <a:cs typeface="Arial" pitchFamily="34" charset="0"/>
              </a:rPr>
              <a:t>từ</a:t>
            </a:r>
            <a:endParaRPr lang="en-US" sz="3600" b="1" dirty="0">
              <a:solidFill>
                <a:srgbClr val="CC6600"/>
              </a:solidFill>
              <a:latin typeface="UTM Avo" panose="02040603050506020204" pitchFamily="18" charset="0"/>
            </a:endParaRPr>
          </a:p>
        </p:txBody>
      </p:sp>
      <p:sp>
        <p:nvSpPr>
          <p:cNvPr id="13" name="Rectangle 12"/>
          <p:cNvSpPr/>
          <p:nvPr/>
        </p:nvSpPr>
        <p:spPr>
          <a:xfrm>
            <a:off x="1816521" y="4295564"/>
            <a:ext cx="8027786" cy="714912"/>
          </a:xfrm>
          <a:prstGeom prst="rect">
            <a:avLst/>
          </a:prstGeom>
        </p:spPr>
        <p:txBody>
          <a:bodyPr wrap="none" lIns="98399" tIns="49199" rIns="98399" bIns="49199">
            <a:spAutoFit/>
          </a:bodyPr>
          <a:lstStyle/>
          <a:p>
            <a:pPr>
              <a:defRPr/>
            </a:pP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ngoặc</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kép</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dùng</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độc</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lập</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nvGrpSpPr>
          <p:cNvPr id="18" name="组合 7"/>
          <p:cNvGrpSpPr>
            <a:grpSpLocks/>
          </p:cNvGrpSpPr>
          <p:nvPr/>
        </p:nvGrpSpPr>
        <p:grpSpPr bwMode="auto">
          <a:xfrm flipH="1">
            <a:off x="789305" y="4013644"/>
            <a:ext cx="960438" cy="1130300"/>
            <a:chOff x="8683894" y="705760"/>
            <a:chExt cx="1389852" cy="2120445"/>
          </a:xfrm>
        </p:grpSpPr>
        <p:sp>
          <p:nvSpPr>
            <p:cNvPr id="19" name="Freeform 20"/>
            <p:cNvSpPr>
              <a:spLocks noEditPoints="1"/>
            </p:cNvSpPr>
            <p:nvPr/>
          </p:nvSpPr>
          <p:spPr bwMode="auto">
            <a:xfrm>
              <a:off x="8757344" y="1109187"/>
              <a:ext cx="1146319" cy="1618623"/>
            </a:xfrm>
            <a:custGeom>
              <a:avLst/>
              <a:gdLst>
                <a:gd name="T0" fmla="*/ 2147483647 w 197"/>
                <a:gd name="T1" fmla="*/ 2147483647 h 278"/>
                <a:gd name="T2" fmla="*/ 2147483647 w 197"/>
                <a:gd name="T3" fmla="*/ 2147483647 h 278"/>
                <a:gd name="T4" fmla="*/ 2147483647 w 197"/>
                <a:gd name="T5" fmla="*/ 2147483647 h 278"/>
                <a:gd name="T6" fmla="*/ 2147483647 w 197"/>
                <a:gd name="T7" fmla="*/ 2147483647 h 278"/>
                <a:gd name="T8" fmla="*/ 2147483647 w 197"/>
                <a:gd name="T9" fmla="*/ 2147483647 h 278"/>
                <a:gd name="T10" fmla="*/ 2147483647 w 197"/>
                <a:gd name="T11" fmla="*/ 2147483647 h 278"/>
                <a:gd name="T12" fmla="*/ 2147483647 w 197"/>
                <a:gd name="T13" fmla="*/ 2147483647 h 278"/>
                <a:gd name="T14" fmla="*/ 2147483647 w 197"/>
                <a:gd name="T15" fmla="*/ 2147483647 h 278"/>
                <a:gd name="T16" fmla="*/ 2147483647 w 197"/>
                <a:gd name="T17" fmla="*/ 2147483647 h 278"/>
                <a:gd name="T18" fmla="*/ 2147483647 w 197"/>
                <a:gd name="T19" fmla="*/ 2147483647 h 278"/>
                <a:gd name="T20" fmla="*/ 2147483647 w 197"/>
                <a:gd name="T21" fmla="*/ 2147483647 h 278"/>
                <a:gd name="T22" fmla="*/ 2147483647 w 197"/>
                <a:gd name="T23" fmla="*/ 2147483647 h 278"/>
                <a:gd name="T24" fmla="*/ 2147483647 w 197"/>
                <a:gd name="T25" fmla="*/ 2147483647 h 278"/>
                <a:gd name="T26" fmla="*/ 2147483647 w 197"/>
                <a:gd name="T27" fmla="*/ 2147483647 h 278"/>
                <a:gd name="T28" fmla="*/ 2147483647 w 197"/>
                <a:gd name="T29" fmla="*/ 2147483647 h 278"/>
                <a:gd name="T30" fmla="*/ 2147483647 w 197"/>
                <a:gd name="T31" fmla="*/ 2147483647 h 278"/>
                <a:gd name="T32" fmla="*/ 2147483647 w 197"/>
                <a:gd name="T33" fmla="*/ 2147483647 h 278"/>
                <a:gd name="T34" fmla="*/ 2147483647 w 197"/>
                <a:gd name="T35" fmla="*/ 2147483647 h 278"/>
                <a:gd name="T36" fmla="*/ 2147483647 w 197"/>
                <a:gd name="T37" fmla="*/ 2147483647 h 278"/>
                <a:gd name="T38" fmla="*/ 2147483647 w 197"/>
                <a:gd name="T39" fmla="*/ 2147483647 h 278"/>
                <a:gd name="T40" fmla="*/ 2147483647 w 197"/>
                <a:gd name="T41" fmla="*/ 2147483647 h 278"/>
                <a:gd name="T42" fmla="*/ 2147483647 w 197"/>
                <a:gd name="T43" fmla="*/ 2147483647 h 278"/>
                <a:gd name="T44" fmla="*/ 2147483647 w 197"/>
                <a:gd name="T45" fmla="*/ 2147483647 h 278"/>
                <a:gd name="T46" fmla="*/ 2147483647 w 197"/>
                <a:gd name="T47" fmla="*/ 2147483647 h 278"/>
                <a:gd name="T48" fmla="*/ 2147483647 w 197"/>
                <a:gd name="T49" fmla="*/ 2147483647 h 278"/>
                <a:gd name="T50" fmla="*/ 2147483647 w 197"/>
                <a:gd name="T51" fmla="*/ 2147483647 h 278"/>
                <a:gd name="T52" fmla="*/ 2147483647 w 197"/>
                <a:gd name="T53" fmla="*/ 2147483647 h 278"/>
                <a:gd name="T54" fmla="*/ 2147483647 w 197"/>
                <a:gd name="T55" fmla="*/ 2147483647 h 278"/>
                <a:gd name="T56" fmla="*/ 2147483647 w 197"/>
                <a:gd name="T57" fmla="*/ 2147483647 h 278"/>
                <a:gd name="T58" fmla="*/ 2147483647 w 197"/>
                <a:gd name="T59" fmla="*/ 2147483647 h 278"/>
                <a:gd name="T60" fmla="*/ 2147483647 w 197"/>
                <a:gd name="T61" fmla="*/ 2147483647 h 2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1"/>
            <p:cNvSpPr>
              <a:spLocks/>
            </p:cNvSpPr>
            <p:nvPr/>
          </p:nvSpPr>
          <p:spPr bwMode="auto">
            <a:xfrm>
              <a:off x="8927427" y="1374856"/>
              <a:ext cx="297650" cy="327170"/>
            </a:xfrm>
            <a:custGeom>
              <a:avLst/>
              <a:gdLst>
                <a:gd name="T0" fmla="*/ 2147483647 w 51"/>
                <a:gd name="T1" fmla="*/ 2147483647 h 56"/>
                <a:gd name="T2" fmla="*/ 2147483647 w 51"/>
                <a:gd name="T3" fmla="*/ 2147483647 h 56"/>
                <a:gd name="T4" fmla="*/ 2147483647 w 51"/>
                <a:gd name="T5" fmla="*/ 2147483647 h 56"/>
                <a:gd name="T6" fmla="*/ 2147483647 w 51"/>
                <a:gd name="T7" fmla="*/ 2147483647 h 56"/>
                <a:gd name="T8" fmla="*/ 2147483647 w 51"/>
                <a:gd name="T9" fmla="*/ 2147483647 h 56"/>
                <a:gd name="T10" fmla="*/ 2147483647 w 51"/>
                <a:gd name="T11" fmla="*/ 2147483647 h 56"/>
                <a:gd name="T12" fmla="*/ 2147483647 w 51"/>
                <a:gd name="T13" fmla="*/ 2147483647 h 56"/>
                <a:gd name="T14" fmla="*/ 2147483647 w 51"/>
                <a:gd name="T15" fmla="*/ 2147483647 h 56"/>
                <a:gd name="T16" fmla="*/ 2147483647 w 51"/>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2"/>
            <p:cNvSpPr>
              <a:spLocks noEditPoints="1"/>
            </p:cNvSpPr>
            <p:nvPr/>
          </p:nvSpPr>
          <p:spPr bwMode="auto">
            <a:xfrm>
              <a:off x="8683894" y="1165763"/>
              <a:ext cx="1254556" cy="1660442"/>
            </a:xfrm>
            <a:custGeom>
              <a:avLst/>
              <a:gdLst>
                <a:gd name="T0" fmla="*/ 2147483647 w 216"/>
                <a:gd name="T1" fmla="*/ 2147483647 h 285"/>
                <a:gd name="T2" fmla="*/ 2147483647 w 216"/>
                <a:gd name="T3" fmla="*/ 2147483647 h 285"/>
                <a:gd name="T4" fmla="*/ 2147483647 w 216"/>
                <a:gd name="T5" fmla="*/ 2147483647 h 285"/>
                <a:gd name="T6" fmla="*/ 2147483647 w 216"/>
                <a:gd name="T7" fmla="*/ 2147483647 h 285"/>
                <a:gd name="T8" fmla="*/ 2147483647 w 216"/>
                <a:gd name="T9" fmla="*/ 2147483647 h 285"/>
                <a:gd name="T10" fmla="*/ 2147483647 w 216"/>
                <a:gd name="T11" fmla="*/ 2147483647 h 285"/>
                <a:gd name="T12" fmla="*/ 2147483647 w 216"/>
                <a:gd name="T13" fmla="*/ 2147483647 h 285"/>
                <a:gd name="T14" fmla="*/ 2147483647 w 216"/>
                <a:gd name="T15" fmla="*/ 2147483647 h 285"/>
                <a:gd name="T16" fmla="*/ 2147483647 w 216"/>
                <a:gd name="T17" fmla="*/ 2147483647 h 285"/>
                <a:gd name="T18" fmla="*/ 2147483647 w 216"/>
                <a:gd name="T19" fmla="*/ 2147483647 h 285"/>
                <a:gd name="T20" fmla="*/ 2147483647 w 216"/>
                <a:gd name="T21" fmla="*/ 2147483647 h 285"/>
                <a:gd name="T22" fmla="*/ 2147483647 w 216"/>
                <a:gd name="T23" fmla="*/ 2147483647 h 285"/>
                <a:gd name="T24" fmla="*/ 2147483647 w 216"/>
                <a:gd name="T25" fmla="*/ 2147483647 h 285"/>
                <a:gd name="T26" fmla="*/ 2147483647 w 216"/>
                <a:gd name="T27" fmla="*/ 2147483647 h 285"/>
                <a:gd name="T28" fmla="*/ 2147483647 w 216"/>
                <a:gd name="T29" fmla="*/ 2147483647 h 285"/>
                <a:gd name="T30" fmla="*/ 2147483647 w 216"/>
                <a:gd name="T31" fmla="*/ 2147483647 h 285"/>
                <a:gd name="T32" fmla="*/ 2147483647 w 216"/>
                <a:gd name="T33" fmla="*/ 2147483647 h 285"/>
                <a:gd name="T34" fmla="*/ 2147483647 w 216"/>
                <a:gd name="T35" fmla="*/ 2147483647 h 285"/>
                <a:gd name="T36" fmla="*/ 2147483647 w 216"/>
                <a:gd name="T37" fmla="*/ 2147483647 h 285"/>
                <a:gd name="T38" fmla="*/ 2147483647 w 216"/>
                <a:gd name="T39" fmla="*/ 2147483647 h 285"/>
                <a:gd name="T40" fmla="*/ 2147483647 w 216"/>
                <a:gd name="T41" fmla="*/ 2147483647 h 285"/>
                <a:gd name="T42" fmla="*/ 2147483647 w 216"/>
                <a:gd name="T43" fmla="*/ 2147483647 h 285"/>
                <a:gd name="T44" fmla="*/ 2147483647 w 216"/>
                <a:gd name="T45" fmla="*/ 2147483647 h 285"/>
                <a:gd name="T46" fmla="*/ 2147483647 w 216"/>
                <a:gd name="T47" fmla="*/ 2147483647 h 285"/>
                <a:gd name="T48" fmla="*/ 2147483647 w 216"/>
                <a:gd name="T49" fmla="*/ 2147483647 h 285"/>
                <a:gd name="T50" fmla="*/ 2147483647 w 216"/>
                <a:gd name="T51" fmla="*/ 2147483647 h 285"/>
                <a:gd name="T52" fmla="*/ 2147483647 w 216"/>
                <a:gd name="T53" fmla="*/ 2147483647 h 285"/>
                <a:gd name="T54" fmla="*/ 2147483647 w 216"/>
                <a:gd name="T55" fmla="*/ 2147483647 h 285"/>
                <a:gd name="T56" fmla="*/ 2147483647 w 216"/>
                <a:gd name="T57" fmla="*/ 2147483647 h 285"/>
                <a:gd name="T58" fmla="*/ 2147483647 w 216"/>
                <a:gd name="T59" fmla="*/ 2147483647 h 285"/>
                <a:gd name="T60" fmla="*/ 2147483647 w 216"/>
                <a:gd name="T61" fmla="*/ 2147483647 h 285"/>
                <a:gd name="T62" fmla="*/ 2147483647 w 216"/>
                <a:gd name="T63" fmla="*/ 2147483647 h 285"/>
                <a:gd name="T64" fmla="*/ 2147483647 w 216"/>
                <a:gd name="T65" fmla="*/ 2147483647 h 285"/>
                <a:gd name="T66" fmla="*/ 2147483647 w 216"/>
                <a:gd name="T67" fmla="*/ 2147483647 h 285"/>
                <a:gd name="T68" fmla="*/ 2147483647 w 216"/>
                <a:gd name="T69" fmla="*/ 2147483647 h 285"/>
                <a:gd name="T70" fmla="*/ 2147483647 w 216"/>
                <a:gd name="T71" fmla="*/ 2147483647 h 285"/>
                <a:gd name="T72" fmla="*/ 2147483647 w 216"/>
                <a:gd name="T73" fmla="*/ 2147483647 h 285"/>
                <a:gd name="T74" fmla="*/ 2147483647 w 216"/>
                <a:gd name="T75" fmla="*/ 2147483647 h 285"/>
                <a:gd name="T76" fmla="*/ 2147483647 w 216"/>
                <a:gd name="T77" fmla="*/ 2147483647 h 285"/>
                <a:gd name="T78" fmla="*/ 2147483647 w 216"/>
                <a:gd name="T79" fmla="*/ 2147483647 h 285"/>
                <a:gd name="T80" fmla="*/ 2147483647 w 216"/>
                <a:gd name="T81" fmla="*/ 2147483647 h 285"/>
                <a:gd name="T82" fmla="*/ 2147483647 w 216"/>
                <a:gd name="T83" fmla="*/ 2147483647 h 285"/>
                <a:gd name="T84" fmla="*/ 2147483647 w 216"/>
                <a:gd name="T85" fmla="*/ 2147483647 h 285"/>
                <a:gd name="T86" fmla="*/ 2147483647 w 216"/>
                <a:gd name="T87" fmla="*/ 2147483647 h 285"/>
                <a:gd name="T88" fmla="*/ 2147483647 w 216"/>
                <a:gd name="T89" fmla="*/ 2147483647 h 285"/>
                <a:gd name="T90" fmla="*/ 2147483647 w 216"/>
                <a:gd name="T91" fmla="*/ 2147483647 h 285"/>
                <a:gd name="T92" fmla="*/ 2147483647 w 216"/>
                <a:gd name="T93" fmla="*/ 2147483647 h 285"/>
                <a:gd name="T94" fmla="*/ 2147483647 w 216"/>
                <a:gd name="T95" fmla="*/ 2147483647 h 285"/>
                <a:gd name="T96" fmla="*/ 2147483647 w 216"/>
                <a:gd name="T97" fmla="*/ 2147483647 h 285"/>
                <a:gd name="T98" fmla="*/ 2147483647 w 216"/>
                <a:gd name="T99" fmla="*/ 2147483647 h 285"/>
                <a:gd name="T100" fmla="*/ 2147483647 w 216"/>
                <a:gd name="T101" fmla="*/ 2147483647 h 285"/>
                <a:gd name="T102" fmla="*/ 2147483647 w 216"/>
                <a:gd name="T103" fmla="*/ 2147483647 h 285"/>
                <a:gd name="T104" fmla="*/ 2147483647 w 216"/>
                <a:gd name="T105" fmla="*/ 2147483647 h 285"/>
                <a:gd name="T106" fmla="*/ 2147483647 w 216"/>
                <a:gd name="T107" fmla="*/ 2147483647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3"/>
            <p:cNvSpPr>
              <a:spLocks/>
            </p:cNvSpPr>
            <p:nvPr/>
          </p:nvSpPr>
          <p:spPr bwMode="auto">
            <a:xfrm>
              <a:off x="9404650" y="705760"/>
              <a:ext cx="162354" cy="32717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4"/>
            <p:cNvSpPr>
              <a:spLocks/>
            </p:cNvSpPr>
            <p:nvPr/>
          </p:nvSpPr>
          <p:spPr bwMode="auto">
            <a:xfrm>
              <a:off x="9638341" y="757416"/>
              <a:ext cx="196793" cy="32717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2147483647 w 3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5"/>
            <p:cNvSpPr>
              <a:spLocks/>
            </p:cNvSpPr>
            <p:nvPr/>
          </p:nvSpPr>
          <p:spPr bwMode="auto">
            <a:xfrm>
              <a:off x="9817915" y="922232"/>
              <a:ext cx="255831" cy="312410"/>
            </a:xfrm>
            <a:custGeom>
              <a:avLst/>
              <a:gdLst>
                <a:gd name="T0" fmla="*/ 2147483647 w 44"/>
                <a:gd name="T1" fmla="*/ 2147483647 h 54"/>
                <a:gd name="T2" fmla="*/ 2147483647 w 44"/>
                <a:gd name="T3" fmla="*/ 2147483647 h 54"/>
                <a:gd name="T4" fmla="*/ 2147483647 w 44"/>
                <a:gd name="T5" fmla="*/ 2147483647 h 54"/>
                <a:gd name="T6" fmla="*/ 2147483647 w 44"/>
                <a:gd name="T7" fmla="*/ 2147483647 h 54"/>
                <a:gd name="T8" fmla="*/ 2147483647 w 44"/>
                <a:gd name="T9" fmla="*/ 2147483647 h 54"/>
                <a:gd name="T10" fmla="*/ 2147483647 w 44"/>
                <a:gd name="T11" fmla="*/ 2147483647 h 54"/>
                <a:gd name="T12" fmla="*/ 2147483647 w 44"/>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04959263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rot="21332577">
            <a:off x="2641599" y="3291556"/>
            <a:ext cx="6908800" cy="2800767"/>
          </a:xfrm>
          <a:prstGeom prst="rect">
            <a:avLst/>
          </a:prstGeom>
          <a:noFill/>
        </p:spPr>
        <p:txBody>
          <a:bodyPr wrap="square" rtlCol="0">
            <a:spAutoFit/>
          </a:bodyPr>
          <a:lstStyle/>
          <a:p>
            <a:pPr algn="ctr"/>
            <a:r>
              <a:rPr lang="en-US" altLang="zh-CN"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rPr>
              <a:t>KHỞI </a:t>
            </a:r>
          </a:p>
          <a:p>
            <a:pPr algn="ctr"/>
            <a:r>
              <a:rPr lang="en-US" altLang="zh-CN"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rPr>
              <a:t>ĐỘNG </a:t>
            </a:r>
            <a:endParaRPr lang="zh-CN" altLang="en-US"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pic>
        <p:nvPicPr>
          <p:cNvPr id="19" name="Cleopatra Stratan-Zunea-Zunea">
            <a:hlinkClick r:id="" action="ppaction://media"/>
            <a:extLst>
              <a:ext uri="{FF2B5EF4-FFF2-40B4-BE49-F238E27FC236}">
                <a16:creationId xmlns:a16="http://schemas.microsoft.com/office/drawing/2014/main" id="{985E7366-F098-4ABA-9D25-97BA14BE8B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5315" y="-1094227"/>
            <a:ext cx="609600" cy="609600"/>
          </a:xfrm>
          <a:prstGeom prst="rect">
            <a:avLst/>
          </a:prstGeom>
        </p:spPr>
      </p:pic>
    </p:spTree>
    <p:extLst>
      <p:ext uri="{BB962C8B-B14F-4D97-AF65-F5344CB8AC3E}">
        <p14:creationId xmlns:p14="http://schemas.microsoft.com/office/powerpoint/2010/main" val="276616714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426720" y="126198"/>
            <a:ext cx="11338560" cy="5196517"/>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713233" y="29233"/>
            <a:ext cx="10927080" cy="5428973"/>
          </a:xfrm>
        </p:spPr>
        <p:txBody>
          <a:bodyPr rtlCol="0" anchor="ctr">
            <a:noAutofit/>
          </a:bodyPr>
          <a:lstStyle/>
          <a:p>
            <a:pPr marL="0" indent="0" algn="just" fontAlgn="auto">
              <a:lnSpc>
                <a:spcPct val="114000"/>
              </a:lnSpc>
              <a:spcBef>
                <a:spcPts val="0"/>
              </a:spcBef>
              <a:spcAft>
                <a:spcPts val="0"/>
              </a:spcAft>
              <a:buNone/>
              <a:defRPr/>
            </a:pPr>
            <a:r>
              <a:rPr lang="en-US" sz="3600" b="1" dirty="0">
                <a:solidFill>
                  <a:srgbClr val="FF9933"/>
                </a:solidFill>
                <a:latin typeface="UTM Avo" panose="02040603050506020204" pitchFamily="18" charset="0"/>
                <a:cs typeface="Arial" pitchFamily="34" charset="0"/>
              </a:rPr>
              <a:t>2. </a:t>
            </a:r>
            <a:r>
              <a:rPr lang="en-US" sz="3600" b="1" dirty="0" err="1">
                <a:solidFill>
                  <a:srgbClr val="FF9933"/>
                </a:solidFill>
                <a:latin typeface="UTM Avo" panose="02040603050506020204" pitchFamily="18" charset="0"/>
                <a:cs typeface="Arial" pitchFamily="34" charset="0"/>
              </a:rPr>
              <a:t>Trong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đoạn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văn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trên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độc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lập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phối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hợp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với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hai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chấm</a:t>
            </a:r>
            <a:r>
              <a:rPr lang="en-US" sz="3600" b="1" dirty="0">
                <a:solidFill>
                  <a:srgbClr val="FF9933"/>
                </a:solidFill>
                <a:latin typeface="UTM Avo" panose="02040603050506020204" pitchFamily="18" charset="0"/>
                <a:cs typeface="Arial" pitchFamily="34" charset="0"/>
              </a:rPr>
              <a:t>?</a:t>
            </a:r>
          </a:p>
          <a:p>
            <a:pPr marL="0" indent="0" algn="just">
              <a:lnSpc>
                <a:spcPct val="114000"/>
              </a:lnSpc>
              <a:spcBef>
                <a:spcPts val="0"/>
              </a:spcBef>
              <a:buNone/>
              <a:defRPr/>
            </a:pPr>
            <a:r>
              <a:rPr lang="en-US" sz="3600" dirty="0">
                <a:latin typeface="UTM Avo" panose="02040603050506020204" pitchFamily="18" charset="0"/>
                <a:cs typeface="Arial" panose="020B0604020202020204" pitchFamily="34" charset="0"/>
              </a:rPr>
              <a:t>	</a:t>
            </a:r>
            <a:r>
              <a:rPr lang="vi-VN" sz="3600" dirty="0">
                <a:latin typeface="UTM Avo" panose="02040603050506020204" pitchFamily="18" charset="0"/>
                <a:cs typeface="Arial" panose="020B0604020202020204" pitchFamily="34" charset="0"/>
              </a:rPr>
              <a:t>Bác nói : </a:t>
            </a:r>
            <a:r>
              <a:rPr lang="en-US" sz="3600" dirty="0">
                <a:latin typeface="UTM Avo" panose="02040603050506020204" pitchFamily="18" charset="0"/>
                <a:cs typeface="Arial" panose="020B0604020202020204" pitchFamily="34" charset="0"/>
              </a:rPr>
              <a:t>“</a:t>
            </a:r>
            <a:r>
              <a:rPr lang="vi-VN" sz="3600" dirty="0">
                <a:solidFill>
                  <a:srgbClr val="00B050"/>
                </a:solidFill>
                <a:latin typeface="UTM Avo" panose="02040603050506020204" pitchFamily="18" charset="0"/>
                <a:cs typeface="Arial" panose="020B0604020202020204" pitchFamily="34" charset="0"/>
              </a:rPr>
              <a:t>Tôi chỉ có một sự ham muốn, ham muốn tột bậc, là làm sao cho nước ta hoàn toàn độc lập, dân ta được hoàn tự do, đồng bào ai cũng có cơm ăn, áo mặc, ai cũng được học hành</a:t>
            </a:r>
            <a:r>
              <a:rPr lang="vi-VN" sz="3600" dirty="0">
                <a:latin typeface="UTM Avo" panose="02040603050506020204" pitchFamily="18" charset="0"/>
                <a:cs typeface="Arial" panose="020B0604020202020204" pitchFamily="34" charset="0"/>
              </a:rPr>
              <a:t>.”</a:t>
            </a:r>
          </a:p>
        </p:txBody>
      </p:sp>
      <p:sp>
        <p:nvSpPr>
          <p:cNvPr id="12" name="Rectangle 11"/>
          <p:cNvSpPr/>
          <p:nvPr/>
        </p:nvSpPr>
        <p:spPr>
          <a:xfrm>
            <a:off x="3286443" y="4567082"/>
            <a:ext cx="3973792" cy="653357"/>
          </a:xfrm>
          <a:prstGeom prst="rect">
            <a:avLst/>
          </a:prstGeom>
        </p:spPr>
        <p:txBody>
          <a:bodyPr wrap="none" lIns="98399" tIns="49199" rIns="98399" bIns="49199">
            <a:spAutoFit/>
          </a:bodyPr>
          <a:lstStyle/>
          <a:p>
            <a:pPr>
              <a:defRPr/>
            </a:pPr>
            <a:r>
              <a:rPr lang="en-US" sz="3600" b="1" dirty="0">
                <a:solidFill>
                  <a:srgbClr val="CC6600"/>
                </a:solidFill>
                <a:latin typeface="UTM Avo" panose="02040603050506020204" pitchFamily="18" charset="0"/>
                <a:cs typeface="Arial" pitchFamily="34" charset="0"/>
              </a:rPr>
              <a:t>=&gt; </a:t>
            </a:r>
            <a:r>
              <a:rPr lang="en-US" sz="3600" b="1" dirty="0" err="1">
                <a:solidFill>
                  <a:srgbClr val="CC6600"/>
                </a:solidFill>
                <a:latin typeface="UTM Avo" panose="02040603050506020204" pitchFamily="18" charset="0"/>
                <a:cs typeface="Arial" pitchFamily="34" charset="0"/>
              </a:rPr>
              <a:t>Câu</a:t>
            </a:r>
            <a:r>
              <a:rPr lang="en-US" sz="3600" b="1" dirty="0">
                <a:solidFill>
                  <a:srgbClr val="CC6600"/>
                </a:solidFill>
                <a:latin typeface="UTM Avo" panose="02040603050506020204" pitchFamily="18" charset="0"/>
                <a:cs typeface="Arial" pitchFamily="34" charset="0"/>
              </a:rPr>
              <a:t> </a:t>
            </a:r>
            <a:r>
              <a:rPr lang="en-US" sz="3600" b="1" dirty="0" err="1">
                <a:solidFill>
                  <a:srgbClr val="CC6600"/>
                </a:solidFill>
                <a:latin typeface="UTM Avo" panose="02040603050506020204" pitchFamily="18" charset="0"/>
                <a:cs typeface="Arial" pitchFamily="34" charset="0"/>
              </a:rPr>
              <a:t>trọn</a:t>
            </a:r>
            <a:r>
              <a:rPr lang="en-US" sz="3600" b="1" dirty="0">
                <a:solidFill>
                  <a:srgbClr val="CC6600"/>
                </a:solidFill>
                <a:latin typeface="UTM Avo" panose="02040603050506020204" pitchFamily="18" charset="0"/>
                <a:cs typeface="Arial" pitchFamily="34" charset="0"/>
              </a:rPr>
              <a:t> </a:t>
            </a:r>
            <a:r>
              <a:rPr lang="en-US" sz="3600" b="1" dirty="0" err="1">
                <a:solidFill>
                  <a:srgbClr val="CC6600"/>
                </a:solidFill>
                <a:latin typeface="UTM Avo" panose="02040603050506020204" pitchFamily="18" charset="0"/>
                <a:cs typeface="Arial" pitchFamily="34" charset="0"/>
              </a:rPr>
              <a:t>vẹn</a:t>
            </a:r>
            <a:endParaRPr lang="en-US" sz="3600" b="1" dirty="0">
              <a:solidFill>
                <a:srgbClr val="CC6600"/>
              </a:solidFill>
              <a:latin typeface="UTM Avo" panose="02040603050506020204" pitchFamily="18" charset="0"/>
              <a:cs typeface="Arial" pitchFamily="34" charset="0"/>
            </a:endParaRPr>
          </a:p>
        </p:txBody>
      </p:sp>
      <p:sp>
        <p:nvSpPr>
          <p:cNvPr id="13" name="Rectangle 12"/>
          <p:cNvSpPr/>
          <p:nvPr/>
        </p:nvSpPr>
        <p:spPr>
          <a:xfrm>
            <a:off x="2267813" y="5465643"/>
            <a:ext cx="8479833" cy="1330465"/>
          </a:xfrm>
          <a:prstGeom prst="rect">
            <a:avLst/>
          </a:prstGeom>
        </p:spPr>
        <p:txBody>
          <a:bodyPr wrap="none" lIns="98399" tIns="49199" rIns="98399" bIns="49199">
            <a:spAutoFit/>
          </a:bodyPr>
          <a:lstStyle/>
          <a:p>
            <a:pPr algn="ctr">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ngoặc</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kép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dùng</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phối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hợp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p>
          <a:p>
            <a:pPr algn="ctr">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với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hai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chấm</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endParaRPr>
          </a:p>
        </p:txBody>
      </p:sp>
      <p:grpSp>
        <p:nvGrpSpPr>
          <p:cNvPr id="18" name="组合 7"/>
          <p:cNvGrpSpPr>
            <a:grpSpLocks/>
          </p:cNvGrpSpPr>
          <p:nvPr/>
        </p:nvGrpSpPr>
        <p:grpSpPr bwMode="auto">
          <a:xfrm flipH="1">
            <a:off x="1307375" y="5447799"/>
            <a:ext cx="960438" cy="1130300"/>
            <a:chOff x="8683894" y="705760"/>
            <a:chExt cx="1389852" cy="2120445"/>
          </a:xfrm>
        </p:grpSpPr>
        <p:sp>
          <p:nvSpPr>
            <p:cNvPr id="19" name="Freeform 20"/>
            <p:cNvSpPr>
              <a:spLocks noEditPoints="1"/>
            </p:cNvSpPr>
            <p:nvPr/>
          </p:nvSpPr>
          <p:spPr bwMode="auto">
            <a:xfrm>
              <a:off x="8757344" y="1109187"/>
              <a:ext cx="1146319" cy="1618623"/>
            </a:xfrm>
            <a:custGeom>
              <a:avLst/>
              <a:gdLst>
                <a:gd name="T0" fmla="*/ 2147483647 w 197"/>
                <a:gd name="T1" fmla="*/ 2147483647 h 278"/>
                <a:gd name="T2" fmla="*/ 2147483647 w 197"/>
                <a:gd name="T3" fmla="*/ 2147483647 h 278"/>
                <a:gd name="T4" fmla="*/ 2147483647 w 197"/>
                <a:gd name="T5" fmla="*/ 2147483647 h 278"/>
                <a:gd name="T6" fmla="*/ 2147483647 w 197"/>
                <a:gd name="T7" fmla="*/ 2147483647 h 278"/>
                <a:gd name="T8" fmla="*/ 2147483647 w 197"/>
                <a:gd name="T9" fmla="*/ 2147483647 h 278"/>
                <a:gd name="T10" fmla="*/ 2147483647 w 197"/>
                <a:gd name="T11" fmla="*/ 2147483647 h 278"/>
                <a:gd name="T12" fmla="*/ 2147483647 w 197"/>
                <a:gd name="T13" fmla="*/ 2147483647 h 278"/>
                <a:gd name="T14" fmla="*/ 2147483647 w 197"/>
                <a:gd name="T15" fmla="*/ 2147483647 h 278"/>
                <a:gd name="T16" fmla="*/ 2147483647 w 197"/>
                <a:gd name="T17" fmla="*/ 2147483647 h 278"/>
                <a:gd name="T18" fmla="*/ 2147483647 w 197"/>
                <a:gd name="T19" fmla="*/ 2147483647 h 278"/>
                <a:gd name="T20" fmla="*/ 2147483647 w 197"/>
                <a:gd name="T21" fmla="*/ 2147483647 h 278"/>
                <a:gd name="T22" fmla="*/ 2147483647 w 197"/>
                <a:gd name="T23" fmla="*/ 2147483647 h 278"/>
                <a:gd name="T24" fmla="*/ 2147483647 w 197"/>
                <a:gd name="T25" fmla="*/ 2147483647 h 278"/>
                <a:gd name="T26" fmla="*/ 2147483647 w 197"/>
                <a:gd name="T27" fmla="*/ 2147483647 h 278"/>
                <a:gd name="T28" fmla="*/ 2147483647 w 197"/>
                <a:gd name="T29" fmla="*/ 2147483647 h 278"/>
                <a:gd name="T30" fmla="*/ 2147483647 w 197"/>
                <a:gd name="T31" fmla="*/ 2147483647 h 278"/>
                <a:gd name="T32" fmla="*/ 2147483647 w 197"/>
                <a:gd name="T33" fmla="*/ 2147483647 h 278"/>
                <a:gd name="T34" fmla="*/ 2147483647 w 197"/>
                <a:gd name="T35" fmla="*/ 2147483647 h 278"/>
                <a:gd name="T36" fmla="*/ 2147483647 w 197"/>
                <a:gd name="T37" fmla="*/ 2147483647 h 278"/>
                <a:gd name="T38" fmla="*/ 2147483647 w 197"/>
                <a:gd name="T39" fmla="*/ 2147483647 h 278"/>
                <a:gd name="T40" fmla="*/ 2147483647 w 197"/>
                <a:gd name="T41" fmla="*/ 2147483647 h 278"/>
                <a:gd name="T42" fmla="*/ 2147483647 w 197"/>
                <a:gd name="T43" fmla="*/ 2147483647 h 278"/>
                <a:gd name="T44" fmla="*/ 2147483647 w 197"/>
                <a:gd name="T45" fmla="*/ 2147483647 h 278"/>
                <a:gd name="T46" fmla="*/ 2147483647 w 197"/>
                <a:gd name="T47" fmla="*/ 2147483647 h 278"/>
                <a:gd name="T48" fmla="*/ 2147483647 w 197"/>
                <a:gd name="T49" fmla="*/ 2147483647 h 278"/>
                <a:gd name="T50" fmla="*/ 2147483647 w 197"/>
                <a:gd name="T51" fmla="*/ 2147483647 h 278"/>
                <a:gd name="T52" fmla="*/ 2147483647 w 197"/>
                <a:gd name="T53" fmla="*/ 2147483647 h 278"/>
                <a:gd name="T54" fmla="*/ 2147483647 w 197"/>
                <a:gd name="T55" fmla="*/ 2147483647 h 278"/>
                <a:gd name="T56" fmla="*/ 2147483647 w 197"/>
                <a:gd name="T57" fmla="*/ 2147483647 h 278"/>
                <a:gd name="T58" fmla="*/ 2147483647 w 197"/>
                <a:gd name="T59" fmla="*/ 2147483647 h 278"/>
                <a:gd name="T60" fmla="*/ 2147483647 w 197"/>
                <a:gd name="T61" fmla="*/ 2147483647 h 2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1"/>
            <p:cNvSpPr>
              <a:spLocks/>
            </p:cNvSpPr>
            <p:nvPr/>
          </p:nvSpPr>
          <p:spPr bwMode="auto">
            <a:xfrm>
              <a:off x="8927427" y="1374856"/>
              <a:ext cx="297650" cy="327170"/>
            </a:xfrm>
            <a:custGeom>
              <a:avLst/>
              <a:gdLst>
                <a:gd name="T0" fmla="*/ 2147483647 w 51"/>
                <a:gd name="T1" fmla="*/ 2147483647 h 56"/>
                <a:gd name="T2" fmla="*/ 2147483647 w 51"/>
                <a:gd name="T3" fmla="*/ 2147483647 h 56"/>
                <a:gd name="T4" fmla="*/ 2147483647 w 51"/>
                <a:gd name="T5" fmla="*/ 2147483647 h 56"/>
                <a:gd name="T6" fmla="*/ 2147483647 w 51"/>
                <a:gd name="T7" fmla="*/ 2147483647 h 56"/>
                <a:gd name="T8" fmla="*/ 2147483647 w 51"/>
                <a:gd name="T9" fmla="*/ 2147483647 h 56"/>
                <a:gd name="T10" fmla="*/ 2147483647 w 51"/>
                <a:gd name="T11" fmla="*/ 2147483647 h 56"/>
                <a:gd name="T12" fmla="*/ 2147483647 w 51"/>
                <a:gd name="T13" fmla="*/ 2147483647 h 56"/>
                <a:gd name="T14" fmla="*/ 2147483647 w 51"/>
                <a:gd name="T15" fmla="*/ 2147483647 h 56"/>
                <a:gd name="T16" fmla="*/ 2147483647 w 51"/>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2"/>
            <p:cNvSpPr>
              <a:spLocks noEditPoints="1"/>
            </p:cNvSpPr>
            <p:nvPr/>
          </p:nvSpPr>
          <p:spPr bwMode="auto">
            <a:xfrm>
              <a:off x="8683894" y="1165763"/>
              <a:ext cx="1254556" cy="1660442"/>
            </a:xfrm>
            <a:custGeom>
              <a:avLst/>
              <a:gdLst>
                <a:gd name="T0" fmla="*/ 2147483647 w 216"/>
                <a:gd name="T1" fmla="*/ 2147483647 h 285"/>
                <a:gd name="T2" fmla="*/ 2147483647 w 216"/>
                <a:gd name="T3" fmla="*/ 2147483647 h 285"/>
                <a:gd name="T4" fmla="*/ 2147483647 w 216"/>
                <a:gd name="T5" fmla="*/ 2147483647 h 285"/>
                <a:gd name="T6" fmla="*/ 2147483647 w 216"/>
                <a:gd name="T7" fmla="*/ 2147483647 h 285"/>
                <a:gd name="T8" fmla="*/ 2147483647 w 216"/>
                <a:gd name="T9" fmla="*/ 2147483647 h 285"/>
                <a:gd name="T10" fmla="*/ 2147483647 w 216"/>
                <a:gd name="T11" fmla="*/ 2147483647 h 285"/>
                <a:gd name="T12" fmla="*/ 2147483647 w 216"/>
                <a:gd name="T13" fmla="*/ 2147483647 h 285"/>
                <a:gd name="T14" fmla="*/ 2147483647 w 216"/>
                <a:gd name="T15" fmla="*/ 2147483647 h 285"/>
                <a:gd name="T16" fmla="*/ 2147483647 w 216"/>
                <a:gd name="T17" fmla="*/ 2147483647 h 285"/>
                <a:gd name="T18" fmla="*/ 2147483647 w 216"/>
                <a:gd name="T19" fmla="*/ 2147483647 h 285"/>
                <a:gd name="T20" fmla="*/ 2147483647 w 216"/>
                <a:gd name="T21" fmla="*/ 2147483647 h 285"/>
                <a:gd name="T22" fmla="*/ 2147483647 w 216"/>
                <a:gd name="T23" fmla="*/ 2147483647 h 285"/>
                <a:gd name="T24" fmla="*/ 2147483647 w 216"/>
                <a:gd name="T25" fmla="*/ 2147483647 h 285"/>
                <a:gd name="T26" fmla="*/ 2147483647 w 216"/>
                <a:gd name="T27" fmla="*/ 2147483647 h 285"/>
                <a:gd name="T28" fmla="*/ 2147483647 w 216"/>
                <a:gd name="T29" fmla="*/ 2147483647 h 285"/>
                <a:gd name="T30" fmla="*/ 2147483647 w 216"/>
                <a:gd name="T31" fmla="*/ 2147483647 h 285"/>
                <a:gd name="T32" fmla="*/ 2147483647 w 216"/>
                <a:gd name="T33" fmla="*/ 2147483647 h 285"/>
                <a:gd name="T34" fmla="*/ 2147483647 w 216"/>
                <a:gd name="T35" fmla="*/ 2147483647 h 285"/>
                <a:gd name="T36" fmla="*/ 2147483647 w 216"/>
                <a:gd name="T37" fmla="*/ 2147483647 h 285"/>
                <a:gd name="T38" fmla="*/ 2147483647 w 216"/>
                <a:gd name="T39" fmla="*/ 2147483647 h 285"/>
                <a:gd name="T40" fmla="*/ 2147483647 w 216"/>
                <a:gd name="T41" fmla="*/ 2147483647 h 285"/>
                <a:gd name="T42" fmla="*/ 2147483647 w 216"/>
                <a:gd name="T43" fmla="*/ 2147483647 h 285"/>
                <a:gd name="T44" fmla="*/ 2147483647 w 216"/>
                <a:gd name="T45" fmla="*/ 2147483647 h 285"/>
                <a:gd name="T46" fmla="*/ 2147483647 w 216"/>
                <a:gd name="T47" fmla="*/ 2147483647 h 285"/>
                <a:gd name="T48" fmla="*/ 2147483647 w 216"/>
                <a:gd name="T49" fmla="*/ 2147483647 h 285"/>
                <a:gd name="T50" fmla="*/ 2147483647 w 216"/>
                <a:gd name="T51" fmla="*/ 2147483647 h 285"/>
                <a:gd name="T52" fmla="*/ 2147483647 w 216"/>
                <a:gd name="T53" fmla="*/ 2147483647 h 285"/>
                <a:gd name="T54" fmla="*/ 2147483647 w 216"/>
                <a:gd name="T55" fmla="*/ 2147483647 h 285"/>
                <a:gd name="T56" fmla="*/ 2147483647 w 216"/>
                <a:gd name="T57" fmla="*/ 2147483647 h 285"/>
                <a:gd name="T58" fmla="*/ 2147483647 w 216"/>
                <a:gd name="T59" fmla="*/ 2147483647 h 285"/>
                <a:gd name="T60" fmla="*/ 2147483647 w 216"/>
                <a:gd name="T61" fmla="*/ 2147483647 h 285"/>
                <a:gd name="T62" fmla="*/ 2147483647 w 216"/>
                <a:gd name="T63" fmla="*/ 2147483647 h 285"/>
                <a:gd name="T64" fmla="*/ 2147483647 w 216"/>
                <a:gd name="T65" fmla="*/ 2147483647 h 285"/>
                <a:gd name="T66" fmla="*/ 2147483647 w 216"/>
                <a:gd name="T67" fmla="*/ 2147483647 h 285"/>
                <a:gd name="T68" fmla="*/ 2147483647 w 216"/>
                <a:gd name="T69" fmla="*/ 2147483647 h 285"/>
                <a:gd name="T70" fmla="*/ 2147483647 w 216"/>
                <a:gd name="T71" fmla="*/ 2147483647 h 285"/>
                <a:gd name="T72" fmla="*/ 2147483647 w 216"/>
                <a:gd name="T73" fmla="*/ 2147483647 h 285"/>
                <a:gd name="T74" fmla="*/ 2147483647 w 216"/>
                <a:gd name="T75" fmla="*/ 2147483647 h 285"/>
                <a:gd name="T76" fmla="*/ 2147483647 w 216"/>
                <a:gd name="T77" fmla="*/ 2147483647 h 285"/>
                <a:gd name="T78" fmla="*/ 2147483647 w 216"/>
                <a:gd name="T79" fmla="*/ 2147483647 h 285"/>
                <a:gd name="T80" fmla="*/ 2147483647 w 216"/>
                <a:gd name="T81" fmla="*/ 2147483647 h 285"/>
                <a:gd name="T82" fmla="*/ 2147483647 w 216"/>
                <a:gd name="T83" fmla="*/ 2147483647 h 285"/>
                <a:gd name="T84" fmla="*/ 2147483647 w 216"/>
                <a:gd name="T85" fmla="*/ 2147483647 h 285"/>
                <a:gd name="T86" fmla="*/ 2147483647 w 216"/>
                <a:gd name="T87" fmla="*/ 2147483647 h 285"/>
                <a:gd name="T88" fmla="*/ 2147483647 w 216"/>
                <a:gd name="T89" fmla="*/ 2147483647 h 285"/>
                <a:gd name="T90" fmla="*/ 2147483647 w 216"/>
                <a:gd name="T91" fmla="*/ 2147483647 h 285"/>
                <a:gd name="T92" fmla="*/ 2147483647 w 216"/>
                <a:gd name="T93" fmla="*/ 2147483647 h 285"/>
                <a:gd name="T94" fmla="*/ 2147483647 w 216"/>
                <a:gd name="T95" fmla="*/ 2147483647 h 285"/>
                <a:gd name="T96" fmla="*/ 2147483647 w 216"/>
                <a:gd name="T97" fmla="*/ 2147483647 h 285"/>
                <a:gd name="T98" fmla="*/ 2147483647 w 216"/>
                <a:gd name="T99" fmla="*/ 2147483647 h 285"/>
                <a:gd name="T100" fmla="*/ 2147483647 w 216"/>
                <a:gd name="T101" fmla="*/ 2147483647 h 285"/>
                <a:gd name="T102" fmla="*/ 2147483647 w 216"/>
                <a:gd name="T103" fmla="*/ 2147483647 h 285"/>
                <a:gd name="T104" fmla="*/ 2147483647 w 216"/>
                <a:gd name="T105" fmla="*/ 2147483647 h 285"/>
                <a:gd name="T106" fmla="*/ 2147483647 w 216"/>
                <a:gd name="T107" fmla="*/ 2147483647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3"/>
            <p:cNvSpPr>
              <a:spLocks/>
            </p:cNvSpPr>
            <p:nvPr/>
          </p:nvSpPr>
          <p:spPr bwMode="auto">
            <a:xfrm>
              <a:off x="9404650" y="705760"/>
              <a:ext cx="162354" cy="32717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4"/>
            <p:cNvSpPr>
              <a:spLocks/>
            </p:cNvSpPr>
            <p:nvPr/>
          </p:nvSpPr>
          <p:spPr bwMode="auto">
            <a:xfrm>
              <a:off x="9638341" y="757416"/>
              <a:ext cx="196793" cy="32717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2147483647 w 3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5"/>
            <p:cNvSpPr>
              <a:spLocks/>
            </p:cNvSpPr>
            <p:nvPr/>
          </p:nvSpPr>
          <p:spPr bwMode="auto">
            <a:xfrm>
              <a:off x="9817915" y="922232"/>
              <a:ext cx="255831" cy="312410"/>
            </a:xfrm>
            <a:custGeom>
              <a:avLst/>
              <a:gdLst>
                <a:gd name="T0" fmla="*/ 2147483647 w 44"/>
                <a:gd name="T1" fmla="*/ 2147483647 h 54"/>
                <a:gd name="T2" fmla="*/ 2147483647 w 44"/>
                <a:gd name="T3" fmla="*/ 2147483647 h 54"/>
                <a:gd name="T4" fmla="*/ 2147483647 w 44"/>
                <a:gd name="T5" fmla="*/ 2147483647 h 54"/>
                <a:gd name="T6" fmla="*/ 2147483647 w 44"/>
                <a:gd name="T7" fmla="*/ 2147483647 h 54"/>
                <a:gd name="T8" fmla="*/ 2147483647 w 44"/>
                <a:gd name="T9" fmla="*/ 2147483647 h 54"/>
                <a:gd name="T10" fmla="*/ 2147483647 w 44"/>
                <a:gd name="T11" fmla="*/ 2147483647 h 54"/>
                <a:gd name="T12" fmla="*/ 2147483647 w 44"/>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94202745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pic>
        <p:nvPicPr>
          <p:cNvPr id="23"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605" y="1493861"/>
            <a:ext cx="4729396" cy="5517272"/>
          </a:xfrm>
          <a:prstGeom prst="rect">
            <a:avLst/>
          </a:prstGeom>
        </p:spPr>
      </p:pic>
    </p:spTree>
    <p:extLst>
      <p:ext uri="{BB962C8B-B14F-4D97-AF65-F5344CB8AC3E}">
        <p14:creationId xmlns:p14="http://schemas.microsoft.com/office/powerpoint/2010/main" val="113829002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childTnLst>
                          </p:cTn>
                        </p:par>
                        <p:par>
                          <p:cTn id="32" fill="hold" nodeType="afterGroup">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1000"/>
                                        <p:tgtEl>
                                          <p:spTgt spid="18"/>
                                        </p:tgtEl>
                                      </p:cBhvr>
                                    </p:animEffect>
                                  </p:childTnLst>
                                </p:cTn>
                              </p:par>
                            </p:childTnLst>
                          </p:cTn>
                        </p:par>
                        <p:par>
                          <p:cTn id="44" fill="hold" nodeType="withGroup">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1000"/>
                                        <p:tgtEl>
                                          <p:spTgt spid="11"/>
                                        </p:tgtEl>
                                      </p:cBhvr>
                                    </p:animEffect>
                                  </p:childTnLst>
                                </p:cTn>
                              </p:par>
                            </p:childTnLst>
                          </p:cTn>
                        </p:par>
                        <p:par>
                          <p:cTn id="53" fill="hold" nodeType="afterGroup">
                            <p:stCondLst>
                              <p:cond delay="1000"/>
                            </p:stCondLst>
                            <p:childTnLst>
                              <p:par>
                                <p:cTn id="54" presetID="3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1000"/>
                                        <p:tgtEl>
                                          <p:spTgt spid="22"/>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434840"/>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714757" y="490419"/>
            <a:ext cx="10686288" cy="4031873"/>
          </a:xfrm>
          <a:prstGeom prst="rect">
            <a:avLst/>
          </a:prstGeom>
        </p:spPr>
        <p:txBody>
          <a:bodyPr wrap="square">
            <a:spAutoFit/>
          </a:bodyPr>
          <a:lstStyle/>
          <a:p>
            <a:pPr algn="just">
              <a:spcBef>
                <a:spcPts val="1291"/>
              </a:spcBef>
              <a:defRPr/>
            </a:pPr>
            <a:r>
              <a:rPr lang="en-US" sz="3200" b="1" dirty="0">
                <a:solidFill>
                  <a:srgbClr val="FF9933"/>
                </a:solidFill>
                <a:latin typeface="UTM Avo" panose="02040603050506020204" pitchFamily="18" charset="0"/>
                <a:cs typeface="Arial" pitchFamily="34" charset="0"/>
              </a:rPr>
              <a:t>3. </a:t>
            </a:r>
            <a:r>
              <a:rPr lang="en-US" sz="3200" b="1" dirty="0" err="1">
                <a:solidFill>
                  <a:srgbClr val="FF9933"/>
                </a:solidFill>
                <a:latin typeface="UTM Avo" panose="02040603050506020204" pitchFamily="18" charset="0"/>
                <a:cs typeface="Arial" pitchFamily="34" charset="0"/>
              </a:rPr>
              <a:t>Trong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khổ</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thơ</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sau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từ</a:t>
            </a:r>
            <a:r>
              <a:rPr lang="en-US" sz="3200" b="1" dirty="0">
                <a:solidFill>
                  <a:srgbClr val="FF9933"/>
                </a:solidFill>
                <a:latin typeface="UTM Avo" panose="02040603050506020204" pitchFamily="18" charset="0"/>
                <a:cs typeface="Arial" pitchFamily="34" charset="0"/>
              </a:rPr>
              <a:t> </a:t>
            </a:r>
            <a:r>
              <a:rPr lang="en-US" sz="3200" b="1" dirty="0" err="1">
                <a:solidFill>
                  <a:srgbClr val="00B050"/>
                </a:solidFill>
                <a:latin typeface="UTM Avo" panose="02040603050506020204" pitchFamily="18" charset="0"/>
                <a:cs typeface="Arial" pitchFamily="34" charset="0"/>
              </a:rPr>
              <a:t>lầu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được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dùng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với</a:t>
            </a:r>
            <a:r>
              <a:rPr lang="en-US" sz="3200" b="1" dirty="0">
                <a:solidFill>
                  <a:srgbClr val="FF9933"/>
                </a:solidFill>
                <a:latin typeface="UTM Avo" panose="02040603050506020204" pitchFamily="18" charset="0"/>
                <a:cs typeface="Arial" pitchFamily="34" charset="0"/>
              </a:rPr>
              <a:t> ý </a:t>
            </a:r>
            <a:r>
              <a:rPr lang="en-US" sz="3200" b="1" dirty="0" err="1">
                <a:solidFill>
                  <a:srgbClr val="FF9933"/>
                </a:solidFill>
                <a:latin typeface="UTM Avo" panose="02040603050506020204" pitchFamily="18" charset="0"/>
                <a:cs typeface="Arial" pitchFamily="34" charset="0"/>
              </a:rPr>
              <a:t>nghĩa</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gì</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Dấu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ngoặc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kép</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trong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trường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hợp</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này</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được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dùng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làm</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gì</a:t>
            </a:r>
            <a:r>
              <a:rPr lang="en-US" sz="3200" b="1" dirty="0">
                <a:solidFill>
                  <a:srgbClr val="FF9933"/>
                </a:solidFill>
                <a:latin typeface="UTM Avo" panose="02040603050506020204" pitchFamily="18" charset="0"/>
                <a:cs typeface="Arial" pitchFamily="34" charset="0"/>
              </a:rPr>
              <a:t>?</a:t>
            </a:r>
            <a:endParaRPr lang="en-US" sz="3200" dirty="0">
              <a:solidFill>
                <a:srgbClr val="FF9933"/>
              </a:solidFill>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Có</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bạn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tắc</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kè</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hoa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Xây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lầu</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trên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Rét</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chơi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trò</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trốn</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Đợi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ấm</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trời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mới</a:t>
            </a:r>
            <a:r>
              <a:rPr lang="en-US" sz="3200" dirty="0">
                <a:latin typeface="UTM Avo" panose="02040603050506020204" pitchFamily="18" charset="0"/>
                <a:cs typeface="Arial" pitchFamily="34" charset="0"/>
              </a:rPr>
              <a:t> ra.</a:t>
            </a:r>
          </a:p>
          <a:p>
            <a:pPr algn="ctr">
              <a:buClr>
                <a:schemeClr val="hlink"/>
              </a:buClr>
              <a:defRPr/>
            </a:pPr>
            <a:r>
              <a:rPr lang="en-US" sz="3200"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Phạm</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Đình</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Ân</a:t>
            </a:r>
            <a:endParaRPr lang="en-US" sz="3200" b="1" i="1" dirty="0">
              <a:solidFill>
                <a:srgbClr val="FF9933"/>
              </a:solidFill>
              <a:latin typeface="UTM Avo" panose="02040603050506020204" pitchFamily="18" charset="0"/>
              <a:cs typeface="Arial" pitchFamily="34" charset="0"/>
            </a:endParaRPr>
          </a:p>
        </p:txBody>
      </p:sp>
      <p:pic>
        <p:nvPicPr>
          <p:cNvPr id="13" name="PA_图片 6">
            <a:extLst>
              <a:ext uri="{FF2B5EF4-FFF2-40B4-BE49-F238E27FC236}">
                <a16:creationId xmlns:a16="http://schemas.microsoft.com/office/drawing/2014/main" id="{DE6F9D9B-5679-4CA5-BAFC-EE3896824CC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3482325"/>
            <a:ext cx="4229070" cy="3064817"/>
          </a:xfrm>
          <a:prstGeom prst="rect">
            <a:avLst/>
          </a:prstGeom>
        </p:spPr>
      </p:pic>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9994393" y="4131709"/>
            <a:ext cx="2489414" cy="3594901"/>
          </a:xfrm>
          <a:prstGeom prst="rect">
            <a:avLst/>
          </a:prstGeom>
        </p:spPr>
      </p:pic>
    </p:spTree>
    <p:extLst>
      <p:ext uri="{BB962C8B-B14F-4D97-AF65-F5344CB8AC3E}">
        <p14:creationId xmlns:p14="http://schemas.microsoft.com/office/powerpoint/2010/main" val="13803082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00x600_002135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1589" y="1524000"/>
            <a:ext cx="12188825" cy="5334000"/>
          </a:xfrm>
          <a:prstGeom prst="rect">
            <a:avLst/>
          </a:prstGeom>
          <a:noFill/>
          <a:ln>
            <a:noFill/>
          </a:ln>
          <a:effectLst>
            <a:outerShdw dist="80322" dir="15093903" algn="ctr" rotWithShape="0">
              <a:schemeClr val="bg2">
                <a:alpha val="50000"/>
              </a:schemeClr>
            </a:outerShdw>
          </a:effectLst>
          <a:extLst>
            <a:ext uri="{909E8E84-426E-40DD-AFC4-6F175D3DCCD1}">
              <a14:hiddenFill xmlns:a14="http://schemas.microsoft.com/office/drawing/2010/main">
                <a:solidFill>
                  <a:srgbClr val="009900">
                    <a:alpha val="0"/>
                  </a:srgbClr>
                </a:solidFill>
              </a14:hiddenFill>
            </a:ext>
            <a:ext uri="{91240B29-F687-4F45-9708-019B960494DF}">
              <a14:hiddenLine xmlns:a14="http://schemas.microsoft.com/office/drawing/2010/main" w="38100">
                <a:solidFill>
                  <a:srgbClr val="FFCC00"/>
                </a:solidFill>
                <a:miter lim="800000"/>
                <a:headEnd/>
                <a:tailEnd/>
              </a14:hiddenLine>
            </a:ext>
          </a:extLst>
        </p:spPr>
        <p:txBody>
          <a:bodyPr lIns="0" tIns="344395" rIns="295196" bIns="49199"/>
          <a:lstStyle>
            <a:lvl1pPr marL="655638" indent="-655638"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algn="just" eaLnBrk="1" hangingPunct="1">
              <a:spcBef>
                <a:spcPct val="20000"/>
              </a:spcBef>
              <a:buClr>
                <a:schemeClr val="hlink"/>
              </a:buClr>
            </a:pPr>
            <a:endParaRPr lang="en-US" altLang="en-US" sz="2800" b="1" u="none">
              <a:solidFill>
                <a:schemeClr val="tx2"/>
              </a:solidFill>
              <a:latin typeface="Verdana" panose="020B0604030504040204" pitchFamily="34" charset="0"/>
            </a:endParaRPr>
          </a:p>
        </p:txBody>
      </p:sp>
      <p:pic>
        <p:nvPicPr>
          <p:cNvPr id="4" name="Tieng tac ke.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53175" y="5780532"/>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0674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par>
                                <p:cTn id="8" presetID="1" presetClass="mediacall" presetSubtype="0" fill="hold" nodeType="with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0965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714757" y="490419"/>
            <a:ext cx="10686288" cy="3662541"/>
          </a:xfrm>
          <a:prstGeom prst="rect">
            <a:avLst/>
          </a:prstGeom>
        </p:spPr>
        <p:txBody>
          <a:bodyPr wrap="square">
            <a:spAutoFit/>
          </a:bodyPr>
          <a:lstStyle/>
          <a:p>
            <a:pPr algn="ctr">
              <a:spcBef>
                <a:spcPts val="1291"/>
              </a:spcBef>
              <a:defRPr/>
            </a:pPr>
            <a:r>
              <a:rPr lang="en-US" sz="4000" b="1" dirty="0" err="1">
                <a:solidFill>
                  <a:srgbClr val="FF9933"/>
                </a:solidFill>
                <a:latin typeface="UTM Avo" panose="02040603050506020204" pitchFamily="18" charset="0"/>
                <a:cs typeface="Arial" pitchFamily="34" charset="0"/>
              </a:rPr>
              <a:t>Từ</a:t>
            </a:r>
            <a:r>
              <a:rPr lang="en-US" sz="4000" b="1" dirty="0">
                <a:solidFill>
                  <a:srgbClr val="FF9933"/>
                </a:solidFill>
                <a:latin typeface="UTM Avo" panose="02040603050506020204" pitchFamily="18" charset="0"/>
                <a:cs typeface="Arial" pitchFamily="34" charset="0"/>
              </a:rPr>
              <a:t> </a:t>
            </a:r>
            <a:r>
              <a:rPr lang="en-US" sz="4000" b="1" dirty="0" err="1">
                <a:solidFill>
                  <a:srgbClr val="FF0000"/>
                </a:solidFill>
                <a:latin typeface="UTM Avo" panose="02040603050506020204" pitchFamily="18" charset="0"/>
                <a:cs typeface="Arial" pitchFamily="34" charset="0"/>
              </a:rPr>
              <a:t>lầu</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được</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dùng</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với</a:t>
            </a:r>
            <a:r>
              <a:rPr lang="en-US" sz="4000" b="1" dirty="0">
                <a:solidFill>
                  <a:srgbClr val="FF9933"/>
                </a:solidFill>
                <a:latin typeface="UTM Avo" panose="02040603050506020204" pitchFamily="18" charset="0"/>
                <a:cs typeface="Arial" pitchFamily="34" charset="0"/>
              </a:rPr>
              <a:t> ý </a:t>
            </a:r>
            <a:r>
              <a:rPr lang="en-US" sz="4000" b="1" dirty="0" err="1">
                <a:solidFill>
                  <a:srgbClr val="FF9933"/>
                </a:solidFill>
                <a:latin typeface="UTM Avo" panose="02040603050506020204" pitchFamily="18" charset="0"/>
                <a:cs typeface="Arial" pitchFamily="34" charset="0"/>
              </a:rPr>
              <a:t>nghĩa</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gì</a:t>
            </a:r>
            <a:r>
              <a:rPr lang="en-US" sz="4000" b="1" dirty="0">
                <a:solidFill>
                  <a:srgbClr val="FF9933"/>
                </a:solidFill>
                <a:latin typeface="UTM Avo" panose="02040603050506020204" pitchFamily="18" charset="0"/>
                <a:cs typeface="Arial" pitchFamily="34" charset="0"/>
              </a:rPr>
              <a:t>?</a:t>
            </a:r>
            <a:endParaRPr lang="en-US" sz="3200" dirty="0">
              <a:solidFill>
                <a:srgbClr val="FF9933"/>
              </a:solidFill>
              <a:latin typeface="UTM Avo" panose="02040603050506020204" pitchFamily="18" charset="0"/>
              <a:cs typeface="Arial" pitchFamily="34" charset="0"/>
            </a:endParaRPr>
          </a:p>
          <a:p>
            <a:pPr algn="ctr">
              <a:buClr>
                <a:schemeClr val="hlink"/>
              </a:buClr>
              <a:defRPr/>
            </a:pP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Có</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bạn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tắc</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kè</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hoa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Xây</a:t>
            </a:r>
            <a:r>
              <a:rPr lang="en-US" sz="3200" dirty="0">
                <a:latin typeface="UTM Avo" panose="02040603050506020204" pitchFamily="18" charset="0"/>
                <a:cs typeface="Arial" pitchFamily="34" charset="0"/>
              </a:rPr>
              <a:t> </a:t>
            </a:r>
            <a:r>
              <a:rPr lang="en-US" sz="3200" b="1" dirty="0">
                <a:latin typeface="UTM Avo" panose="02040603050506020204" pitchFamily="18" charset="0"/>
                <a:cs typeface="Arial" pitchFamily="34" charset="0"/>
              </a:rPr>
              <a:t>“</a:t>
            </a:r>
            <a:r>
              <a:rPr lang="en-US" sz="3200" b="1" dirty="0" err="1">
                <a:latin typeface="UTM Avo" panose="02040603050506020204" pitchFamily="18" charset="0"/>
                <a:cs typeface="Arial" pitchFamily="34" charset="0"/>
              </a:rPr>
              <a:t>lầu</a:t>
            </a:r>
            <a:r>
              <a:rPr lang="en-US" sz="3200" b="1"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trên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Rét</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chơi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trò</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trốn</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Đợi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ấm</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trời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mới</a:t>
            </a:r>
            <a:r>
              <a:rPr lang="en-US" sz="3200" dirty="0">
                <a:latin typeface="UTM Avo" panose="02040603050506020204" pitchFamily="18" charset="0"/>
                <a:cs typeface="Arial" pitchFamily="34" charset="0"/>
              </a:rPr>
              <a:t> ra.</a:t>
            </a:r>
          </a:p>
          <a:p>
            <a:pPr algn="ctr">
              <a:buClr>
                <a:schemeClr val="hlink"/>
              </a:buClr>
              <a:defRPr/>
            </a:pPr>
            <a:r>
              <a:rPr lang="en-US" sz="3200"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Phạm</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Đình</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Ân</a:t>
            </a:r>
            <a:endParaRPr lang="en-US" sz="3200" b="1" i="1" dirty="0">
              <a:solidFill>
                <a:srgbClr val="FF9933"/>
              </a:solidFill>
              <a:latin typeface="UTM Avo" panose="02040603050506020204" pitchFamily="18" charset="0"/>
              <a:cs typeface="Arial" pitchFamily="34" charset="0"/>
            </a:endParaRPr>
          </a:p>
        </p:txBody>
      </p:sp>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20916526">
            <a:off x="9436606" y="3536567"/>
            <a:ext cx="3129495" cy="4519226"/>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2" r="2126" b="6876"/>
          <a:stretch>
            <a:fillRect/>
          </a:stretch>
        </p:blipFill>
        <p:spPr bwMode="auto">
          <a:xfrm>
            <a:off x="121063" y="2593673"/>
            <a:ext cx="3586163" cy="4112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Vrai Sticker by danslevrai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3951" y="3721608"/>
            <a:ext cx="2225694" cy="29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6968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0965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622555" y="355705"/>
            <a:ext cx="10870691" cy="3970318"/>
          </a:xfrm>
          <a:prstGeom prst="rect">
            <a:avLst/>
          </a:prstGeom>
        </p:spPr>
        <p:txBody>
          <a:bodyPr wrap="square">
            <a:spAutoFit/>
          </a:bodyPr>
          <a:lstStyle/>
          <a:p>
            <a:pPr algn="ctr">
              <a:spcBef>
                <a:spcPts val="1291"/>
              </a:spcBef>
              <a:defRPr/>
            </a:pPr>
            <a:r>
              <a:rPr lang="vi-VN" sz="3600" b="1" dirty="0">
                <a:solidFill>
                  <a:srgbClr val="FF9933"/>
                </a:solidFill>
                <a:latin typeface="UTM Avo" panose="02040603050506020204" pitchFamily="18" charset="0"/>
                <a:cs typeface="Arial" pitchFamily="34" charset="0"/>
              </a:rPr>
              <a:t>Dấu ngoặc kép trong trường hợp này được dùng làm gì?</a:t>
            </a: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Có</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bạn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tắc</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kè</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hoa</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Xây</a:t>
            </a:r>
            <a:r>
              <a:rPr lang="en-US" sz="3600" dirty="0">
                <a:latin typeface="UTM Avo" panose="02040603050506020204" pitchFamily="18" charset="0"/>
                <a:cs typeface="Arial" pitchFamily="34" charset="0"/>
              </a:rPr>
              <a:t> </a:t>
            </a:r>
            <a:r>
              <a:rPr lang="en-US" sz="3600" b="1" dirty="0">
                <a:latin typeface="UTM Avo" panose="02040603050506020204" pitchFamily="18" charset="0"/>
                <a:cs typeface="Arial" pitchFamily="34" charset="0"/>
              </a:rPr>
              <a:t>“</a:t>
            </a:r>
            <a:r>
              <a:rPr lang="en-US" sz="3600" b="1" dirty="0" err="1">
                <a:latin typeface="UTM Avo" panose="02040603050506020204" pitchFamily="18" charset="0"/>
                <a:cs typeface="Arial" pitchFamily="34" charset="0"/>
              </a:rPr>
              <a:t>lầu</a:t>
            </a:r>
            <a:r>
              <a:rPr lang="en-US" sz="3600" b="1"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trên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cây</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đa</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Rét</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chơi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trò</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trốn</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Đợi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ấm</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trời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mới</a:t>
            </a:r>
            <a:r>
              <a:rPr lang="en-US" sz="3600" dirty="0">
                <a:latin typeface="UTM Avo" panose="02040603050506020204" pitchFamily="18" charset="0"/>
                <a:cs typeface="Arial" pitchFamily="34" charset="0"/>
              </a:rPr>
              <a:t> ra.</a:t>
            </a:r>
          </a:p>
          <a:p>
            <a:pPr algn="ctr">
              <a:buClr>
                <a:schemeClr val="hlink"/>
              </a:buClr>
              <a:defRPr/>
            </a:pPr>
            <a:r>
              <a:rPr lang="en-US" sz="3600"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Phạm</a:t>
            </a:r>
            <a:r>
              <a:rPr lang="en-US" sz="3600" b="1" i="1"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Đình</a:t>
            </a:r>
            <a:r>
              <a:rPr lang="en-US" sz="3600" b="1" i="1"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Ân</a:t>
            </a:r>
            <a:endParaRPr lang="en-US" sz="3600" b="1" i="1" dirty="0">
              <a:solidFill>
                <a:srgbClr val="FF9933"/>
              </a:solidFill>
              <a:latin typeface="UTM Avo" panose="02040603050506020204" pitchFamily="18" charset="0"/>
              <a:cs typeface="Arial" pitchFamily="34" charset="0"/>
            </a:endParaRPr>
          </a:p>
        </p:txBody>
      </p:sp>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20916526">
            <a:off x="9436606" y="3536567"/>
            <a:ext cx="3129495" cy="4519226"/>
          </a:xfrm>
          <a:prstGeom prst="rect">
            <a:avLst/>
          </a:prstGeom>
        </p:spPr>
      </p:pic>
      <p:pic>
        <p:nvPicPr>
          <p:cNvPr id="8"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59664" y="2292096"/>
            <a:ext cx="5260848" cy="5260848"/>
          </a:xfrm>
          <a:prstGeom prst="rect">
            <a:avLst/>
          </a:prstGeom>
        </p:spPr>
      </p:pic>
      <p:sp>
        <p:nvSpPr>
          <p:cNvPr id="9" name="Rectangle 8"/>
          <p:cNvSpPr/>
          <p:nvPr/>
        </p:nvSpPr>
        <p:spPr>
          <a:xfrm>
            <a:off x="487299" y="3861488"/>
            <a:ext cx="3278124" cy="2246769"/>
          </a:xfrm>
          <a:prstGeom prst="rect">
            <a:avLst/>
          </a:prstGeom>
        </p:spPr>
        <p:txBody>
          <a:bodyPr wrap="square">
            <a:spAutoFit/>
          </a:bodyPr>
          <a:lstStyle/>
          <a:p>
            <a:pPr algn="just">
              <a:defRPr/>
            </a:pPr>
            <a:r>
              <a:rPr kumimoji="1" lang="en-US" sz="2800" b="1" dirty="0" err="1">
                <a:solidFill>
                  <a:srgbClr val="3366FF"/>
                </a:solidFill>
                <a:latin typeface="UTM Avo" panose="02040603050506020204" pitchFamily="18" charset="0"/>
                <a:cs typeface="Times New Roman" pitchFamily="18" charset="0"/>
              </a:rPr>
              <a:t>Dấu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ngoặc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kép</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đánh</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dấu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từ</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FF0000"/>
                </a:solidFill>
                <a:latin typeface="UTM Avo" panose="02040603050506020204" pitchFamily="18" charset="0"/>
                <a:cs typeface="Times New Roman" pitchFamily="18" charset="0"/>
              </a:rPr>
              <a:t>lầu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là</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từ</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được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dùng</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với</a:t>
            </a:r>
            <a:r>
              <a:rPr kumimoji="1" lang="en-US" sz="2800" b="1" dirty="0">
                <a:solidFill>
                  <a:srgbClr val="3366FF"/>
                </a:solidFill>
                <a:latin typeface="UTM Avo" panose="02040603050506020204" pitchFamily="18" charset="0"/>
                <a:cs typeface="Times New Roman" pitchFamily="18" charset="0"/>
              </a:rPr>
              <a:t> ý </a:t>
            </a:r>
            <a:r>
              <a:rPr kumimoji="1" lang="en-US" sz="2800" b="1" dirty="0" err="1">
                <a:solidFill>
                  <a:srgbClr val="3366FF"/>
                </a:solidFill>
                <a:latin typeface="UTM Avo" panose="02040603050506020204" pitchFamily="18" charset="0"/>
                <a:cs typeface="Times New Roman" pitchFamily="18" charset="0"/>
              </a:rPr>
              <a:t>nghĩa</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đặc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biệt</a:t>
            </a:r>
            <a:r>
              <a:rPr kumimoji="1" lang="en-US" sz="2800" b="1" dirty="0">
                <a:solidFill>
                  <a:srgbClr val="3366FF"/>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188100961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4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F6D3DE-405C-4B08-9CD3-75672218D224}"/>
              </a:ext>
            </a:extLst>
          </p:cNvPr>
          <p:cNvPicPr>
            <a:picLocks noChangeAspect="1"/>
          </p:cNvPicPr>
          <p:nvPr/>
        </p:nvPicPr>
        <p:blipFill rotWithShape="1">
          <a:blip r:embed="rId6">
            <a:extLst>
              <a:ext uri="{28A0092B-C50C-407E-A947-70E740481C1C}">
                <a14:useLocalDpi xmlns:a14="http://schemas.microsoft.com/office/drawing/2010/main" val="0"/>
              </a:ext>
            </a:extLst>
          </a:blip>
          <a:srcRect r="26538"/>
          <a:stretch/>
        </p:blipFill>
        <p:spPr>
          <a:xfrm>
            <a:off x="9339488" y="2667864"/>
            <a:ext cx="2239102" cy="3048000"/>
          </a:xfrm>
          <a:prstGeom prst="rect">
            <a:avLst/>
          </a:prstGeom>
        </p:spPr>
      </p:pic>
      <p:pic>
        <p:nvPicPr>
          <p:cNvPr id="5"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5070" y="2629091"/>
            <a:ext cx="4560828" cy="4904115"/>
          </a:xfrm>
          <a:prstGeom prst="rect">
            <a:avLst/>
          </a:prstGeom>
        </p:spPr>
      </p:pic>
      <p:pic>
        <p:nvPicPr>
          <p:cNvPr id="6" name="PA_图片 10">
            <a:extLst>
              <a:ext uri="{FF2B5EF4-FFF2-40B4-BE49-F238E27FC236}">
                <a16:creationId xmlns:a16="http://schemas.microsoft.com/office/drawing/2014/main" id="{FF65E65F-31EB-4D24-98AC-69DC68A0C96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77897" y="1854522"/>
            <a:ext cx="2337342" cy="2337342"/>
          </a:xfrm>
          <a:prstGeom prst="rect">
            <a:avLst/>
          </a:prstGeom>
        </p:spPr>
      </p:pic>
      <p:pic>
        <p:nvPicPr>
          <p:cNvPr id="7" name="图片 6">
            <a:extLst>
              <a:ext uri="{FF2B5EF4-FFF2-40B4-BE49-F238E27FC236}">
                <a16:creationId xmlns:a16="http://schemas.microsoft.com/office/drawing/2014/main" id="{EFA97CED-98B0-4355-AEA4-3396701F2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636" y="101433"/>
            <a:ext cx="6845822" cy="6041148"/>
          </a:xfrm>
          <a:prstGeom prst="rect">
            <a:avLst/>
          </a:prstGeom>
        </p:spPr>
      </p:pic>
      <p:sp>
        <p:nvSpPr>
          <p:cNvPr id="8" name="PA_文本框 9">
            <a:extLst>
              <a:ext uri="{FF2B5EF4-FFF2-40B4-BE49-F238E27FC236}">
                <a16:creationId xmlns:a16="http://schemas.microsoft.com/office/drawing/2014/main" id="{35579A51-0A2C-4482-A39C-675ECA46F609}"/>
              </a:ext>
            </a:extLst>
          </p:cNvPr>
          <p:cNvSpPr txBox="1"/>
          <p:nvPr>
            <p:custDataLst>
              <p:tags r:id="rId3"/>
            </p:custDataLst>
          </p:nvPr>
        </p:nvSpPr>
        <p:spPr>
          <a:xfrm>
            <a:off x="4060817" y="2881546"/>
            <a:ext cx="5441347" cy="1323439"/>
          </a:xfrm>
          <a:prstGeom prst="rect">
            <a:avLst/>
          </a:prstGeom>
          <a:noFill/>
        </p:spPr>
        <p:txBody>
          <a:bodyPr wrap="square" rtlCol="0">
            <a:spAutoFit/>
          </a:bodyPr>
          <a:lstStyle/>
          <a:p>
            <a:pPr algn="ct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Ghi</a:t>
            </a:r>
            <a:r>
              <a:rPr lang="en-US" altLang="zh-CN"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 </a:t>
            </a: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nhớ</a:t>
            </a:r>
            <a:endParaRPr lang="zh-CN" altLang="en-US"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spTree>
    <p:extLst>
      <p:ext uri="{BB962C8B-B14F-4D97-AF65-F5344CB8AC3E}">
        <p14:creationId xmlns:p14="http://schemas.microsoft.com/office/powerpoint/2010/main" val="143821464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1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accel="50000" decel="50000" fill="hold" nodeType="withEffect">
                                  <p:stCondLst>
                                    <p:cond delay="0"/>
                                  </p:stCondLst>
                                  <p:childTnLst>
                                    <p:animMotion origin="layout" path="M -3.54167E-6 -7.40741E-7 L -0.00325 0.85232 " pathEditMode="relative" rAng="0" ptsTypes="AA">
                                      <p:cBhvr>
                                        <p:cTn id="17" dur="2000" spd="-100000" fill="hold"/>
                                        <p:tgtEl>
                                          <p:spTgt spid="6"/>
                                        </p:tgtEl>
                                        <p:attrNameLst>
                                          <p:attrName>ppt_x</p:attrName>
                                          <p:attrName>ppt_y</p:attrName>
                                        </p:attrNameLst>
                                      </p:cBhvr>
                                      <p:rCtr x="-169" y="42616"/>
                                    </p:animMotion>
                                  </p:childTnLst>
                                </p:cTn>
                              </p:par>
                              <p:par>
                                <p:cTn id="18" presetID="42"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714734" y="4110088"/>
            <a:ext cx="425577" cy="59449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grpSp>
        <p:nvGrpSpPr>
          <p:cNvPr id="19" name="Group 18"/>
          <p:cNvGrpSpPr>
            <a:grpSpLocks/>
          </p:cNvGrpSpPr>
          <p:nvPr/>
        </p:nvGrpSpPr>
        <p:grpSpPr bwMode="auto">
          <a:xfrm>
            <a:off x="2658505" y="3589034"/>
            <a:ext cx="4650654" cy="3277195"/>
            <a:chOff x="4320819" y="3204273"/>
            <a:chExt cx="4650350" cy="3278858"/>
          </a:xfrm>
        </p:grpSpPr>
        <p:pic>
          <p:nvPicPr>
            <p:cNvPr id="2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68278">
              <a:off x="4320819" y="3204273"/>
              <a:ext cx="4650350" cy="32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4607093" y="3731774"/>
              <a:ext cx="3630212" cy="2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spcBef>
                  <a:spcPts val="0"/>
                </a:spcBef>
                <a:defRPr/>
              </a:pPr>
              <a:r>
                <a:rPr kumimoji="1" lang="en-US" sz="3200" b="1" i="0" u="none" dirty="0" err="1">
                  <a:solidFill>
                    <a:srgbClr val="FF0000"/>
                  </a:solidFill>
                  <a:latin typeface="UTM Avo" panose="02040603050506020204" pitchFamily="18" charset="0"/>
                </a:rPr>
                <a:t>đánh</a:t>
              </a:r>
              <a:r>
                <a:rPr kumimoji="1" lang="en-US" sz="3200" b="1" i="0" u="none" dirty="0">
                  <a:solidFill>
                    <a:srgbClr val="FF0000"/>
                  </a:solidFill>
                  <a:latin typeface="UTM Avo" panose="02040603050506020204" pitchFamily="18" charset="0"/>
                </a:rPr>
                <a:t> </a:t>
              </a:r>
              <a:r>
                <a:rPr kumimoji="1" lang="en-US" sz="3200" b="1" i="0" u="none" dirty="0" err="1">
                  <a:solidFill>
                    <a:srgbClr val="FF0000"/>
                  </a:solidFill>
                  <a:latin typeface="UTM Avo" panose="02040603050506020204" pitchFamily="18" charset="0"/>
                </a:rPr>
                <a:t>dấu</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những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từ</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ngữ</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được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dùng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với</a:t>
              </a:r>
              <a:r>
                <a:rPr kumimoji="1" lang="en-US" sz="3200" b="1" i="0" u="none" dirty="0">
                  <a:solidFill>
                    <a:schemeClr val="tx2"/>
                  </a:solidFill>
                  <a:latin typeface="UTM Avo" panose="02040603050506020204" pitchFamily="18" charset="0"/>
                </a:rPr>
                <a:t> ý </a:t>
              </a:r>
              <a:r>
                <a:rPr kumimoji="1" lang="en-US" sz="3200" b="1" i="0" u="none" dirty="0" err="1">
                  <a:solidFill>
                    <a:schemeClr val="tx2"/>
                  </a:solidFill>
                  <a:latin typeface="UTM Avo" panose="02040603050506020204" pitchFamily="18" charset="0"/>
                </a:rPr>
                <a:t>nghĩa</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đặc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biệt</a:t>
              </a:r>
              <a:r>
                <a:rPr kumimoji="1" lang="en-US" sz="3200" b="1" i="0" u="none" dirty="0">
                  <a:solidFill>
                    <a:schemeClr val="tx2"/>
                  </a:solidFill>
                  <a:latin typeface="UTM Avo" panose="02040603050506020204" pitchFamily="18" charset="0"/>
                </a:rPr>
                <a:t> </a:t>
              </a:r>
            </a:p>
          </p:txBody>
        </p:sp>
      </p:grpSp>
    </p:spTree>
    <p:extLst>
      <p:ext uri="{BB962C8B-B14F-4D97-AF65-F5344CB8AC3E}">
        <p14:creationId xmlns:p14="http://schemas.microsoft.com/office/powerpoint/2010/main" val="4077321127"/>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事情&#10;&#10;已生成高可信度的说明">
            <a:extLst>
              <a:ext uri="{FF2B5EF4-FFF2-40B4-BE49-F238E27FC236}">
                <a16:creationId xmlns:a16="http://schemas.microsoft.com/office/drawing/2014/main" id="{E41489E5-FA39-4022-A1B3-43483002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 y="1771650"/>
            <a:ext cx="5086350" cy="5086350"/>
          </a:xfrm>
          <a:prstGeom prst="rect">
            <a:avLst/>
          </a:prstGeom>
        </p:spPr>
      </p:pic>
      <p:pic>
        <p:nvPicPr>
          <p:cNvPr id="6" name="PA_图片 6" descr="图片包含 轮子&#10;&#10;已生成高可信度的说明">
            <a:extLst>
              <a:ext uri="{FF2B5EF4-FFF2-40B4-BE49-F238E27FC236}">
                <a16:creationId xmlns:a16="http://schemas.microsoft.com/office/drawing/2014/main" id="{51B728DF-29A0-4D9B-8903-010FDDDCCBF1}"/>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535144" y="408024"/>
            <a:ext cx="7204193" cy="1757120"/>
          </a:xfrm>
          <a:prstGeom prst="rect">
            <a:avLst/>
          </a:prstGeom>
        </p:spPr>
      </p:pic>
      <p:pic>
        <p:nvPicPr>
          <p:cNvPr id="7" name="PA_图片 2">
            <a:extLst>
              <a:ext uri="{FF2B5EF4-FFF2-40B4-BE49-F238E27FC236}">
                <a16:creationId xmlns:a16="http://schemas.microsoft.com/office/drawing/2014/main" id="{DDA782EE-7A1A-466D-9422-E87F64F4CA72}"/>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402955" y="1286584"/>
            <a:ext cx="7145338" cy="5748810"/>
          </a:xfrm>
          <a:prstGeom prst="rect">
            <a:avLst/>
          </a:prstGeom>
        </p:spPr>
      </p:pic>
      <p:sp>
        <p:nvSpPr>
          <p:cNvPr id="9" name="PA_矩形 5">
            <a:extLst>
              <a:ext uri="{FF2B5EF4-FFF2-40B4-BE49-F238E27FC236}">
                <a16:creationId xmlns:a16="http://schemas.microsoft.com/office/drawing/2014/main" id="{D6CE750B-661F-4905-AAF1-837CF4367E62}"/>
              </a:ext>
            </a:extLst>
          </p:cNvPr>
          <p:cNvSpPr/>
          <p:nvPr>
            <p:custDataLst>
              <p:tags r:id="rId3"/>
            </p:custDataLst>
          </p:nvPr>
        </p:nvSpPr>
        <p:spPr>
          <a:xfrm>
            <a:off x="5434109" y="3043704"/>
            <a:ext cx="5884534" cy="1200329"/>
          </a:xfrm>
          <a:prstGeom prst="rect">
            <a:avLst/>
          </a:prstGeom>
        </p:spPr>
        <p:txBody>
          <a:bodyPr wrap="square">
            <a:spAutoFit/>
          </a:bodyPr>
          <a:lstStyle/>
          <a:p>
            <a:pPr algn="just"/>
            <a:r>
              <a:rPr lang="en-US" altLang="zh-CN" sz="7200" b="1" dirty="0">
                <a:solidFill>
                  <a:srgbClr val="00B050"/>
                </a:solidFill>
                <a:latin typeface="UTM Showcard" panose="02040603050506020204" pitchFamily="18" charset="0"/>
                <a:ea typeface="迷你简少儿" panose="03000509000000000000" pitchFamily="65" charset="-122"/>
                <a:cs typeface=".黑体-日本?" panose="02000500000000000000" pitchFamily="2" charset="-122"/>
              </a:rPr>
              <a:t>LUYỆN TẬP </a:t>
            </a:r>
            <a:endParaRPr lang="zh-CN" altLang="en-US" sz="7200" b="1" i="0" dirty="0">
              <a:solidFill>
                <a:srgbClr val="00B050"/>
              </a:solidFill>
              <a:effectLst/>
              <a:latin typeface="UTM Showcard" panose="02040603050506020204" pitchFamily="18" charset="0"/>
              <a:ea typeface="Microsoft YaHei" panose="020B0503020204020204" pitchFamily="34" charset="-122"/>
            </a:endParaRPr>
          </a:p>
        </p:txBody>
      </p:sp>
    </p:spTree>
    <p:extLst>
      <p:ext uri="{BB962C8B-B14F-4D97-AF65-F5344CB8AC3E}">
        <p14:creationId xmlns:p14="http://schemas.microsoft.com/office/powerpoint/2010/main" val="4144207663"/>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00026" y="1400251"/>
            <a:ext cx="11811000" cy="5347783"/>
          </a:xfrm>
          <a:prstGeom prst="rect">
            <a:avLst/>
          </a:prstGeom>
          <a:solidFill>
            <a:schemeClr val="bg1">
              <a:alpha val="84000"/>
            </a:schemeClr>
          </a:solidFill>
        </p:spPr>
        <p:txBody>
          <a:bodyPr lIns="98399" tIns="49199" rIns="98399" bIns="49199">
            <a:spAutoFit/>
          </a:bodyPr>
          <a:lstStyle/>
          <a:p>
            <a:pPr algn="just">
              <a:lnSpc>
                <a:spcPct val="130000"/>
              </a:lnSpc>
              <a:spcBef>
                <a:spcPts val="646"/>
              </a:spcBef>
              <a:defRPr/>
            </a:pPr>
            <a:r>
              <a:rPr kumimoji="1" lang="en-US" sz="4400" dirty="0">
                <a:latin typeface="UTM Avo" panose="02040603050506020204" pitchFamily="18" charset="0"/>
              </a:rPr>
              <a:t>   </a:t>
            </a:r>
            <a:r>
              <a:rPr kumimoji="1" lang="en-US" sz="4400" dirty="0" err="1">
                <a:latin typeface="UTM Avo" panose="02040603050506020204" pitchFamily="18" charset="0"/>
              </a:rPr>
              <a:t>Có</a:t>
            </a:r>
            <a:r>
              <a:rPr kumimoji="1" lang="en-US" sz="4400" dirty="0">
                <a:latin typeface="UTM Avo" panose="02040603050506020204" pitchFamily="18" charset="0"/>
              </a:rPr>
              <a:t> </a:t>
            </a:r>
            <a:r>
              <a:rPr kumimoji="1" lang="en-US" sz="4400" dirty="0" err="1">
                <a:latin typeface="UTM Avo" panose="02040603050506020204" pitchFamily="18" charset="0"/>
              </a:rPr>
              <a:t>lần</a:t>
            </a:r>
            <a:r>
              <a:rPr kumimoji="1" lang="en-US" sz="4400" dirty="0">
                <a:latin typeface="UTM Avo" panose="02040603050506020204" pitchFamily="18" charset="0"/>
              </a:rPr>
              <a:t>, </a:t>
            </a:r>
            <a:r>
              <a:rPr kumimoji="1" lang="en-US" sz="4400" dirty="0" err="1">
                <a:latin typeface="UTM Avo" panose="02040603050506020204" pitchFamily="18" charset="0"/>
              </a:rPr>
              <a:t>cô</a:t>
            </a:r>
            <a:r>
              <a:rPr kumimoji="1" lang="en-US" sz="4400" dirty="0">
                <a:latin typeface="UTM Avo" panose="02040603050506020204" pitchFamily="18" charset="0"/>
              </a:rPr>
              <a:t> </a:t>
            </a:r>
            <a:r>
              <a:rPr kumimoji="1" lang="en-US" sz="4400" dirty="0" err="1">
                <a:latin typeface="UTM Avo" panose="02040603050506020204" pitchFamily="18" charset="0"/>
              </a:rPr>
              <a:t>giáo</a:t>
            </a:r>
            <a:r>
              <a:rPr kumimoji="1" lang="en-US" sz="4400" dirty="0">
                <a:latin typeface="UTM Avo" panose="02040603050506020204" pitchFamily="18" charset="0"/>
              </a:rPr>
              <a:t> ra </a:t>
            </a:r>
            <a:r>
              <a:rPr kumimoji="1" lang="en-US" sz="4400" dirty="0" err="1">
                <a:latin typeface="UTM Avo" panose="02040603050506020204" pitchFamily="18" charset="0"/>
              </a:rPr>
              <a:t>cho</a:t>
            </a:r>
            <a:r>
              <a:rPr kumimoji="1" lang="en-US" sz="4400" dirty="0">
                <a:latin typeface="UTM Avo" panose="02040603050506020204" pitchFamily="18" charset="0"/>
              </a:rPr>
              <a:t> </a:t>
            </a:r>
            <a:r>
              <a:rPr kumimoji="1" lang="en-US" sz="4400" dirty="0" err="1">
                <a:latin typeface="UTM Avo" panose="02040603050506020204" pitchFamily="18" charset="0"/>
              </a:rPr>
              <a:t>chúng</a:t>
            </a:r>
            <a:r>
              <a:rPr kumimoji="1" lang="en-US" sz="4400" dirty="0">
                <a:latin typeface="UTM Avo" panose="02040603050506020204" pitchFamily="18" charset="0"/>
              </a:rPr>
              <a:t> </a:t>
            </a:r>
            <a:r>
              <a:rPr kumimoji="1" lang="en-US" sz="4400" dirty="0" err="1">
                <a:latin typeface="UTM Avo" panose="02040603050506020204" pitchFamily="18" charset="0"/>
              </a:rPr>
              <a:t>tôi</a:t>
            </a:r>
            <a:r>
              <a:rPr kumimoji="1" lang="en-US" sz="4400" dirty="0">
                <a:latin typeface="UTM Avo" panose="02040603050506020204" pitchFamily="18" charset="0"/>
              </a:rPr>
              <a:t> </a:t>
            </a:r>
            <a:r>
              <a:rPr kumimoji="1" lang="en-US" sz="4400" dirty="0" err="1">
                <a:latin typeface="UTM Avo" panose="02040603050506020204" pitchFamily="18" charset="0"/>
              </a:rPr>
              <a:t>một</a:t>
            </a:r>
            <a:r>
              <a:rPr kumimoji="1" lang="en-US" sz="4400" dirty="0">
                <a:latin typeface="UTM Avo" panose="02040603050506020204" pitchFamily="18" charset="0"/>
              </a:rPr>
              <a:t> </a:t>
            </a:r>
            <a:r>
              <a:rPr kumimoji="1" lang="en-US" sz="4400" dirty="0" err="1">
                <a:latin typeface="UTM Avo" panose="02040603050506020204" pitchFamily="18" charset="0"/>
              </a:rPr>
              <a:t>đề</a:t>
            </a:r>
            <a:r>
              <a:rPr kumimoji="1" lang="en-US" sz="4400" dirty="0">
                <a:latin typeface="UTM Avo" panose="02040603050506020204" pitchFamily="18" charset="0"/>
              </a:rPr>
              <a:t> </a:t>
            </a:r>
            <a:r>
              <a:rPr kumimoji="1" lang="en-US" sz="4400" dirty="0" err="1">
                <a:latin typeface="UTM Avo" panose="02040603050506020204" pitchFamily="18" charset="0"/>
              </a:rPr>
              <a:t>văn</a:t>
            </a:r>
            <a:r>
              <a:rPr kumimoji="1" lang="en-US" sz="4400" dirty="0">
                <a:latin typeface="UTM Avo" panose="02040603050506020204" pitchFamily="18" charset="0"/>
              </a:rPr>
              <a:t> ở </a:t>
            </a:r>
            <a:r>
              <a:rPr kumimoji="1" lang="en-US" sz="4400" dirty="0" err="1">
                <a:latin typeface="UTM Avo" panose="02040603050506020204" pitchFamily="18" charset="0"/>
              </a:rPr>
              <a:t>lớp</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đã</a:t>
            </a:r>
            <a:r>
              <a:rPr kumimoji="1" lang="en-US" sz="4400" dirty="0">
                <a:latin typeface="UTM Avo" panose="02040603050506020204" pitchFamily="18" charset="0"/>
              </a:rPr>
              <a:t> </a:t>
            </a:r>
            <a:r>
              <a:rPr kumimoji="1" lang="en-US" sz="4400" dirty="0" err="1">
                <a:latin typeface="UTM Avo" panose="02040603050506020204" pitchFamily="18" charset="0"/>
              </a:rPr>
              <a:t>làm</a:t>
            </a:r>
            <a:r>
              <a:rPr kumimoji="1" lang="en-US" sz="4400" dirty="0">
                <a:latin typeface="UTM Avo" panose="02040603050506020204" pitchFamily="18" charset="0"/>
              </a:rPr>
              <a:t> </a:t>
            </a:r>
            <a:r>
              <a:rPr kumimoji="1" lang="en-US" sz="4400" dirty="0" err="1">
                <a:latin typeface="UTM Avo" panose="02040603050506020204" pitchFamily="18" charset="0"/>
              </a:rPr>
              <a:t>gì</a:t>
            </a:r>
            <a:r>
              <a:rPr kumimoji="1" lang="en-US" sz="4400" dirty="0">
                <a:latin typeface="UTM Avo" panose="02040603050506020204" pitchFamily="18" charset="0"/>
              </a:rPr>
              <a:t> </a:t>
            </a:r>
            <a:r>
              <a:rPr kumimoji="1" lang="en-US" sz="4400" dirty="0" err="1">
                <a:latin typeface="UTM Avo" panose="02040603050506020204" pitchFamily="18" charset="0"/>
              </a:rPr>
              <a:t>để</a:t>
            </a:r>
            <a:r>
              <a:rPr kumimoji="1" lang="en-US" sz="4400" dirty="0">
                <a:latin typeface="UTM Avo" panose="02040603050506020204" pitchFamily="18" charset="0"/>
              </a:rPr>
              <a:t> </a:t>
            </a:r>
            <a:r>
              <a:rPr kumimoji="1" lang="en-US" sz="4400" dirty="0" err="1">
                <a:latin typeface="UTM Avo" panose="02040603050506020204" pitchFamily="18" charset="0"/>
              </a:rPr>
              <a:t>giúp</a:t>
            </a:r>
            <a:r>
              <a:rPr kumimoji="1" lang="en-US" sz="4400" dirty="0">
                <a:latin typeface="UTM Avo" panose="02040603050506020204" pitchFamily="18" charset="0"/>
              </a:rPr>
              <a:t> </a:t>
            </a:r>
            <a:r>
              <a:rPr kumimoji="1" lang="en-US" sz="4400" dirty="0" err="1">
                <a:latin typeface="UTM Avo" panose="02040603050506020204" pitchFamily="18" charset="0"/>
              </a:rPr>
              <a:t>đỡ</a:t>
            </a:r>
            <a:r>
              <a:rPr kumimoji="1" lang="en-US" sz="4400" dirty="0">
                <a:latin typeface="UTM Avo" panose="02040603050506020204" pitchFamily="18" charset="0"/>
              </a:rPr>
              <a:t> </a:t>
            </a:r>
            <a:r>
              <a:rPr kumimoji="1" lang="en-US" sz="4400" dirty="0" err="1">
                <a:latin typeface="UTM Avo" panose="02040603050506020204" pitchFamily="18" charset="0"/>
              </a:rPr>
              <a:t>mẹ</a:t>
            </a:r>
            <a:r>
              <a:rPr kumimoji="1" lang="en-US" sz="4400" dirty="0">
                <a:latin typeface="UTM Avo" panose="02040603050506020204" pitchFamily="18" charset="0"/>
              </a:rPr>
              <a:t>?”</a:t>
            </a:r>
          </a:p>
          <a:p>
            <a:pPr algn="just">
              <a:lnSpc>
                <a:spcPct val="130000"/>
              </a:lnSpc>
              <a:spcBef>
                <a:spcPts val="646"/>
              </a:spcBef>
              <a:defRPr/>
            </a:pPr>
            <a:r>
              <a:rPr kumimoji="1" lang="en-US" sz="4400" dirty="0">
                <a:latin typeface="UTM Avo" panose="02040603050506020204" pitchFamily="18" charset="0"/>
              </a:rPr>
              <a:t>   </a:t>
            </a:r>
            <a:r>
              <a:rPr kumimoji="1" lang="en-US" sz="4400" dirty="0" err="1">
                <a:latin typeface="UTM Avo" panose="02040603050506020204" pitchFamily="18" charset="0"/>
              </a:rPr>
              <a:t>Tôi</a:t>
            </a:r>
            <a:r>
              <a:rPr kumimoji="1" lang="en-US" sz="4400" dirty="0">
                <a:latin typeface="UTM Avo" panose="02040603050506020204" pitchFamily="18" charset="0"/>
              </a:rPr>
              <a:t> </a:t>
            </a:r>
            <a:r>
              <a:rPr kumimoji="1" lang="en-US" sz="4400" dirty="0" err="1">
                <a:latin typeface="UTM Avo" panose="02040603050506020204" pitchFamily="18" charset="0"/>
              </a:rPr>
              <a:t>loay</a:t>
            </a:r>
            <a:r>
              <a:rPr kumimoji="1" lang="en-US" sz="4400" dirty="0">
                <a:latin typeface="UTM Avo" panose="02040603050506020204" pitchFamily="18" charset="0"/>
              </a:rPr>
              <a:t> </a:t>
            </a:r>
            <a:r>
              <a:rPr kumimoji="1" lang="en-US" sz="4400" dirty="0" err="1">
                <a:latin typeface="UTM Avo" panose="02040603050506020204" pitchFamily="18" charset="0"/>
              </a:rPr>
              <a:t>hoay</a:t>
            </a:r>
            <a:r>
              <a:rPr kumimoji="1" lang="en-US" sz="4400" dirty="0">
                <a:latin typeface="UTM Avo" panose="02040603050506020204" pitchFamily="18" charset="0"/>
              </a:rPr>
              <a:t> </a:t>
            </a:r>
            <a:r>
              <a:rPr kumimoji="1" lang="en-US" sz="4400" dirty="0" err="1">
                <a:latin typeface="UTM Avo" panose="02040603050506020204" pitchFamily="18" charset="0"/>
              </a:rPr>
              <a:t>mất</a:t>
            </a:r>
            <a:r>
              <a:rPr kumimoji="1" lang="en-US" sz="4400" dirty="0">
                <a:latin typeface="UTM Avo" panose="02040603050506020204" pitchFamily="18" charset="0"/>
              </a:rPr>
              <a:t> </a:t>
            </a:r>
            <a:r>
              <a:rPr kumimoji="1" lang="en-US" sz="4400" dirty="0" err="1">
                <a:latin typeface="UTM Avo" panose="02040603050506020204" pitchFamily="18" charset="0"/>
              </a:rPr>
              <a:t>một</a:t>
            </a:r>
            <a:r>
              <a:rPr kumimoji="1" lang="en-US" sz="4400" dirty="0">
                <a:latin typeface="UTM Avo" panose="02040603050506020204" pitchFamily="18" charset="0"/>
              </a:rPr>
              <a:t> </a:t>
            </a:r>
            <a:r>
              <a:rPr kumimoji="1" lang="en-US" sz="4400" dirty="0" err="1">
                <a:latin typeface="UTM Avo" panose="02040603050506020204" pitchFamily="18" charset="0"/>
              </a:rPr>
              <a:t>lúc</a:t>
            </a:r>
            <a:r>
              <a:rPr kumimoji="1" lang="en-US" sz="4400" dirty="0">
                <a:latin typeface="UTM Avo" panose="02040603050506020204" pitchFamily="18" charset="0"/>
              </a:rPr>
              <a:t>, </a:t>
            </a:r>
            <a:r>
              <a:rPr kumimoji="1" lang="en-US" sz="4400" dirty="0" err="1">
                <a:latin typeface="UTM Avo" panose="02040603050506020204" pitchFamily="18" charset="0"/>
              </a:rPr>
              <a:t>rồi</a:t>
            </a:r>
            <a:r>
              <a:rPr kumimoji="1" lang="en-US" sz="4400" dirty="0">
                <a:latin typeface="UTM Avo" panose="02040603050506020204" pitchFamily="18" charset="0"/>
              </a:rPr>
              <a:t> </a:t>
            </a:r>
            <a:r>
              <a:rPr kumimoji="1" lang="en-US" sz="4400" dirty="0" err="1">
                <a:latin typeface="UTM Avo" panose="02040603050506020204" pitchFamily="18" charset="0"/>
              </a:rPr>
              <a:t>cầm</a:t>
            </a:r>
            <a:r>
              <a:rPr kumimoji="1" lang="en-US" sz="4400" dirty="0">
                <a:latin typeface="UTM Avo" panose="02040603050506020204" pitchFamily="18" charset="0"/>
              </a:rPr>
              <a:t> </a:t>
            </a:r>
            <a:r>
              <a:rPr kumimoji="1" lang="en-US" sz="4400" dirty="0" err="1">
                <a:latin typeface="UTM Avo" panose="02040603050506020204" pitchFamily="18" charset="0"/>
              </a:rPr>
              <a:t>bút</a:t>
            </a:r>
            <a:r>
              <a:rPr kumimoji="1" lang="en-US" sz="4400" dirty="0">
                <a:latin typeface="UTM Avo" panose="02040603050506020204" pitchFamily="18" charset="0"/>
              </a:rPr>
              <a:t> </a:t>
            </a:r>
            <a:r>
              <a:rPr kumimoji="1" lang="en-US" sz="4400" dirty="0" err="1">
                <a:latin typeface="UTM Avo" panose="02040603050506020204" pitchFamily="18" charset="0"/>
              </a:rPr>
              <a:t>và</a:t>
            </a:r>
            <a:r>
              <a:rPr kumimoji="1" lang="en-US" sz="4400" dirty="0">
                <a:latin typeface="UTM Avo" panose="02040603050506020204" pitchFamily="18" charset="0"/>
              </a:rPr>
              <a:t> </a:t>
            </a:r>
            <a:r>
              <a:rPr kumimoji="1" lang="en-US" sz="4400" dirty="0" err="1">
                <a:latin typeface="UTM Avo" panose="02040603050506020204" pitchFamily="18" charset="0"/>
              </a:rPr>
              <a:t>bắt</a:t>
            </a:r>
            <a:r>
              <a:rPr kumimoji="1" lang="en-US" sz="4400" dirty="0">
                <a:latin typeface="UTM Avo" panose="02040603050506020204" pitchFamily="18" charset="0"/>
              </a:rPr>
              <a:t> </a:t>
            </a:r>
            <a:r>
              <a:rPr kumimoji="1" lang="en-US" sz="4400" dirty="0" err="1">
                <a:latin typeface="UTM Avo" panose="02040603050506020204" pitchFamily="18" charset="0"/>
              </a:rPr>
              <a:t>đầu</a:t>
            </a:r>
            <a:r>
              <a:rPr kumimoji="1" lang="en-US" sz="4400" dirty="0">
                <a:latin typeface="UTM Avo" panose="02040603050506020204" pitchFamily="18" charset="0"/>
              </a:rPr>
              <a:t> </a:t>
            </a:r>
            <a:r>
              <a:rPr kumimoji="1" lang="en-US" sz="4400" dirty="0" err="1">
                <a:latin typeface="UTM Avo" panose="02040603050506020204" pitchFamily="18" charset="0"/>
              </a:rPr>
              <a:t>viết</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đã</a:t>
            </a:r>
            <a:r>
              <a:rPr kumimoji="1" lang="en-US" sz="4400" dirty="0">
                <a:latin typeface="UTM Avo" panose="02040603050506020204" pitchFamily="18" charset="0"/>
              </a:rPr>
              <a:t> </a:t>
            </a:r>
            <a:r>
              <a:rPr kumimoji="1" lang="en-US" sz="4400" dirty="0" err="1">
                <a:latin typeface="UTM Avo" panose="02040603050506020204" pitchFamily="18" charset="0"/>
              </a:rPr>
              <a:t>nhiều</a:t>
            </a:r>
            <a:r>
              <a:rPr kumimoji="1" lang="en-US" sz="4400" dirty="0">
                <a:latin typeface="UTM Avo" panose="02040603050506020204" pitchFamily="18" charset="0"/>
              </a:rPr>
              <a:t> </a:t>
            </a:r>
            <a:r>
              <a:rPr kumimoji="1" lang="en-US" sz="4400" dirty="0" err="1">
                <a:latin typeface="UTM Avo" panose="02040603050506020204" pitchFamily="18" charset="0"/>
              </a:rPr>
              <a:t>lần</a:t>
            </a:r>
            <a:r>
              <a:rPr kumimoji="1" lang="en-US" sz="4400" dirty="0">
                <a:latin typeface="UTM Avo" panose="02040603050506020204" pitchFamily="18" charset="0"/>
              </a:rPr>
              <a:t> </a:t>
            </a:r>
            <a:r>
              <a:rPr kumimoji="1" lang="en-US" sz="4400" dirty="0" err="1">
                <a:latin typeface="UTM Avo" panose="02040603050506020204" pitchFamily="18" charset="0"/>
              </a:rPr>
              <a:t>giúp</a:t>
            </a:r>
            <a:r>
              <a:rPr kumimoji="1" lang="en-US" sz="4400" dirty="0">
                <a:latin typeface="UTM Avo" panose="02040603050506020204" pitchFamily="18" charset="0"/>
              </a:rPr>
              <a:t> </a:t>
            </a:r>
            <a:r>
              <a:rPr kumimoji="1" lang="en-US" sz="4400" dirty="0" err="1">
                <a:latin typeface="UTM Avo" panose="02040603050506020204" pitchFamily="18" charset="0"/>
              </a:rPr>
              <a:t>đỡ</a:t>
            </a:r>
            <a:r>
              <a:rPr kumimoji="1" lang="en-US" sz="4400" dirty="0">
                <a:latin typeface="UTM Avo" panose="02040603050506020204" pitchFamily="18" charset="0"/>
              </a:rPr>
              <a:t> </a:t>
            </a:r>
            <a:r>
              <a:rPr kumimoji="1" lang="en-US" sz="4400" dirty="0" err="1">
                <a:latin typeface="UTM Avo" panose="02040603050506020204" pitchFamily="18" charset="0"/>
              </a:rPr>
              <a:t>mẹ</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quét</a:t>
            </a:r>
            <a:r>
              <a:rPr kumimoji="1" lang="en-US" sz="4400" dirty="0">
                <a:latin typeface="UTM Avo" panose="02040603050506020204" pitchFamily="18" charset="0"/>
              </a:rPr>
              <a:t> </a:t>
            </a:r>
            <a:r>
              <a:rPr kumimoji="1" lang="en-US" sz="4400" dirty="0" err="1">
                <a:latin typeface="UTM Avo" panose="02040603050506020204" pitchFamily="18" charset="0"/>
              </a:rPr>
              <a:t>nhà</a:t>
            </a:r>
            <a:r>
              <a:rPr kumimoji="1" lang="en-US" sz="4400" dirty="0">
                <a:latin typeface="UTM Avo" panose="02040603050506020204" pitchFamily="18" charset="0"/>
              </a:rPr>
              <a:t> </a:t>
            </a:r>
            <a:r>
              <a:rPr kumimoji="1" lang="en-US" sz="4400" dirty="0" err="1">
                <a:latin typeface="UTM Avo" panose="02040603050506020204" pitchFamily="18" charset="0"/>
              </a:rPr>
              <a:t>và</a:t>
            </a:r>
            <a:r>
              <a:rPr kumimoji="1" lang="en-US" sz="4400" dirty="0">
                <a:latin typeface="UTM Avo" panose="02040603050506020204" pitchFamily="18" charset="0"/>
              </a:rPr>
              <a:t> </a:t>
            </a:r>
            <a:r>
              <a:rPr kumimoji="1" lang="en-US" sz="4400" dirty="0" err="1">
                <a:latin typeface="UTM Avo" panose="02040603050506020204" pitchFamily="18" charset="0"/>
              </a:rPr>
              <a:t>rửa</a:t>
            </a:r>
            <a:r>
              <a:rPr kumimoji="1" lang="en-US" sz="4400" dirty="0">
                <a:latin typeface="UTM Avo" panose="02040603050506020204" pitchFamily="18" charset="0"/>
              </a:rPr>
              <a:t> </a:t>
            </a:r>
            <a:r>
              <a:rPr kumimoji="1" lang="en-US" sz="4400" dirty="0" err="1">
                <a:latin typeface="UTM Avo" panose="02040603050506020204" pitchFamily="18" charset="0"/>
              </a:rPr>
              <a:t>bát</a:t>
            </a:r>
            <a:r>
              <a:rPr kumimoji="1" lang="en-US" sz="4400" dirty="0">
                <a:latin typeface="UTM Avo" panose="02040603050506020204" pitchFamily="18" charset="0"/>
              </a:rPr>
              <a:t> </a:t>
            </a:r>
            <a:r>
              <a:rPr kumimoji="1" lang="en-US" sz="4400" dirty="0" err="1">
                <a:latin typeface="UTM Avo" panose="02040603050506020204" pitchFamily="18" charset="0"/>
              </a:rPr>
              <a:t>đĩa</a:t>
            </a:r>
            <a:r>
              <a:rPr kumimoji="1" lang="en-US" sz="4400" dirty="0">
                <a:latin typeface="UTM Avo" panose="02040603050506020204" pitchFamily="18" charset="0"/>
              </a:rPr>
              <a:t>. </a:t>
            </a:r>
            <a:r>
              <a:rPr kumimoji="1" lang="en-US" sz="4400" dirty="0" err="1">
                <a:latin typeface="UTM Avo" panose="02040603050506020204" pitchFamily="18" charset="0"/>
              </a:rPr>
              <a:t>Đôi</a:t>
            </a:r>
            <a:r>
              <a:rPr kumimoji="1" lang="en-US" sz="4400" dirty="0">
                <a:latin typeface="UTM Avo" panose="02040603050506020204" pitchFamily="18" charset="0"/>
              </a:rPr>
              <a:t> </a:t>
            </a:r>
            <a:r>
              <a:rPr kumimoji="1" lang="en-US" sz="4400" dirty="0" err="1">
                <a:latin typeface="UTM Avo" panose="02040603050506020204" pitchFamily="18" charset="0"/>
              </a:rPr>
              <a:t>khi</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giặt</a:t>
            </a:r>
            <a:r>
              <a:rPr kumimoji="1" lang="en-US" sz="4400" dirty="0">
                <a:latin typeface="UTM Avo" panose="02040603050506020204" pitchFamily="18" charset="0"/>
              </a:rPr>
              <a:t> </a:t>
            </a:r>
            <a:r>
              <a:rPr kumimoji="1" lang="en-US" sz="4400" dirty="0" err="1">
                <a:latin typeface="UTM Avo" panose="02040603050506020204" pitchFamily="18" charset="0"/>
              </a:rPr>
              <a:t>khăn</a:t>
            </a:r>
            <a:r>
              <a:rPr kumimoji="1" lang="en-US" sz="4400" dirty="0">
                <a:latin typeface="UTM Avo" panose="02040603050506020204" pitchFamily="18" charset="0"/>
              </a:rPr>
              <a:t> </a:t>
            </a:r>
            <a:r>
              <a:rPr kumimoji="1" lang="en-US" sz="4400" dirty="0" err="1">
                <a:latin typeface="UTM Avo" panose="02040603050506020204" pitchFamily="18" charset="0"/>
              </a:rPr>
              <a:t>mùi</a:t>
            </a:r>
            <a:r>
              <a:rPr kumimoji="1" lang="en-US" sz="4400" dirty="0">
                <a:latin typeface="UTM Avo" panose="02040603050506020204" pitchFamily="18" charset="0"/>
              </a:rPr>
              <a:t> </a:t>
            </a:r>
            <a:r>
              <a:rPr kumimoji="1" lang="en-US" sz="4400" dirty="0" err="1">
                <a:latin typeface="UTM Avo" panose="02040603050506020204" pitchFamily="18" charset="0"/>
              </a:rPr>
              <a:t>soa</a:t>
            </a:r>
            <a:r>
              <a:rPr kumimoji="1" lang="en-US" sz="4400" dirty="0">
                <a:latin typeface="UTM Avo" panose="02040603050506020204" pitchFamily="18" charset="0"/>
              </a:rPr>
              <a:t>.”</a:t>
            </a:r>
            <a:endParaRPr kumimoji="1" lang="en-US" sz="4400" dirty="0">
              <a:solidFill>
                <a:srgbClr val="FFFF00"/>
              </a:solidFill>
              <a:latin typeface="UTM Avo" panose="02040603050506020204" pitchFamily="18" charset="0"/>
            </a:endParaRPr>
          </a:p>
        </p:txBody>
      </p:sp>
      <p:cxnSp>
        <p:nvCxnSpPr>
          <p:cNvPr id="24" name="Straight Connector 23"/>
          <p:cNvCxnSpPr/>
          <p:nvPr/>
        </p:nvCxnSpPr>
        <p:spPr>
          <a:xfrm>
            <a:off x="3457133" y="3149601"/>
            <a:ext cx="78966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304801" y="180976"/>
            <a:ext cx="11601450" cy="1114425"/>
            <a:chOff x="303211" y="180369"/>
            <a:chExt cx="11601092" cy="1115031"/>
          </a:xfrm>
        </p:grpSpPr>
        <p:sp>
          <p:nvSpPr>
            <p:cNvPr id="28" name="矩形 35"/>
            <p:cNvSpPr/>
            <p:nvPr/>
          </p:nvSpPr>
          <p:spPr>
            <a:xfrm>
              <a:off x="303211" y="180369"/>
              <a:ext cx="11601092" cy="1115031"/>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29" name="TextBox 28"/>
            <p:cNvSpPr txBox="1"/>
            <p:nvPr/>
          </p:nvSpPr>
          <p:spPr>
            <a:xfrm>
              <a:off x="303211" y="256610"/>
              <a:ext cx="11601092" cy="810892"/>
            </a:xfrm>
            <a:prstGeom prst="rect">
              <a:avLst/>
            </a:prstGeom>
            <a:noFill/>
          </p:spPr>
          <p:txBody>
            <a:bodyPr lIns="98399" tIns="49199" rIns="98399" bIns="49199">
              <a:spAutoFit/>
            </a:bodyPr>
            <a:lstStyle/>
            <a:p>
              <a:pPr algn="ctr">
                <a:lnSpc>
                  <a:spcPct val="130000"/>
                </a:lnSpc>
                <a:spcBef>
                  <a:spcPts val="1291"/>
                </a:spcBef>
                <a:defRPr/>
              </a:pPr>
              <a:r>
                <a:rPr lang="en-US" sz="4000" b="1" dirty="0">
                  <a:solidFill>
                    <a:schemeClr val="bg1"/>
                  </a:solidFill>
                  <a:latin typeface="UTM Avo" panose="02040603050506020204" pitchFamily="18" charset="0"/>
                  <a:cs typeface="Arial" pitchFamily="34" charset="0"/>
                </a:rPr>
                <a:t>1. </a:t>
              </a:r>
              <a:r>
                <a:rPr lang="en-US" sz="4000" b="1" dirty="0" err="1">
                  <a:solidFill>
                    <a:schemeClr val="bg1"/>
                  </a:solidFill>
                  <a:latin typeface="UTM Avo" panose="02040603050506020204" pitchFamily="18" charset="0"/>
                  <a:cs typeface="Arial" pitchFamily="34" charset="0"/>
                </a:rPr>
                <a:t>Tìm</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lời</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nói</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trực</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tiếp</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trong</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đoạn</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văn</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sau</a:t>
              </a:r>
              <a:r>
                <a:rPr lang="en-US" sz="4000" b="1" dirty="0">
                  <a:solidFill>
                    <a:schemeClr val="bg1"/>
                  </a:solidFill>
                  <a:latin typeface="UTM Avo" panose="02040603050506020204" pitchFamily="18" charset="0"/>
                  <a:cs typeface="Arial" pitchFamily="34" charset="0"/>
                </a:rPr>
                <a:t>:</a:t>
              </a:r>
            </a:p>
          </p:txBody>
        </p:sp>
      </p:grpSp>
      <p:cxnSp>
        <p:nvCxnSpPr>
          <p:cNvPr id="33" name="Straight Connector 32"/>
          <p:cNvCxnSpPr/>
          <p:nvPr/>
        </p:nvCxnSpPr>
        <p:spPr>
          <a:xfrm>
            <a:off x="5074920" y="4953000"/>
            <a:ext cx="68313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4801" y="5791201"/>
            <a:ext cx="115311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134047" y="2424907"/>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1" name="Oval 10"/>
          <p:cNvSpPr/>
          <p:nvPr/>
        </p:nvSpPr>
        <p:spPr>
          <a:xfrm>
            <a:off x="11515283" y="2358391"/>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2" name="Oval 11"/>
          <p:cNvSpPr/>
          <p:nvPr/>
        </p:nvSpPr>
        <p:spPr>
          <a:xfrm>
            <a:off x="4838067" y="4189985"/>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3" name="Oval 12"/>
          <p:cNvSpPr/>
          <p:nvPr/>
        </p:nvSpPr>
        <p:spPr>
          <a:xfrm>
            <a:off x="6260594" y="5908213"/>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cxnSp>
        <p:nvCxnSpPr>
          <p:cNvPr id="17" name="Straight Connector 16"/>
          <p:cNvCxnSpPr/>
          <p:nvPr/>
        </p:nvCxnSpPr>
        <p:spPr>
          <a:xfrm>
            <a:off x="304800" y="6656833"/>
            <a:ext cx="59557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012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iterate type="lt">
                                    <p:tmPct val="10000"/>
                                  </p:iterate>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wipe(left)">
                                      <p:cBhvr>
                                        <p:cTn id="14" dur="250"/>
                                        <p:tgtEl>
                                          <p:spTgt spid="21">
                                            <p:txEl>
                                              <p:pRg st="0" end="0"/>
                                            </p:txEl>
                                          </p:spTgt>
                                        </p:tgtEl>
                                      </p:cBhvr>
                                    </p:animEffect>
                                  </p:childTnLst>
                                </p:cTn>
                              </p:par>
                            </p:childTnLst>
                          </p:cTn>
                        </p:par>
                        <p:par>
                          <p:cTn id="15" fill="hold" nodeType="afterGroup">
                            <p:stCondLst>
                              <p:cond delay="1725"/>
                            </p:stCondLst>
                            <p:childTnLst>
                              <p:par>
                                <p:cTn id="16" presetID="22" presetClass="entr" presetSubtype="8" fill="hold" nodeType="afterEffect">
                                  <p:stCondLst>
                                    <p:cond delay="0"/>
                                  </p:stCondLst>
                                  <p:iterate type="lt">
                                    <p:tmPct val="10000"/>
                                  </p:iterate>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wipe(left)">
                                      <p:cBhvr>
                                        <p:cTn id="18" dur="250"/>
                                        <p:tgtEl>
                                          <p:spTgt spid="2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1000"/>
                                        <p:tgtEl>
                                          <p:spTgt spid="33"/>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1000"/>
                                        <p:tgtEl>
                                          <p:spTgt spid="35"/>
                                        </p:tgtEl>
                                      </p:cBhvr>
                                    </p:animEffect>
                                  </p:childTnLst>
                                </p:cTn>
                              </p:par>
                            </p:childTnLst>
                          </p:cTn>
                        </p:par>
                        <p:par>
                          <p:cTn id="33" fill="hold" nodeType="withGroup">
                            <p:stCondLst>
                              <p:cond delay="2000"/>
                            </p:stCondLst>
                            <p:childTnLst>
                              <p:par>
                                <p:cTn id="34" presetID="2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heel(1)">
                                      <p:cBhvr>
                                        <p:cTn id="51" dur="20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2400" y="2397559"/>
            <a:ext cx="11811000" cy="3687329"/>
          </a:xfrm>
          <a:prstGeom prst="rect">
            <a:avLst/>
          </a:prstGeom>
          <a:solidFill>
            <a:schemeClr val="bg1">
              <a:alpha val="86000"/>
            </a:schemeClr>
          </a:solidFill>
        </p:spPr>
        <p:txBody>
          <a:bodyPr lIns="98399" tIns="49199" rIns="98399" bIns="49199">
            <a:spAutoFit/>
          </a:bodyPr>
          <a:lstStyle/>
          <a:p>
            <a:pPr algn="just">
              <a:lnSpc>
                <a:spcPct val="130000"/>
              </a:lnSpc>
              <a:spcBef>
                <a:spcPts val="646"/>
              </a:spcBef>
              <a:defRPr/>
            </a:pPr>
            <a:r>
              <a:rPr kumimoji="1" lang="en-US" sz="3600" dirty="0">
                <a:latin typeface="UTM Avo" panose="02040603050506020204" pitchFamily="18" charset="0"/>
              </a:rPr>
              <a:t>   </a:t>
            </a:r>
            <a:r>
              <a:rPr kumimoji="1" lang="en-US" sz="3600" dirty="0" err="1">
                <a:latin typeface="UTM Avo" panose="02040603050506020204" pitchFamily="18" charset="0"/>
              </a:rPr>
              <a:t>Có</a:t>
            </a:r>
            <a:r>
              <a:rPr kumimoji="1" lang="en-US" sz="3600" dirty="0">
                <a:latin typeface="UTM Avo" panose="02040603050506020204" pitchFamily="18" charset="0"/>
              </a:rPr>
              <a:t> </a:t>
            </a:r>
            <a:r>
              <a:rPr kumimoji="1" lang="en-US" sz="3600" dirty="0" err="1">
                <a:latin typeface="UTM Avo" panose="02040603050506020204" pitchFamily="18" charset="0"/>
              </a:rPr>
              <a:t>lần</a:t>
            </a:r>
            <a:r>
              <a:rPr kumimoji="1" lang="en-US" sz="3600" dirty="0">
                <a:latin typeface="UTM Avo" panose="02040603050506020204" pitchFamily="18" charset="0"/>
              </a:rPr>
              <a:t>, </a:t>
            </a:r>
            <a:r>
              <a:rPr kumimoji="1" lang="en-US" sz="3600" dirty="0" err="1">
                <a:latin typeface="UTM Avo" panose="02040603050506020204" pitchFamily="18" charset="0"/>
              </a:rPr>
              <a:t>cô</a:t>
            </a:r>
            <a:r>
              <a:rPr kumimoji="1" lang="en-US" sz="3600" dirty="0">
                <a:latin typeface="UTM Avo" panose="02040603050506020204" pitchFamily="18" charset="0"/>
              </a:rPr>
              <a:t> </a:t>
            </a:r>
            <a:r>
              <a:rPr kumimoji="1" lang="en-US" sz="3600" dirty="0" err="1">
                <a:latin typeface="UTM Avo" panose="02040603050506020204" pitchFamily="18" charset="0"/>
              </a:rPr>
              <a:t>giáo</a:t>
            </a:r>
            <a:r>
              <a:rPr kumimoji="1" lang="en-US" sz="3600" dirty="0">
                <a:latin typeface="UTM Avo" panose="02040603050506020204" pitchFamily="18" charset="0"/>
              </a:rPr>
              <a:t> ra </a:t>
            </a:r>
            <a:r>
              <a:rPr kumimoji="1" lang="en-US" sz="3600" dirty="0" err="1">
                <a:latin typeface="UTM Avo" panose="02040603050506020204" pitchFamily="18" charset="0"/>
              </a:rPr>
              <a:t>cho</a:t>
            </a:r>
            <a:r>
              <a:rPr kumimoji="1" lang="en-US" sz="3600" dirty="0">
                <a:latin typeface="UTM Avo" panose="02040603050506020204" pitchFamily="18" charset="0"/>
              </a:rPr>
              <a:t> </a:t>
            </a:r>
            <a:r>
              <a:rPr kumimoji="1" lang="en-US" sz="3600" dirty="0" err="1">
                <a:latin typeface="UTM Avo" panose="02040603050506020204" pitchFamily="18" charset="0"/>
              </a:rPr>
              <a:t>chúng</a:t>
            </a:r>
            <a:r>
              <a:rPr kumimoji="1" lang="en-US" sz="3600" dirty="0">
                <a:latin typeface="UTM Avo" panose="02040603050506020204" pitchFamily="18" charset="0"/>
              </a:rPr>
              <a:t> </a:t>
            </a:r>
            <a:r>
              <a:rPr kumimoji="1" lang="en-US" sz="3600" dirty="0" err="1">
                <a:latin typeface="UTM Avo" panose="02040603050506020204" pitchFamily="18" charset="0"/>
              </a:rPr>
              <a:t>tôi</a:t>
            </a:r>
            <a:r>
              <a:rPr kumimoji="1" lang="en-US" sz="3600" dirty="0">
                <a:latin typeface="UTM Avo" panose="02040603050506020204" pitchFamily="18" charset="0"/>
              </a:rPr>
              <a:t> </a:t>
            </a:r>
            <a:r>
              <a:rPr kumimoji="1" lang="en-US" sz="3600" dirty="0" err="1">
                <a:latin typeface="UTM Avo" panose="02040603050506020204" pitchFamily="18" charset="0"/>
              </a:rPr>
              <a:t>một</a:t>
            </a:r>
            <a:r>
              <a:rPr kumimoji="1" lang="en-US" sz="3600" dirty="0">
                <a:latin typeface="UTM Avo" panose="02040603050506020204" pitchFamily="18" charset="0"/>
              </a:rPr>
              <a:t> </a:t>
            </a:r>
            <a:r>
              <a:rPr kumimoji="1" lang="en-US" sz="3600" dirty="0" err="1">
                <a:latin typeface="UTM Avo" panose="02040603050506020204" pitchFamily="18" charset="0"/>
              </a:rPr>
              <a:t>đề</a:t>
            </a:r>
            <a:r>
              <a:rPr kumimoji="1" lang="en-US" sz="3600" dirty="0">
                <a:latin typeface="UTM Avo" panose="02040603050506020204" pitchFamily="18" charset="0"/>
              </a:rPr>
              <a:t> </a:t>
            </a:r>
            <a:r>
              <a:rPr kumimoji="1" lang="en-US" sz="3600" dirty="0" err="1">
                <a:latin typeface="UTM Avo" panose="02040603050506020204" pitchFamily="18" charset="0"/>
              </a:rPr>
              <a:t>văn</a:t>
            </a:r>
            <a:r>
              <a:rPr kumimoji="1" lang="en-US" sz="3600" dirty="0">
                <a:latin typeface="UTM Avo" panose="02040603050506020204" pitchFamily="18" charset="0"/>
              </a:rPr>
              <a:t> ở </a:t>
            </a:r>
            <a:r>
              <a:rPr kumimoji="1" lang="en-US" sz="3600" dirty="0" err="1">
                <a:latin typeface="UTM Avo" panose="02040603050506020204" pitchFamily="18" charset="0"/>
              </a:rPr>
              <a:t>lớp</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đã</a:t>
            </a:r>
            <a:r>
              <a:rPr kumimoji="1" lang="en-US" sz="3600" dirty="0">
                <a:latin typeface="UTM Avo" panose="02040603050506020204" pitchFamily="18" charset="0"/>
              </a:rPr>
              <a:t> </a:t>
            </a:r>
            <a:r>
              <a:rPr kumimoji="1" lang="en-US" sz="3600" dirty="0" err="1">
                <a:latin typeface="UTM Avo" panose="02040603050506020204" pitchFamily="18" charset="0"/>
              </a:rPr>
              <a:t>làm</a:t>
            </a:r>
            <a:r>
              <a:rPr kumimoji="1" lang="en-US" sz="3600" dirty="0">
                <a:latin typeface="UTM Avo" panose="02040603050506020204" pitchFamily="18" charset="0"/>
              </a:rPr>
              <a:t> </a:t>
            </a:r>
            <a:r>
              <a:rPr kumimoji="1" lang="en-US" sz="3600" dirty="0" err="1">
                <a:latin typeface="UTM Avo" panose="02040603050506020204" pitchFamily="18" charset="0"/>
              </a:rPr>
              <a:t>gì</a:t>
            </a:r>
            <a:r>
              <a:rPr kumimoji="1" lang="en-US" sz="3600" dirty="0">
                <a:latin typeface="UTM Avo" panose="02040603050506020204" pitchFamily="18" charset="0"/>
              </a:rPr>
              <a:t> </a:t>
            </a:r>
            <a:r>
              <a:rPr kumimoji="1" lang="en-US" sz="3600" dirty="0" err="1">
                <a:latin typeface="UTM Avo" panose="02040603050506020204" pitchFamily="18" charset="0"/>
              </a:rPr>
              <a:t>để</a:t>
            </a:r>
            <a:r>
              <a:rPr kumimoji="1" lang="en-US" sz="3600" dirty="0">
                <a:latin typeface="UTM Avo" panose="02040603050506020204" pitchFamily="18" charset="0"/>
              </a:rPr>
              <a:t> </a:t>
            </a:r>
            <a:r>
              <a:rPr kumimoji="1" lang="en-US" sz="3600" dirty="0" err="1">
                <a:latin typeface="UTM Avo" panose="02040603050506020204" pitchFamily="18" charset="0"/>
              </a:rPr>
              <a:t>giúp</a:t>
            </a:r>
            <a:r>
              <a:rPr kumimoji="1" lang="en-US" sz="3600" dirty="0">
                <a:latin typeface="UTM Avo" panose="02040603050506020204" pitchFamily="18" charset="0"/>
              </a:rPr>
              <a:t> </a:t>
            </a:r>
            <a:r>
              <a:rPr kumimoji="1" lang="en-US" sz="3600" dirty="0" err="1">
                <a:latin typeface="UTM Avo" panose="02040603050506020204" pitchFamily="18" charset="0"/>
              </a:rPr>
              <a:t>đỡ</a:t>
            </a:r>
            <a:r>
              <a:rPr kumimoji="1" lang="en-US" sz="3600" dirty="0">
                <a:latin typeface="UTM Avo" panose="02040603050506020204" pitchFamily="18" charset="0"/>
              </a:rPr>
              <a:t> </a:t>
            </a:r>
            <a:r>
              <a:rPr kumimoji="1" lang="en-US" sz="3600" dirty="0" err="1">
                <a:latin typeface="UTM Avo" panose="02040603050506020204" pitchFamily="18" charset="0"/>
              </a:rPr>
              <a:t>mẹ</a:t>
            </a:r>
            <a:r>
              <a:rPr kumimoji="1" lang="en-US" sz="3600" dirty="0">
                <a:latin typeface="UTM Avo" panose="02040603050506020204" pitchFamily="18" charset="0"/>
              </a:rPr>
              <a:t>?”</a:t>
            </a:r>
          </a:p>
          <a:p>
            <a:pPr algn="just">
              <a:lnSpc>
                <a:spcPct val="130000"/>
              </a:lnSpc>
              <a:spcBef>
                <a:spcPts val="646"/>
              </a:spcBef>
              <a:defRPr/>
            </a:pPr>
            <a:r>
              <a:rPr kumimoji="1" lang="en-US" sz="3600" dirty="0">
                <a:latin typeface="UTM Avo" panose="02040603050506020204" pitchFamily="18" charset="0"/>
              </a:rPr>
              <a:t>   </a:t>
            </a:r>
            <a:r>
              <a:rPr kumimoji="1" lang="en-US" sz="3600" dirty="0" err="1">
                <a:latin typeface="UTM Avo" panose="02040603050506020204" pitchFamily="18" charset="0"/>
              </a:rPr>
              <a:t>Tôi</a:t>
            </a:r>
            <a:r>
              <a:rPr kumimoji="1" lang="en-US" sz="3600" dirty="0">
                <a:latin typeface="UTM Avo" panose="02040603050506020204" pitchFamily="18" charset="0"/>
              </a:rPr>
              <a:t> </a:t>
            </a:r>
            <a:r>
              <a:rPr kumimoji="1" lang="en-US" sz="3600" dirty="0" err="1">
                <a:latin typeface="UTM Avo" panose="02040603050506020204" pitchFamily="18" charset="0"/>
              </a:rPr>
              <a:t>loay</a:t>
            </a:r>
            <a:r>
              <a:rPr kumimoji="1" lang="en-US" sz="3600" dirty="0">
                <a:latin typeface="UTM Avo" panose="02040603050506020204" pitchFamily="18" charset="0"/>
              </a:rPr>
              <a:t> </a:t>
            </a:r>
            <a:r>
              <a:rPr kumimoji="1" lang="en-US" sz="3600" dirty="0" err="1">
                <a:latin typeface="UTM Avo" panose="02040603050506020204" pitchFamily="18" charset="0"/>
              </a:rPr>
              <a:t>hoay</a:t>
            </a:r>
            <a:r>
              <a:rPr kumimoji="1" lang="en-US" sz="3600" dirty="0">
                <a:latin typeface="UTM Avo" panose="02040603050506020204" pitchFamily="18" charset="0"/>
              </a:rPr>
              <a:t> </a:t>
            </a:r>
            <a:r>
              <a:rPr kumimoji="1" lang="en-US" sz="3600" dirty="0" err="1">
                <a:latin typeface="UTM Avo" panose="02040603050506020204" pitchFamily="18" charset="0"/>
              </a:rPr>
              <a:t>mất</a:t>
            </a:r>
            <a:r>
              <a:rPr kumimoji="1" lang="en-US" sz="3600" dirty="0">
                <a:latin typeface="UTM Avo" panose="02040603050506020204" pitchFamily="18" charset="0"/>
              </a:rPr>
              <a:t> </a:t>
            </a:r>
            <a:r>
              <a:rPr kumimoji="1" lang="en-US" sz="3600" dirty="0" err="1">
                <a:latin typeface="UTM Avo" panose="02040603050506020204" pitchFamily="18" charset="0"/>
              </a:rPr>
              <a:t>một</a:t>
            </a:r>
            <a:r>
              <a:rPr kumimoji="1" lang="en-US" sz="3600" dirty="0">
                <a:latin typeface="UTM Avo" panose="02040603050506020204" pitchFamily="18" charset="0"/>
              </a:rPr>
              <a:t> </a:t>
            </a:r>
            <a:r>
              <a:rPr kumimoji="1" lang="en-US" sz="3600" dirty="0" err="1">
                <a:latin typeface="UTM Avo" panose="02040603050506020204" pitchFamily="18" charset="0"/>
              </a:rPr>
              <a:t>lúc</a:t>
            </a:r>
            <a:r>
              <a:rPr kumimoji="1" lang="en-US" sz="3600" dirty="0">
                <a:latin typeface="UTM Avo" panose="02040603050506020204" pitchFamily="18" charset="0"/>
              </a:rPr>
              <a:t>, </a:t>
            </a:r>
            <a:r>
              <a:rPr kumimoji="1" lang="en-US" sz="3600" dirty="0" err="1">
                <a:latin typeface="UTM Avo" panose="02040603050506020204" pitchFamily="18" charset="0"/>
              </a:rPr>
              <a:t>rồi</a:t>
            </a:r>
            <a:r>
              <a:rPr kumimoji="1" lang="en-US" sz="3600" dirty="0">
                <a:latin typeface="UTM Avo" panose="02040603050506020204" pitchFamily="18" charset="0"/>
              </a:rPr>
              <a:t> </a:t>
            </a:r>
            <a:r>
              <a:rPr kumimoji="1" lang="en-US" sz="3600" dirty="0" err="1">
                <a:latin typeface="UTM Avo" panose="02040603050506020204" pitchFamily="18" charset="0"/>
              </a:rPr>
              <a:t>cầm</a:t>
            </a:r>
            <a:r>
              <a:rPr kumimoji="1" lang="en-US" sz="3600" dirty="0">
                <a:latin typeface="UTM Avo" panose="02040603050506020204" pitchFamily="18" charset="0"/>
              </a:rPr>
              <a:t> </a:t>
            </a:r>
            <a:r>
              <a:rPr kumimoji="1" lang="en-US" sz="3600" dirty="0" err="1">
                <a:latin typeface="UTM Avo" panose="02040603050506020204" pitchFamily="18" charset="0"/>
              </a:rPr>
              <a:t>bút</a:t>
            </a:r>
            <a:r>
              <a:rPr kumimoji="1" lang="en-US" sz="3600" dirty="0">
                <a:latin typeface="UTM Avo" panose="02040603050506020204" pitchFamily="18" charset="0"/>
              </a:rPr>
              <a:t> </a:t>
            </a:r>
            <a:r>
              <a:rPr kumimoji="1" lang="en-US" sz="3600" dirty="0" err="1">
                <a:latin typeface="UTM Avo" panose="02040603050506020204" pitchFamily="18" charset="0"/>
              </a:rPr>
              <a:t>và</a:t>
            </a:r>
            <a:r>
              <a:rPr kumimoji="1" lang="en-US" sz="3600" dirty="0">
                <a:latin typeface="UTM Avo" panose="02040603050506020204" pitchFamily="18" charset="0"/>
              </a:rPr>
              <a:t> </a:t>
            </a:r>
            <a:r>
              <a:rPr kumimoji="1" lang="en-US" sz="3600" dirty="0" err="1">
                <a:latin typeface="UTM Avo" panose="02040603050506020204" pitchFamily="18" charset="0"/>
              </a:rPr>
              <a:t>bắt</a:t>
            </a:r>
            <a:r>
              <a:rPr kumimoji="1" lang="en-US" sz="3600" dirty="0">
                <a:latin typeface="UTM Avo" panose="02040603050506020204" pitchFamily="18" charset="0"/>
              </a:rPr>
              <a:t> </a:t>
            </a:r>
            <a:r>
              <a:rPr kumimoji="1" lang="en-US" sz="3600" dirty="0" err="1">
                <a:latin typeface="UTM Avo" panose="02040603050506020204" pitchFamily="18" charset="0"/>
              </a:rPr>
              <a:t>đầu</a:t>
            </a:r>
            <a:r>
              <a:rPr kumimoji="1" lang="en-US" sz="3600" dirty="0">
                <a:latin typeface="UTM Avo" panose="02040603050506020204" pitchFamily="18" charset="0"/>
              </a:rPr>
              <a:t> </a:t>
            </a:r>
            <a:r>
              <a:rPr kumimoji="1" lang="en-US" sz="3600" dirty="0" err="1">
                <a:latin typeface="UTM Avo" panose="02040603050506020204" pitchFamily="18" charset="0"/>
              </a:rPr>
              <a:t>viết</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đã</a:t>
            </a:r>
            <a:r>
              <a:rPr kumimoji="1" lang="en-US" sz="3600" dirty="0">
                <a:latin typeface="UTM Avo" panose="02040603050506020204" pitchFamily="18" charset="0"/>
              </a:rPr>
              <a:t> </a:t>
            </a:r>
            <a:r>
              <a:rPr kumimoji="1" lang="en-US" sz="3600" dirty="0" err="1">
                <a:latin typeface="UTM Avo" panose="02040603050506020204" pitchFamily="18" charset="0"/>
              </a:rPr>
              <a:t>nhiều</a:t>
            </a:r>
            <a:r>
              <a:rPr kumimoji="1" lang="en-US" sz="3600" dirty="0">
                <a:latin typeface="UTM Avo" panose="02040603050506020204" pitchFamily="18" charset="0"/>
              </a:rPr>
              <a:t> </a:t>
            </a:r>
            <a:r>
              <a:rPr kumimoji="1" lang="en-US" sz="3600" dirty="0" err="1">
                <a:latin typeface="UTM Avo" panose="02040603050506020204" pitchFamily="18" charset="0"/>
              </a:rPr>
              <a:t>lần</a:t>
            </a:r>
            <a:r>
              <a:rPr kumimoji="1" lang="en-US" sz="3600" dirty="0">
                <a:latin typeface="UTM Avo" panose="02040603050506020204" pitchFamily="18" charset="0"/>
              </a:rPr>
              <a:t> </a:t>
            </a:r>
            <a:r>
              <a:rPr kumimoji="1" lang="en-US" sz="3600" dirty="0" err="1">
                <a:latin typeface="UTM Avo" panose="02040603050506020204" pitchFamily="18" charset="0"/>
              </a:rPr>
              <a:t>giúp</a:t>
            </a:r>
            <a:r>
              <a:rPr kumimoji="1" lang="en-US" sz="3600" dirty="0">
                <a:latin typeface="UTM Avo" panose="02040603050506020204" pitchFamily="18" charset="0"/>
              </a:rPr>
              <a:t> </a:t>
            </a:r>
            <a:r>
              <a:rPr kumimoji="1" lang="en-US" sz="3600" dirty="0" err="1">
                <a:latin typeface="UTM Avo" panose="02040603050506020204" pitchFamily="18" charset="0"/>
              </a:rPr>
              <a:t>đỡ</a:t>
            </a:r>
            <a:r>
              <a:rPr kumimoji="1" lang="en-US" sz="3600" dirty="0">
                <a:latin typeface="UTM Avo" panose="02040603050506020204" pitchFamily="18" charset="0"/>
              </a:rPr>
              <a:t> </a:t>
            </a:r>
            <a:r>
              <a:rPr kumimoji="1" lang="en-US" sz="3600" dirty="0" err="1">
                <a:latin typeface="UTM Avo" panose="02040603050506020204" pitchFamily="18" charset="0"/>
              </a:rPr>
              <a:t>mẹ</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quét</a:t>
            </a:r>
            <a:r>
              <a:rPr kumimoji="1" lang="en-US" sz="3600" dirty="0">
                <a:latin typeface="UTM Avo" panose="02040603050506020204" pitchFamily="18" charset="0"/>
              </a:rPr>
              <a:t> </a:t>
            </a:r>
            <a:r>
              <a:rPr kumimoji="1" lang="en-US" sz="3600" dirty="0" err="1">
                <a:latin typeface="UTM Avo" panose="02040603050506020204" pitchFamily="18" charset="0"/>
              </a:rPr>
              <a:t>nhà</a:t>
            </a:r>
            <a:r>
              <a:rPr kumimoji="1" lang="en-US" sz="3600" dirty="0">
                <a:latin typeface="UTM Avo" panose="02040603050506020204" pitchFamily="18" charset="0"/>
              </a:rPr>
              <a:t> </a:t>
            </a:r>
            <a:r>
              <a:rPr kumimoji="1" lang="en-US" sz="3600" dirty="0" err="1">
                <a:latin typeface="UTM Avo" panose="02040603050506020204" pitchFamily="18" charset="0"/>
              </a:rPr>
              <a:t>và</a:t>
            </a:r>
            <a:r>
              <a:rPr kumimoji="1" lang="en-US" sz="3600" dirty="0">
                <a:latin typeface="UTM Avo" panose="02040603050506020204" pitchFamily="18" charset="0"/>
              </a:rPr>
              <a:t> </a:t>
            </a:r>
            <a:r>
              <a:rPr kumimoji="1" lang="en-US" sz="3600" dirty="0" err="1">
                <a:latin typeface="UTM Avo" panose="02040603050506020204" pitchFamily="18" charset="0"/>
              </a:rPr>
              <a:t>rửa</a:t>
            </a:r>
            <a:r>
              <a:rPr kumimoji="1" lang="en-US" sz="3600" dirty="0">
                <a:latin typeface="UTM Avo" panose="02040603050506020204" pitchFamily="18" charset="0"/>
              </a:rPr>
              <a:t> </a:t>
            </a:r>
            <a:r>
              <a:rPr kumimoji="1" lang="en-US" sz="3600" dirty="0" err="1">
                <a:latin typeface="UTM Avo" panose="02040603050506020204" pitchFamily="18" charset="0"/>
              </a:rPr>
              <a:t>bát</a:t>
            </a:r>
            <a:r>
              <a:rPr kumimoji="1" lang="en-US" sz="3600" dirty="0">
                <a:latin typeface="UTM Avo" panose="02040603050506020204" pitchFamily="18" charset="0"/>
              </a:rPr>
              <a:t> </a:t>
            </a:r>
            <a:r>
              <a:rPr kumimoji="1" lang="en-US" sz="3600" dirty="0" err="1">
                <a:latin typeface="UTM Avo" panose="02040603050506020204" pitchFamily="18" charset="0"/>
              </a:rPr>
              <a:t>đĩa</a:t>
            </a:r>
            <a:r>
              <a:rPr kumimoji="1" lang="en-US" sz="3600" dirty="0">
                <a:latin typeface="UTM Avo" panose="02040603050506020204" pitchFamily="18" charset="0"/>
              </a:rPr>
              <a:t>. </a:t>
            </a:r>
            <a:r>
              <a:rPr kumimoji="1" lang="en-US" sz="3600" dirty="0" err="1">
                <a:latin typeface="UTM Avo" panose="02040603050506020204" pitchFamily="18" charset="0"/>
              </a:rPr>
              <a:t>Đôi</a:t>
            </a:r>
            <a:r>
              <a:rPr kumimoji="1" lang="en-US" sz="3600" dirty="0">
                <a:latin typeface="UTM Avo" panose="02040603050506020204" pitchFamily="18" charset="0"/>
              </a:rPr>
              <a:t> </a:t>
            </a:r>
            <a:r>
              <a:rPr kumimoji="1" lang="en-US" sz="3600" dirty="0" err="1">
                <a:latin typeface="UTM Avo" panose="02040603050506020204" pitchFamily="18" charset="0"/>
              </a:rPr>
              <a:t>khi</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giặt</a:t>
            </a:r>
            <a:r>
              <a:rPr kumimoji="1" lang="en-US" sz="3600" dirty="0">
                <a:latin typeface="UTM Avo" panose="02040603050506020204" pitchFamily="18" charset="0"/>
              </a:rPr>
              <a:t> </a:t>
            </a:r>
            <a:r>
              <a:rPr kumimoji="1" lang="en-US" sz="3600" dirty="0" err="1">
                <a:latin typeface="UTM Avo" panose="02040603050506020204" pitchFamily="18" charset="0"/>
              </a:rPr>
              <a:t>khăn</a:t>
            </a:r>
            <a:r>
              <a:rPr kumimoji="1" lang="en-US" sz="3600" dirty="0">
                <a:latin typeface="UTM Avo" panose="02040603050506020204" pitchFamily="18" charset="0"/>
              </a:rPr>
              <a:t> </a:t>
            </a:r>
            <a:r>
              <a:rPr kumimoji="1" lang="en-US" sz="3600" dirty="0" err="1">
                <a:latin typeface="UTM Avo" panose="02040603050506020204" pitchFamily="18" charset="0"/>
              </a:rPr>
              <a:t>mùi</a:t>
            </a:r>
            <a:r>
              <a:rPr kumimoji="1" lang="en-US" sz="3600" dirty="0">
                <a:latin typeface="UTM Avo" panose="02040603050506020204" pitchFamily="18" charset="0"/>
              </a:rPr>
              <a:t> </a:t>
            </a:r>
            <a:r>
              <a:rPr kumimoji="1" lang="en-US" sz="3600" dirty="0" err="1">
                <a:latin typeface="UTM Avo" panose="02040603050506020204" pitchFamily="18" charset="0"/>
              </a:rPr>
              <a:t>soa</a:t>
            </a:r>
            <a:r>
              <a:rPr kumimoji="1" lang="en-US" sz="3600" dirty="0">
                <a:latin typeface="UTM Avo" panose="02040603050506020204" pitchFamily="18" charset="0"/>
              </a:rPr>
              <a:t>.”</a:t>
            </a:r>
            <a:endParaRPr kumimoji="1" lang="en-US" sz="3600" dirty="0">
              <a:solidFill>
                <a:srgbClr val="FFFF00"/>
              </a:solidFill>
              <a:latin typeface="UTM Avo" panose="02040603050506020204" pitchFamily="18" charset="0"/>
            </a:endParaRPr>
          </a:p>
        </p:txBody>
      </p:sp>
      <p:cxnSp>
        <p:nvCxnSpPr>
          <p:cNvPr id="24" name="Straight Connector 23"/>
          <p:cNvCxnSpPr/>
          <p:nvPr/>
        </p:nvCxnSpPr>
        <p:spPr>
          <a:xfrm>
            <a:off x="1485901" y="381000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1533525" y="5291328"/>
            <a:ext cx="10329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295277" y="6020880"/>
            <a:ext cx="93821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a:grpSpLocks/>
          </p:cNvGrpSpPr>
          <p:nvPr/>
        </p:nvGrpSpPr>
        <p:grpSpPr bwMode="auto">
          <a:xfrm>
            <a:off x="252412" y="186680"/>
            <a:ext cx="11610975" cy="2105025"/>
            <a:chOff x="293888" y="180976"/>
            <a:chExt cx="11610413" cy="2105035"/>
          </a:xfrm>
        </p:grpSpPr>
        <p:sp>
          <p:nvSpPr>
            <p:cNvPr id="10" name="矩形 30"/>
            <p:cNvSpPr/>
            <p:nvPr/>
          </p:nvSpPr>
          <p:spPr>
            <a:xfrm>
              <a:off x="293888" y="180976"/>
              <a:ext cx="11610413" cy="2105035"/>
            </a:xfrm>
            <a:prstGeom prst="rect">
              <a:avLst/>
            </a:prstGeom>
            <a:solidFill>
              <a:srgbClr val="FF9933"/>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D0D0D"/>
                </a:solidFill>
                <a:latin typeface="Microsoft YaHei" pitchFamily="34" charset="-122"/>
                <a:ea typeface="Microsoft YaHei" pitchFamily="34" charset="-122"/>
              </a:endParaRPr>
            </a:p>
          </p:txBody>
        </p:sp>
        <p:sp>
          <p:nvSpPr>
            <p:cNvPr id="11" name="TextBox 10"/>
            <p:cNvSpPr txBox="1"/>
            <p:nvPr/>
          </p:nvSpPr>
          <p:spPr>
            <a:xfrm>
              <a:off x="368495" y="257177"/>
              <a:ext cx="11375474" cy="1899861"/>
            </a:xfrm>
            <a:prstGeom prst="rect">
              <a:avLst/>
            </a:prstGeom>
            <a:noFill/>
          </p:spPr>
          <p:txBody>
            <a:bodyPr lIns="98399" tIns="49199" rIns="98399" bIns="49199">
              <a:spAutoFit/>
            </a:bodyPr>
            <a:lstStyle/>
            <a:p>
              <a:pPr algn="just">
                <a:defRPr/>
              </a:pPr>
              <a:r>
                <a:rPr lang="en-US" sz="3900" b="1" dirty="0">
                  <a:solidFill>
                    <a:schemeClr val="bg1"/>
                  </a:solidFill>
                  <a:latin typeface="UTM Avo" panose="02040603050506020204" pitchFamily="18" charset="0"/>
                  <a:cs typeface="Arial" pitchFamily="34" charset="0"/>
                </a:rPr>
                <a:t>2. </a:t>
              </a:r>
              <a:r>
                <a:rPr lang="en-US" sz="3900" b="1" dirty="0" err="1">
                  <a:solidFill>
                    <a:schemeClr val="bg1"/>
                  </a:solidFill>
                  <a:latin typeface="UTM Avo" panose="02040603050506020204" pitchFamily="18" charset="0"/>
                  <a:cs typeface="Arial" pitchFamily="34" charset="0"/>
                </a:rPr>
                <a:t>Có</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thể</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đặt</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những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lời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nói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trực</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tiếp</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trong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đoạn</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văn</a:t>
              </a:r>
              <a:r>
                <a:rPr lang="en-US" sz="3900" b="1" dirty="0">
                  <a:solidFill>
                    <a:schemeClr val="bg1"/>
                  </a:solidFill>
                  <a:latin typeface="UTM Avo" panose="02040603050506020204" pitchFamily="18" charset="0"/>
                  <a:cs typeface="Arial" pitchFamily="34" charset="0"/>
                </a:rPr>
                <a:t> ở </a:t>
              </a:r>
              <a:r>
                <a:rPr lang="en-US" sz="3900" b="1" dirty="0" err="1">
                  <a:solidFill>
                    <a:schemeClr val="bg1"/>
                  </a:solidFill>
                  <a:latin typeface="UTM Avo" panose="02040603050506020204" pitchFamily="18" charset="0"/>
                  <a:cs typeface="Arial" pitchFamily="34" charset="0"/>
                </a:rPr>
                <a:t>bài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tập</a:t>
              </a:r>
              <a:r>
                <a:rPr lang="en-US" sz="3900" b="1" dirty="0">
                  <a:solidFill>
                    <a:schemeClr val="bg1"/>
                  </a:solidFill>
                  <a:latin typeface="UTM Avo" panose="02040603050506020204" pitchFamily="18" charset="0"/>
                  <a:cs typeface="Arial" pitchFamily="34" charset="0"/>
                </a:rPr>
                <a:t> 1 </a:t>
              </a:r>
              <a:r>
                <a:rPr lang="en-US" sz="3900" b="1" dirty="0" err="1">
                  <a:solidFill>
                    <a:schemeClr val="bg1"/>
                  </a:solidFill>
                  <a:latin typeface="UTM Avo" panose="02040603050506020204" pitchFamily="18" charset="0"/>
                  <a:cs typeface="Arial" pitchFamily="34" charset="0"/>
                </a:rPr>
                <a:t>xuống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dòng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sau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dấu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gạch</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ngang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đầu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dòng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không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Vì</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sao</a:t>
              </a:r>
              <a:r>
                <a:rPr lang="en-US" sz="3900" b="1" dirty="0">
                  <a:solidFill>
                    <a:schemeClr val="bg1"/>
                  </a:solidFill>
                  <a:latin typeface="UTM Avo" panose="02040603050506020204" pitchFamily="18" charset="0"/>
                  <a:cs typeface="Arial" pitchFamily="34" charset="0"/>
                </a:rPr>
                <a:t>?</a:t>
              </a:r>
            </a:p>
          </p:txBody>
        </p:sp>
      </p:grpSp>
    </p:spTree>
    <p:extLst>
      <p:ext uri="{BB962C8B-B14F-4D97-AF65-F5344CB8AC3E}">
        <p14:creationId xmlns:p14="http://schemas.microsoft.com/office/powerpoint/2010/main" val="2465334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7741" flipH="1">
            <a:off x="436564" y="-1004888"/>
            <a:ext cx="10550525" cy="841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233"/>
          <p:cNvSpPr>
            <a:spLocks noChangeArrowheads="1"/>
          </p:cNvSpPr>
          <p:nvPr/>
        </p:nvSpPr>
        <p:spPr bwMode="auto">
          <a:xfrm>
            <a:off x="1533146" y="1257712"/>
            <a:ext cx="8753854" cy="33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defTabSz="412750" eaLnBrk="0" hangingPunct="0">
              <a:defRPr sz="1500" i="1" u="sng">
                <a:solidFill>
                  <a:schemeClr val="tx1"/>
                </a:solidFill>
                <a:latin typeface=".VnArabia" panose="020B7200000000000000" pitchFamily="34" charset="0"/>
              </a:defRPr>
            </a:lvl1pPr>
            <a:lvl2pPr marL="742950" indent="-285750" defTabSz="412750" eaLnBrk="0" hangingPunct="0">
              <a:defRPr sz="1500" i="1" u="sng">
                <a:solidFill>
                  <a:schemeClr val="tx1"/>
                </a:solidFill>
                <a:latin typeface=".VnArabia" panose="020B7200000000000000" pitchFamily="34" charset="0"/>
              </a:defRPr>
            </a:lvl2pPr>
            <a:lvl3pPr marL="1143000" indent="-228600" defTabSz="412750" eaLnBrk="0" hangingPunct="0">
              <a:defRPr sz="1500" i="1" u="sng">
                <a:solidFill>
                  <a:schemeClr val="tx1"/>
                </a:solidFill>
                <a:latin typeface=".VnArabia" panose="020B7200000000000000" pitchFamily="34" charset="0"/>
              </a:defRPr>
            </a:lvl3pPr>
            <a:lvl4pPr marL="1600200" indent="-228600" defTabSz="412750" eaLnBrk="0" hangingPunct="0">
              <a:defRPr sz="1500" i="1" u="sng">
                <a:solidFill>
                  <a:schemeClr val="tx1"/>
                </a:solidFill>
                <a:latin typeface=".VnArabia" panose="020B7200000000000000" pitchFamily="34" charset="0"/>
              </a:defRPr>
            </a:lvl4pPr>
            <a:lvl5pPr marL="2057400" indent="-228600" defTabSz="412750" eaLnBrk="0" hangingPunct="0">
              <a:defRPr sz="1500" i="1" u="sng">
                <a:solidFill>
                  <a:schemeClr val="tx1"/>
                </a:solidFill>
                <a:latin typeface=".VnArabia" panose="020B7200000000000000" pitchFamily="34" charset="0"/>
              </a:defRPr>
            </a:lvl5pPr>
            <a:lvl6pPr marL="25146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9pPr>
          </a:lstStyle>
          <a:p>
            <a:pPr algn="ctr" eaLnBrk="1"/>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Nếu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lời</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nói</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trực</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tiếp</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là</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đoạn</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đối</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thoại</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có</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thể</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viết</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xuống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dòng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đặt</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sau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dấu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gạch</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đầu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dòng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endParaRPr lang="en-US" altLang="en-US" sz="5400" i="0" u="none" dirty="0">
              <a:solidFill>
                <a:srgbClr val="002060"/>
              </a:solidFill>
              <a:latin typeface="UTM Avo" panose="02040603050506020204" pitchFamily="18" charset="0"/>
              <a:ea typeface="仓耳玄三M W05"/>
              <a:cs typeface="仓耳玄三M W05"/>
              <a:sym typeface="Lato Regular" panose="020F0502020204030203" pitchFamily="34" charset="0"/>
            </a:endParaRPr>
          </a:p>
        </p:txBody>
      </p:sp>
      <p:pic>
        <p:nvPicPr>
          <p:cNvPr id="6" name="PA_图片 3">
            <a:extLst>
              <a:ext uri="{FF2B5EF4-FFF2-40B4-BE49-F238E27FC236}">
                <a16:creationId xmlns:a16="http://schemas.microsoft.com/office/drawing/2014/main" id="{79DC9A9D-EC48-47AB-AE29-738727257FDD}"/>
              </a:ext>
            </a:extLst>
          </p:cNvPr>
          <p:cNvPicPr>
            <a:picLocks noChangeAspect="1"/>
          </p:cNvPicPr>
          <p:nvPr>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a:xfrm flipH="1">
            <a:off x="7841787" y="3273551"/>
            <a:ext cx="4350213" cy="4350213"/>
          </a:xfrm>
          <a:prstGeom prst="rect">
            <a:avLst/>
          </a:prstGeom>
        </p:spPr>
      </p:pic>
    </p:spTree>
    <p:extLst>
      <p:ext uri="{BB962C8B-B14F-4D97-AF65-F5344CB8AC3E}">
        <p14:creationId xmlns:p14="http://schemas.microsoft.com/office/powerpoint/2010/main" val="259999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up)">
                                      <p:cBhvr>
                                        <p:cTn id="7" dur="500"/>
                                        <p:tgtEl>
                                          <p:spTgt spid="2355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804" y="2292929"/>
            <a:ext cx="11376025" cy="2992459"/>
          </a:xfrm>
          <a:prstGeom prst="rect">
            <a:avLst/>
          </a:prstGeom>
          <a:solidFill>
            <a:schemeClr val="bg1">
              <a:alpha val="86000"/>
            </a:schemeClr>
          </a:solidFill>
        </p:spPr>
        <p:txBody>
          <a:bodyPr lIns="98399" tIns="49199" rIns="98399" bIns="49199">
            <a:spAutoFit/>
          </a:bodyPr>
          <a:lstStyle/>
          <a:p>
            <a:pPr algn="just">
              <a:lnSpc>
                <a:spcPct val="80000"/>
              </a:lnSpc>
              <a:buFont typeface="Wingdings" pitchFamily="2" charset="2"/>
              <a:buNone/>
              <a:defRPr/>
            </a:pPr>
            <a:endParaRPr lang="en-US" sz="4700" spc="323" dirty="0">
              <a:latin typeface="UTM Avo" panose="02040603050506020204" pitchFamily="18" charset="0"/>
            </a:endParaRPr>
          </a:p>
          <a:p>
            <a:pPr algn="just">
              <a:lnSpc>
                <a:spcPct val="80000"/>
              </a:lnSpc>
              <a:defRPr/>
            </a:pPr>
            <a:r>
              <a:rPr lang="en-US" sz="4700" spc="323" dirty="0">
                <a:latin typeface="UTM Avo" panose="02040603050506020204" pitchFamily="18" charset="0"/>
              </a:rPr>
              <a:t>a/ </a:t>
            </a:r>
            <a:r>
              <a:rPr lang="en-US" sz="4700" spc="323" dirty="0" err="1">
                <a:latin typeface="UTM Avo" panose="02040603050506020204" pitchFamily="18" charset="0"/>
              </a:rPr>
              <a:t>Cả</a:t>
            </a:r>
            <a:r>
              <a:rPr lang="en-US" sz="4700" spc="323" dirty="0">
                <a:latin typeface="UTM Avo" panose="02040603050506020204" pitchFamily="18" charset="0"/>
              </a:rPr>
              <a:t> </a:t>
            </a:r>
            <a:r>
              <a:rPr lang="en-US" sz="4700" spc="323" dirty="0" err="1">
                <a:latin typeface="UTM Avo" panose="02040603050506020204" pitchFamily="18" charset="0"/>
              </a:rPr>
              <a:t>bầy</a:t>
            </a:r>
            <a:r>
              <a:rPr lang="en-US" sz="4700" spc="323" dirty="0">
                <a:latin typeface="UTM Avo" panose="02040603050506020204" pitchFamily="18" charset="0"/>
              </a:rPr>
              <a:t> </a:t>
            </a:r>
            <a:r>
              <a:rPr lang="en-US" sz="4700" spc="323" dirty="0" err="1">
                <a:latin typeface="UTM Avo" panose="02040603050506020204" pitchFamily="18" charset="0"/>
              </a:rPr>
              <a:t>ong</a:t>
            </a:r>
            <a:r>
              <a:rPr lang="en-US" sz="4700" spc="323" dirty="0">
                <a:latin typeface="UTM Avo" panose="02040603050506020204" pitchFamily="18" charset="0"/>
              </a:rPr>
              <a:t> </a:t>
            </a:r>
            <a:r>
              <a:rPr lang="en-US" sz="4700" spc="323" dirty="0" err="1">
                <a:latin typeface="UTM Avo" panose="02040603050506020204" pitchFamily="18" charset="0"/>
              </a:rPr>
              <a:t>cùng</a:t>
            </a:r>
            <a:r>
              <a:rPr lang="en-US" sz="4700" spc="323" dirty="0">
                <a:latin typeface="UTM Avo" panose="02040603050506020204" pitchFamily="18" charset="0"/>
              </a:rPr>
              <a:t> </a:t>
            </a:r>
            <a:r>
              <a:rPr lang="en-US" sz="4700" spc="323" dirty="0" err="1">
                <a:latin typeface="UTM Avo" panose="02040603050506020204" pitchFamily="18" charset="0"/>
              </a:rPr>
              <a:t>nhau</a:t>
            </a:r>
            <a:r>
              <a:rPr lang="en-US" sz="4700" spc="323" dirty="0">
                <a:latin typeface="UTM Avo" panose="02040603050506020204" pitchFamily="18" charset="0"/>
              </a:rPr>
              <a:t> </a:t>
            </a:r>
            <a:r>
              <a:rPr lang="en-US" sz="4700" spc="323" dirty="0" err="1">
                <a:latin typeface="UTM Avo" panose="02040603050506020204" pitchFamily="18" charset="0"/>
              </a:rPr>
              <a:t>xây</a:t>
            </a:r>
            <a:r>
              <a:rPr lang="en-US" sz="4700" spc="323" dirty="0">
                <a:latin typeface="UTM Avo" panose="02040603050506020204" pitchFamily="18" charset="0"/>
              </a:rPr>
              <a:t> </a:t>
            </a:r>
            <a:r>
              <a:rPr lang="en-US" sz="4700" spc="323" dirty="0" err="1">
                <a:latin typeface="UTM Avo" panose="02040603050506020204" pitchFamily="18" charset="0"/>
              </a:rPr>
              <a:t>tổ</a:t>
            </a:r>
            <a:r>
              <a:rPr lang="en-US" sz="4700" spc="323" dirty="0">
                <a:latin typeface="UTM Avo" panose="02040603050506020204" pitchFamily="18" charset="0"/>
              </a:rPr>
              <a:t>. Con </a:t>
            </a:r>
            <a:r>
              <a:rPr lang="en-US" sz="4700" spc="323" dirty="0" err="1">
                <a:latin typeface="UTM Avo" panose="02040603050506020204" pitchFamily="18" charset="0"/>
              </a:rPr>
              <a:t>nào</a:t>
            </a:r>
            <a:r>
              <a:rPr lang="en-US" sz="4700" spc="323" dirty="0">
                <a:latin typeface="UTM Avo" panose="02040603050506020204" pitchFamily="18" charset="0"/>
              </a:rPr>
              <a:t> con </a:t>
            </a:r>
            <a:r>
              <a:rPr lang="en-US" sz="4700" spc="323" dirty="0" err="1">
                <a:latin typeface="UTM Avo" panose="02040603050506020204" pitchFamily="18" charset="0"/>
              </a:rPr>
              <a:t>nấy</a:t>
            </a:r>
            <a:r>
              <a:rPr lang="en-US" sz="4700" spc="323" dirty="0">
                <a:latin typeface="UTM Avo" panose="02040603050506020204" pitchFamily="18" charset="0"/>
              </a:rPr>
              <a:t> </a:t>
            </a:r>
            <a:r>
              <a:rPr lang="en-US" sz="4700" spc="323" dirty="0" err="1">
                <a:latin typeface="UTM Avo" panose="02040603050506020204" pitchFamily="18" charset="0"/>
              </a:rPr>
              <a:t>hết</a:t>
            </a:r>
            <a:r>
              <a:rPr lang="en-US" sz="4700" spc="323" dirty="0">
                <a:latin typeface="UTM Avo" panose="02040603050506020204" pitchFamily="18" charset="0"/>
              </a:rPr>
              <a:t> </a:t>
            </a:r>
            <a:r>
              <a:rPr lang="en-US" sz="4700" spc="323" dirty="0" err="1">
                <a:latin typeface="UTM Avo" panose="02040603050506020204" pitchFamily="18" charset="0"/>
              </a:rPr>
              <a:t>sức</a:t>
            </a:r>
            <a:r>
              <a:rPr lang="en-US" sz="4700" spc="323" dirty="0">
                <a:latin typeface="UTM Avo" panose="02040603050506020204" pitchFamily="18" charset="0"/>
              </a:rPr>
              <a:t> </a:t>
            </a:r>
            <a:r>
              <a:rPr lang="en-US" sz="4700" spc="323" dirty="0" err="1">
                <a:latin typeface="UTM Avo" panose="02040603050506020204" pitchFamily="18" charset="0"/>
              </a:rPr>
              <a:t>tiết</a:t>
            </a:r>
            <a:r>
              <a:rPr lang="en-US" sz="4700" spc="323" dirty="0">
                <a:latin typeface="UTM Avo" panose="02040603050506020204" pitchFamily="18" charset="0"/>
              </a:rPr>
              <a:t> </a:t>
            </a:r>
            <a:r>
              <a:rPr lang="en-US" sz="4700" spc="323" dirty="0" err="1">
                <a:latin typeface="UTM Avo" panose="02040603050506020204" pitchFamily="18" charset="0"/>
              </a:rPr>
              <a:t>kiệm</a:t>
            </a:r>
            <a:r>
              <a:rPr lang="en-US" sz="4700" spc="323" dirty="0">
                <a:latin typeface="UTM Avo" panose="02040603050506020204" pitchFamily="18" charset="0"/>
              </a:rPr>
              <a:t> </a:t>
            </a:r>
            <a:r>
              <a:rPr lang="en-US" sz="4700" spc="323" dirty="0" err="1">
                <a:latin typeface="UTM Avo" panose="02040603050506020204" pitchFamily="18" charset="0"/>
              </a:rPr>
              <a:t>vôi</a:t>
            </a:r>
            <a:r>
              <a:rPr lang="en-US" sz="4700" spc="323" dirty="0">
                <a:latin typeface="UTM Avo" panose="02040603050506020204" pitchFamily="18" charset="0"/>
              </a:rPr>
              <a:t> </a:t>
            </a:r>
            <a:r>
              <a:rPr lang="en-US" sz="4700" spc="323" dirty="0" err="1">
                <a:latin typeface="UTM Avo" panose="02040603050506020204" pitchFamily="18" charset="0"/>
              </a:rPr>
              <a:t>vữa</a:t>
            </a:r>
            <a:r>
              <a:rPr lang="en-US" sz="4700" spc="323" dirty="0">
                <a:latin typeface="UTM Avo" panose="02040603050506020204" pitchFamily="18" charset="0"/>
              </a:rPr>
              <a:t>.</a:t>
            </a:r>
          </a:p>
          <a:p>
            <a:pPr algn="just">
              <a:lnSpc>
                <a:spcPct val="80000"/>
              </a:lnSpc>
              <a:defRPr/>
            </a:pPr>
            <a:endParaRPr lang="en-US" sz="4700" spc="323" dirty="0">
              <a:latin typeface="UTM Avo" panose="02040603050506020204" pitchFamily="18" charset="0"/>
            </a:endParaRPr>
          </a:p>
        </p:txBody>
      </p:sp>
      <p:grpSp>
        <p:nvGrpSpPr>
          <p:cNvPr id="15" name="Group 14"/>
          <p:cNvGrpSpPr>
            <a:grpSpLocks/>
          </p:cNvGrpSpPr>
          <p:nvPr/>
        </p:nvGrpSpPr>
        <p:grpSpPr bwMode="auto">
          <a:xfrm>
            <a:off x="304801" y="180976"/>
            <a:ext cx="11601450" cy="1767897"/>
            <a:chOff x="303211" y="180369"/>
            <a:chExt cx="11601092" cy="1896030"/>
          </a:xfrm>
        </p:grpSpPr>
        <p:sp>
          <p:nvSpPr>
            <p:cNvPr id="16" name="矩形 35"/>
            <p:cNvSpPr/>
            <p:nvPr/>
          </p:nvSpPr>
          <p:spPr>
            <a:xfrm>
              <a:off x="303211" y="180369"/>
              <a:ext cx="11601092" cy="1896030"/>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17" name="TextBox 16"/>
            <p:cNvSpPr txBox="1"/>
            <p:nvPr/>
          </p:nvSpPr>
          <p:spPr>
            <a:xfrm>
              <a:off x="303211" y="256591"/>
              <a:ext cx="11601092" cy="1423215"/>
            </a:xfrm>
            <a:prstGeom prst="rect">
              <a:avLst/>
            </a:prstGeom>
            <a:noFill/>
          </p:spPr>
          <p:txBody>
            <a:bodyPr lIns="98399" tIns="49199" rIns="98399" bIns="49199">
              <a:spAutoFit/>
            </a:bodyPr>
            <a:lstStyle/>
            <a:p>
              <a:pPr algn="just">
                <a:spcBef>
                  <a:spcPts val="600"/>
                </a:spcBef>
                <a:spcAft>
                  <a:spcPts val="600"/>
                </a:spcAft>
                <a:defRPr/>
              </a:pPr>
              <a:r>
                <a:rPr lang="en-US" sz="4300" b="1" dirty="0">
                  <a:solidFill>
                    <a:schemeClr val="bg1"/>
                  </a:solidFill>
                  <a:latin typeface="UTM Avo" panose="02040603050506020204" pitchFamily="18" charset="0"/>
                  <a:cs typeface="Arial" pitchFamily="34" charset="0"/>
                </a:rPr>
                <a:t>3. </a:t>
              </a:r>
              <a:r>
                <a:rPr lang="en-US" sz="4300" b="1" dirty="0" err="1">
                  <a:solidFill>
                    <a:schemeClr val="bg1"/>
                  </a:solidFill>
                  <a:latin typeface="UTM Avo" panose="02040603050506020204" pitchFamily="18" charset="0"/>
                  <a:cs typeface="Arial" pitchFamily="34" charset="0"/>
                </a:rPr>
                <a:t>Em</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đặt</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dấu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ngoặc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kép</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vào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chỗ</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trong</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các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câu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sau</a:t>
              </a:r>
              <a:r>
                <a:rPr lang="en-US" sz="4300" b="1" dirty="0">
                  <a:solidFill>
                    <a:schemeClr val="bg1"/>
                  </a:solidFill>
                  <a:latin typeface="UTM Avo" panose="02040603050506020204" pitchFamily="18" charset="0"/>
                  <a:cs typeface="Arial" pitchFamily="34" charset="0"/>
                </a:rPr>
                <a:t>?</a:t>
              </a:r>
            </a:p>
          </p:txBody>
        </p:sp>
      </p:grpSp>
      <p:pic>
        <p:nvPicPr>
          <p:cNvPr id="22537" name="Picture 9" descr="Cartoon cute bee purple vector free downlo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929" y="4640264"/>
            <a:ext cx="16240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Illustration cartoon cute bee vector free downloa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7313" y="4640264"/>
            <a:ext cx="19446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9366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22539"/>
                                        </p:tgtEl>
                                        <p:attrNameLst>
                                          <p:attrName>style.visibility</p:attrName>
                                        </p:attrNameLst>
                                      </p:cBhvr>
                                      <p:to>
                                        <p:strVal val="visible"/>
                                      </p:to>
                                    </p:set>
                                    <p:anim calcmode="lin" valueType="num">
                                      <p:cBhvr additive="base">
                                        <p:cTn id="13" dur="500" fill="hold"/>
                                        <p:tgtEl>
                                          <p:spTgt spid="22539"/>
                                        </p:tgtEl>
                                        <p:attrNameLst>
                                          <p:attrName>ppt_x</p:attrName>
                                        </p:attrNameLst>
                                      </p:cBhvr>
                                      <p:tavLst>
                                        <p:tav tm="0">
                                          <p:val>
                                            <p:strVal val="1+#ppt_w/2"/>
                                          </p:val>
                                        </p:tav>
                                        <p:tav tm="100000">
                                          <p:val>
                                            <p:strVal val="#ppt_x"/>
                                          </p:val>
                                        </p:tav>
                                      </p:tavLst>
                                    </p:anim>
                                    <p:anim calcmode="lin" valueType="num">
                                      <p:cBhvr additive="base">
                                        <p:cTn id="14" dur="500" fill="hold"/>
                                        <p:tgtEl>
                                          <p:spTgt spid="2253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2537"/>
                                        </p:tgtEl>
                                        <p:attrNameLst>
                                          <p:attrName>style.visibility</p:attrName>
                                        </p:attrNameLst>
                                      </p:cBhvr>
                                      <p:to>
                                        <p:strVal val="visible"/>
                                      </p:to>
                                    </p:set>
                                    <p:anim calcmode="lin" valueType="num">
                                      <p:cBhvr additive="base">
                                        <p:cTn id="17" dur="500" fill="hold"/>
                                        <p:tgtEl>
                                          <p:spTgt spid="22537"/>
                                        </p:tgtEl>
                                        <p:attrNameLst>
                                          <p:attrName>ppt_x</p:attrName>
                                        </p:attrNameLst>
                                      </p:cBhvr>
                                      <p:tavLst>
                                        <p:tav tm="0">
                                          <p:val>
                                            <p:strVal val="0-#ppt_w/2"/>
                                          </p:val>
                                        </p:tav>
                                        <p:tav tm="100000">
                                          <p:val>
                                            <p:strVal val="#ppt_x"/>
                                          </p:val>
                                        </p:tav>
                                      </p:tavLst>
                                    </p:anim>
                                    <p:anim calcmode="lin" valueType="num">
                                      <p:cBhvr additive="base">
                                        <p:cTn id="18" dur="500" fill="hold"/>
                                        <p:tgtEl>
                                          <p:spTgt spid="22537"/>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22539"/>
                                        </p:tgtEl>
                                        <p:attrNameLst>
                                          <p:attrName>r</p:attrName>
                                        </p:attrNameLst>
                                      </p:cBhvr>
                                    </p:animRot>
                                    <p:animRot by="-240000">
                                      <p:cBhvr>
                                        <p:cTn id="26" dur="200" fill="hold">
                                          <p:stCondLst>
                                            <p:cond delay="200"/>
                                          </p:stCondLst>
                                        </p:cTn>
                                        <p:tgtEl>
                                          <p:spTgt spid="22539"/>
                                        </p:tgtEl>
                                        <p:attrNameLst>
                                          <p:attrName>r</p:attrName>
                                        </p:attrNameLst>
                                      </p:cBhvr>
                                    </p:animRot>
                                    <p:animRot by="240000">
                                      <p:cBhvr>
                                        <p:cTn id="27" dur="200" fill="hold">
                                          <p:stCondLst>
                                            <p:cond delay="400"/>
                                          </p:stCondLst>
                                        </p:cTn>
                                        <p:tgtEl>
                                          <p:spTgt spid="22539"/>
                                        </p:tgtEl>
                                        <p:attrNameLst>
                                          <p:attrName>r</p:attrName>
                                        </p:attrNameLst>
                                      </p:cBhvr>
                                    </p:animRot>
                                    <p:animRot by="-240000">
                                      <p:cBhvr>
                                        <p:cTn id="28" dur="200" fill="hold">
                                          <p:stCondLst>
                                            <p:cond delay="600"/>
                                          </p:stCondLst>
                                        </p:cTn>
                                        <p:tgtEl>
                                          <p:spTgt spid="22539"/>
                                        </p:tgtEl>
                                        <p:attrNameLst>
                                          <p:attrName>r</p:attrName>
                                        </p:attrNameLst>
                                      </p:cBhvr>
                                    </p:animRot>
                                    <p:animRot by="120000">
                                      <p:cBhvr>
                                        <p:cTn id="29" dur="200" fill="hold">
                                          <p:stCondLst>
                                            <p:cond delay="800"/>
                                          </p:stCondLst>
                                        </p:cTn>
                                        <p:tgtEl>
                                          <p:spTgt spid="22539"/>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2537"/>
                                        </p:tgtEl>
                                        <p:attrNameLst>
                                          <p:attrName>r</p:attrName>
                                        </p:attrNameLst>
                                      </p:cBhvr>
                                    </p:animRot>
                                    <p:animRot by="-240000">
                                      <p:cBhvr>
                                        <p:cTn id="32" dur="200" fill="hold">
                                          <p:stCondLst>
                                            <p:cond delay="200"/>
                                          </p:stCondLst>
                                        </p:cTn>
                                        <p:tgtEl>
                                          <p:spTgt spid="22537"/>
                                        </p:tgtEl>
                                        <p:attrNameLst>
                                          <p:attrName>r</p:attrName>
                                        </p:attrNameLst>
                                      </p:cBhvr>
                                    </p:animRot>
                                    <p:animRot by="240000">
                                      <p:cBhvr>
                                        <p:cTn id="33" dur="200" fill="hold">
                                          <p:stCondLst>
                                            <p:cond delay="400"/>
                                          </p:stCondLst>
                                        </p:cTn>
                                        <p:tgtEl>
                                          <p:spTgt spid="22537"/>
                                        </p:tgtEl>
                                        <p:attrNameLst>
                                          <p:attrName>r</p:attrName>
                                        </p:attrNameLst>
                                      </p:cBhvr>
                                    </p:animRot>
                                    <p:animRot by="-240000">
                                      <p:cBhvr>
                                        <p:cTn id="34" dur="200" fill="hold">
                                          <p:stCondLst>
                                            <p:cond delay="600"/>
                                          </p:stCondLst>
                                        </p:cTn>
                                        <p:tgtEl>
                                          <p:spTgt spid="22537"/>
                                        </p:tgtEl>
                                        <p:attrNameLst>
                                          <p:attrName>r</p:attrName>
                                        </p:attrNameLst>
                                      </p:cBhvr>
                                    </p:animRot>
                                    <p:animRot by="120000">
                                      <p:cBhvr>
                                        <p:cTn id="35" dur="200" fill="hold">
                                          <p:stCondLst>
                                            <p:cond delay="800"/>
                                          </p:stCondLst>
                                        </p:cTn>
                                        <p:tgtEl>
                                          <p:spTgt spid="225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1" y="2274877"/>
            <a:ext cx="11376025" cy="2992459"/>
          </a:xfrm>
          <a:prstGeom prst="rect">
            <a:avLst/>
          </a:prstGeom>
          <a:solidFill>
            <a:schemeClr val="bg1">
              <a:alpha val="84000"/>
            </a:schemeClr>
          </a:solidFill>
        </p:spPr>
        <p:txBody>
          <a:bodyPr lIns="98399" tIns="49199" rIns="98399" bIns="49199">
            <a:spAutoFit/>
          </a:bodyPr>
          <a:lstStyle/>
          <a:p>
            <a:pPr algn="just">
              <a:lnSpc>
                <a:spcPct val="80000"/>
              </a:lnSpc>
              <a:buFont typeface="Wingdings" pitchFamily="2" charset="2"/>
              <a:buNone/>
              <a:defRPr/>
            </a:pPr>
            <a:endParaRPr lang="en-US" sz="4700" spc="323" dirty="0">
              <a:latin typeface="UTM Avo" panose="02040603050506020204" pitchFamily="18" charset="0"/>
            </a:endParaRPr>
          </a:p>
          <a:p>
            <a:pPr algn="just">
              <a:lnSpc>
                <a:spcPct val="80000"/>
              </a:lnSpc>
              <a:defRPr/>
            </a:pPr>
            <a:r>
              <a:rPr lang="en-US" sz="4700" spc="323" dirty="0">
                <a:latin typeface="UTM Avo" panose="02040603050506020204" pitchFamily="18" charset="0"/>
              </a:rPr>
              <a:t>a/ </a:t>
            </a:r>
            <a:r>
              <a:rPr lang="en-US" sz="4700" spc="323" dirty="0" err="1">
                <a:latin typeface="UTM Avo" panose="02040603050506020204" pitchFamily="18" charset="0"/>
              </a:rPr>
              <a:t>Cả</a:t>
            </a:r>
            <a:r>
              <a:rPr lang="en-US" sz="4700" spc="323" dirty="0">
                <a:latin typeface="UTM Avo" panose="02040603050506020204" pitchFamily="18" charset="0"/>
              </a:rPr>
              <a:t> </a:t>
            </a:r>
            <a:r>
              <a:rPr lang="en-US" sz="4700" spc="323" dirty="0" err="1">
                <a:latin typeface="UTM Avo" panose="02040603050506020204" pitchFamily="18" charset="0"/>
              </a:rPr>
              <a:t>bầy</a:t>
            </a:r>
            <a:r>
              <a:rPr lang="en-US" sz="4700" spc="323" dirty="0">
                <a:latin typeface="UTM Avo" panose="02040603050506020204" pitchFamily="18" charset="0"/>
              </a:rPr>
              <a:t> </a:t>
            </a:r>
            <a:r>
              <a:rPr lang="en-US" sz="4700" spc="323" dirty="0" err="1">
                <a:latin typeface="UTM Avo" panose="02040603050506020204" pitchFamily="18" charset="0"/>
              </a:rPr>
              <a:t>ong</a:t>
            </a:r>
            <a:r>
              <a:rPr lang="en-US" sz="4700" spc="323" dirty="0">
                <a:latin typeface="UTM Avo" panose="02040603050506020204" pitchFamily="18" charset="0"/>
              </a:rPr>
              <a:t> </a:t>
            </a:r>
            <a:r>
              <a:rPr lang="en-US" sz="4700" spc="323" dirty="0" err="1">
                <a:latin typeface="UTM Avo" panose="02040603050506020204" pitchFamily="18" charset="0"/>
              </a:rPr>
              <a:t>cùng</a:t>
            </a:r>
            <a:r>
              <a:rPr lang="en-US" sz="4700" spc="323" dirty="0">
                <a:latin typeface="UTM Avo" panose="02040603050506020204" pitchFamily="18" charset="0"/>
              </a:rPr>
              <a:t> </a:t>
            </a:r>
            <a:r>
              <a:rPr lang="en-US" sz="4700" spc="323" dirty="0" err="1">
                <a:latin typeface="UTM Avo" panose="02040603050506020204" pitchFamily="18" charset="0"/>
              </a:rPr>
              <a:t>nhau</a:t>
            </a:r>
            <a:r>
              <a:rPr lang="en-US" sz="4700" spc="323" dirty="0">
                <a:latin typeface="UTM Avo" panose="02040603050506020204" pitchFamily="18" charset="0"/>
              </a:rPr>
              <a:t> </a:t>
            </a:r>
            <a:r>
              <a:rPr lang="en-US" sz="4700" spc="323" dirty="0" err="1">
                <a:latin typeface="UTM Avo" panose="02040603050506020204" pitchFamily="18" charset="0"/>
              </a:rPr>
              <a:t>xây</a:t>
            </a:r>
            <a:r>
              <a:rPr lang="en-US" sz="4700" spc="323" dirty="0">
                <a:latin typeface="UTM Avo" panose="02040603050506020204" pitchFamily="18" charset="0"/>
              </a:rPr>
              <a:t> </a:t>
            </a:r>
            <a:r>
              <a:rPr lang="en-US" sz="4700" spc="323" dirty="0" err="1">
                <a:latin typeface="UTM Avo" panose="02040603050506020204" pitchFamily="18" charset="0"/>
              </a:rPr>
              <a:t>tổ</a:t>
            </a:r>
            <a:r>
              <a:rPr lang="en-US" sz="4700" spc="323" dirty="0">
                <a:latin typeface="UTM Avo" panose="02040603050506020204" pitchFamily="18" charset="0"/>
              </a:rPr>
              <a:t>. Con </a:t>
            </a:r>
            <a:r>
              <a:rPr lang="en-US" sz="4700" spc="323" dirty="0" err="1">
                <a:latin typeface="UTM Avo" panose="02040603050506020204" pitchFamily="18" charset="0"/>
              </a:rPr>
              <a:t>nào</a:t>
            </a:r>
            <a:r>
              <a:rPr lang="en-US" sz="4700" spc="323" dirty="0">
                <a:latin typeface="UTM Avo" panose="02040603050506020204" pitchFamily="18" charset="0"/>
              </a:rPr>
              <a:t> con </a:t>
            </a:r>
            <a:r>
              <a:rPr lang="en-US" sz="4700" spc="323" dirty="0" err="1">
                <a:latin typeface="UTM Avo" panose="02040603050506020204" pitchFamily="18" charset="0"/>
              </a:rPr>
              <a:t>nấy</a:t>
            </a:r>
            <a:r>
              <a:rPr lang="en-US" sz="4700" spc="323" dirty="0">
                <a:latin typeface="UTM Avo" panose="02040603050506020204" pitchFamily="18" charset="0"/>
              </a:rPr>
              <a:t> </a:t>
            </a:r>
            <a:r>
              <a:rPr lang="en-US" sz="4700" spc="323" dirty="0" err="1">
                <a:latin typeface="UTM Avo" panose="02040603050506020204" pitchFamily="18" charset="0"/>
              </a:rPr>
              <a:t>hết</a:t>
            </a:r>
            <a:r>
              <a:rPr lang="en-US" sz="4700" spc="323" dirty="0">
                <a:latin typeface="UTM Avo" panose="02040603050506020204" pitchFamily="18" charset="0"/>
              </a:rPr>
              <a:t> </a:t>
            </a:r>
            <a:r>
              <a:rPr lang="en-US" sz="4700" spc="323" dirty="0" err="1">
                <a:latin typeface="UTM Avo" panose="02040603050506020204" pitchFamily="18" charset="0"/>
              </a:rPr>
              <a:t>sức</a:t>
            </a:r>
            <a:r>
              <a:rPr lang="en-US" sz="4700" spc="323" dirty="0">
                <a:latin typeface="UTM Avo" panose="02040603050506020204" pitchFamily="18" charset="0"/>
              </a:rPr>
              <a:t> </a:t>
            </a:r>
            <a:r>
              <a:rPr lang="en-US" sz="4700" spc="323" dirty="0" err="1">
                <a:latin typeface="UTM Avo" panose="02040603050506020204" pitchFamily="18" charset="0"/>
              </a:rPr>
              <a:t>tiết</a:t>
            </a:r>
            <a:r>
              <a:rPr lang="en-US" sz="4700" spc="323" dirty="0">
                <a:latin typeface="UTM Avo" panose="02040603050506020204" pitchFamily="18" charset="0"/>
              </a:rPr>
              <a:t> </a:t>
            </a:r>
            <a:r>
              <a:rPr lang="en-US" sz="4700" spc="323" dirty="0" err="1">
                <a:latin typeface="UTM Avo" panose="02040603050506020204" pitchFamily="18" charset="0"/>
              </a:rPr>
              <a:t>kiệm</a:t>
            </a:r>
            <a:r>
              <a:rPr lang="en-US" sz="4700" spc="323" dirty="0">
                <a:latin typeface="UTM Avo" panose="02040603050506020204" pitchFamily="18" charset="0"/>
              </a:rPr>
              <a:t> </a:t>
            </a:r>
            <a:r>
              <a:rPr lang="en-US" sz="4700" b="1" spc="323" dirty="0" err="1">
                <a:solidFill>
                  <a:srgbClr val="3366FF"/>
                </a:solidFill>
                <a:latin typeface="UTM Avo" panose="02040603050506020204" pitchFamily="18" charset="0"/>
              </a:rPr>
              <a:t>vôi</a:t>
            </a:r>
            <a:r>
              <a:rPr lang="en-US" sz="4700" b="1" spc="323" dirty="0">
                <a:solidFill>
                  <a:srgbClr val="3366FF"/>
                </a:solidFill>
                <a:latin typeface="UTM Avo" panose="02040603050506020204" pitchFamily="18" charset="0"/>
              </a:rPr>
              <a:t> </a:t>
            </a:r>
            <a:r>
              <a:rPr lang="en-US" sz="4700" b="1" spc="323" dirty="0" err="1">
                <a:solidFill>
                  <a:srgbClr val="3366FF"/>
                </a:solidFill>
                <a:latin typeface="UTM Avo" panose="02040603050506020204" pitchFamily="18" charset="0"/>
              </a:rPr>
              <a:t>vữa</a:t>
            </a:r>
            <a:r>
              <a:rPr lang="en-US" sz="4700" spc="323" dirty="0">
                <a:latin typeface="UTM Avo" panose="02040603050506020204" pitchFamily="18" charset="0"/>
              </a:rPr>
              <a:t>.</a:t>
            </a:r>
          </a:p>
          <a:p>
            <a:pPr algn="just">
              <a:lnSpc>
                <a:spcPct val="80000"/>
              </a:lnSpc>
              <a:defRPr/>
            </a:pPr>
            <a:endParaRPr lang="en-US" sz="4700" spc="323" dirty="0">
              <a:latin typeface="UTM Avo" panose="02040603050506020204" pitchFamily="18" charset="0"/>
            </a:endParaRPr>
          </a:p>
        </p:txBody>
      </p:sp>
      <p:sp>
        <p:nvSpPr>
          <p:cNvPr id="8" name="Text Box 5"/>
          <p:cNvSpPr txBox="1">
            <a:spLocks noChangeArrowheads="1"/>
          </p:cNvSpPr>
          <p:nvPr/>
        </p:nvSpPr>
        <p:spPr bwMode="auto">
          <a:xfrm>
            <a:off x="1900383" y="3780343"/>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9" name="Text Box 10"/>
          <p:cNvSpPr txBox="1">
            <a:spLocks noChangeArrowheads="1"/>
          </p:cNvSpPr>
          <p:nvPr/>
        </p:nvSpPr>
        <p:spPr bwMode="auto">
          <a:xfrm>
            <a:off x="4682259" y="3780343"/>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a:solidFill>
                  <a:srgbClr val="FF3300"/>
                </a:solidFill>
              </a:rPr>
              <a:t>”</a:t>
            </a:r>
          </a:p>
        </p:txBody>
      </p:sp>
      <p:pic>
        <p:nvPicPr>
          <p:cNvPr id="11" name="Picture 9" descr="Cartoon cute bee purple vector free download">
            <a:hlinkClick r:id="rId3" action="ppaction://hlinkfil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210" y="4519832"/>
            <a:ext cx="16240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llustration cartoon cute bee vector free downloa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44102" y="5046664"/>
            <a:ext cx="19446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287339" y="338496"/>
            <a:ext cx="11601450" cy="1767897"/>
            <a:chOff x="303211" y="180369"/>
            <a:chExt cx="11601092" cy="1896030"/>
          </a:xfrm>
        </p:grpSpPr>
        <p:sp>
          <p:nvSpPr>
            <p:cNvPr id="14" name="矩形 35"/>
            <p:cNvSpPr/>
            <p:nvPr/>
          </p:nvSpPr>
          <p:spPr>
            <a:xfrm>
              <a:off x="303211" y="180369"/>
              <a:ext cx="11601092" cy="1896030"/>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15" name="TextBox 14"/>
            <p:cNvSpPr txBox="1"/>
            <p:nvPr/>
          </p:nvSpPr>
          <p:spPr>
            <a:xfrm>
              <a:off x="303211" y="256591"/>
              <a:ext cx="11601092" cy="1423215"/>
            </a:xfrm>
            <a:prstGeom prst="rect">
              <a:avLst/>
            </a:prstGeom>
            <a:noFill/>
          </p:spPr>
          <p:txBody>
            <a:bodyPr lIns="98399" tIns="49199" rIns="98399" bIns="49199">
              <a:spAutoFit/>
            </a:bodyPr>
            <a:lstStyle/>
            <a:p>
              <a:pPr algn="just">
                <a:spcBef>
                  <a:spcPts val="600"/>
                </a:spcBef>
                <a:spcAft>
                  <a:spcPts val="600"/>
                </a:spcAft>
                <a:defRPr/>
              </a:pPr>
              <a:r>
                <a:rPr lang="en-US" sz="4300" b="1" dirty="0">
                  <a:solidFill>
                    <a:schemeClr val="bg1"/>
                  </a:solidFill>
                  <a:latin typeface="UTM Avo" panose="02040603050506020204" pitchFamily="18" charset="0"/>
                  <a:cs typeface="Arial" pitchFamily="34" charset="0"/>
                </a:rPr>
                <a:t>3. </a:t>
              </a:r>
              <a:r>
                <a:rPr lang="en-US" sz="4300" b="1" dirty="0" err="1">
                  <a:solidFill>
                    <a:schemeClr val="bg1"/>
                  </a:solidFill>
                  <a:latin typeface="UTM Avo" panose="02040603050506020204" pitchFamily="18" charset="0"/>
                  <a:cs typeface="Arial" pitchFamily="34" charset="0"/>
                </a:rPr>
                <a:t>Em</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đặt</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dấu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ngoặc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kép</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vào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chỗ</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trong</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các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câu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sau</a:t>
              </a:r>
              <a:r>
                <a:rPr lang="en-US" sz="4300" b="1" dirty="0">
                  <a:solidFill>
                    <a:schemeClr val="bg1"/>
                  </a:solidFill>
                  <a:latin typeface="UTM Avo" panose="02040603050506020204" pitchFamily="18" charset="0"/>
                  <a:cs typeface="Arial" pitchFamily="34" charset="0"/>
                </a:rPr>
                <a:t>?</a:t>
              </a:r>
            </a:p>
          </p:txBody>
        </p:sp>
      </p:grpSp>
    </p:spTree>
    <p:extLst>
      <p:ext uri="{BB962C8B-B14F-4D97-AF65-F5344CB8AC3E}">
        <p14:creationId xmlns:p14="http://schemas.microsoft.com/office/powerpoint/2010/main" val="3330054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2"/>
                                        </p:tgtEl>
                                        <p:attrNameLst>
                                          <p:attrName>r</p:attrName>
                                        </p:attrNameLst>
                                      </p:cBhvr>
                                    </p:animRot>
                                    <p:animRot by="-240000">
                                      <p:cBhvr>
                                        <p:cTn id="11" dur="200" fill="hold">
                                          <p:stCondLst>
                                            <p:cond delay="200"/>
                                          </p:stCondLst>
                                        </p:cTn>
                                        <p:tgtEl>
                                          <p:spTgt spid="12"/>
                                        </p:tgtEl>
                                        <p:attrNameLst>
                                          <p:attrName>r</p:attrName>
                                        </p:attrNameLst>
                                      </p:cBhvr>
                                    </p:animRot>
                                    <p:animRot by="240000">
                                      <p:cBhvr>
                                        <p:cTn id="12" dur="200" fill="hold">
                                          <p:stCondLst>
                                            <p:cond delay="400"/>
                                          </p:stCondLst>
                                        </p:cTn>
                                        <p:tgtEl>
                                          <p:spTgt spid="12"/>
                                        </p:tgtEl>
                                        <p:attrNameLst>
                                          <p:attrName>r</p:attrName>
                                        </p:attrNameLst>
                                      </p:cBhvr>
                                    </p:animRot>
                                    <p:animRot by="-240000">
                                      <p:cBhvr>
                                        <p:cTn id="13" dur="200" fill="hold">
                                          <p:stCondLst>
                                            <p:cond delay="600"/>
                                          </p:stCondLst>
                                        </p:cTn>
                                        <p:tgtEl>
                                          <p:spTgt spid="12"/>
                                        </p:tgtEl>
                                        <p:attrNameLst>
                                          <p:attrName>r</p:attrName>
                                        </p:attrNameLst>
                                      </p:cBhvr>
                                    </p:animRot>
                                    <p:animRot by="120000">
                                      <p:cBhvr>
                                        <p:cTn id="14" dur="200" fill="hold">
                                          <p:stCondLst>
                                            <p:cond delay="800"/>
                                          </p:stCondLst>
                                        </p:cTn>
                                        <p:tgtEl>
                                          <p:spTgt spid="12"/>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nodeType="withGroup">
                            <p:stCondLst>
                              <p:cond delay="1000"/>
                            </p:stCondLst>
                            <p:childTnLst>
                              <p:par>
                                <p:cTn id="31" presetID="45" presetClass="path" presetSubtype="0" accel="50000" decel="50000" fill="hold" nodeType="afterEffect">
                                  <p:stCondLst>
                                    <p:cond delay="0"/>
                                  </p:stCondLst>
                                  <p:childTnLst>
                                    <p:animMotion origin="layout" path="M -2.08333E-6 -2.59259E-6 L 0.02318 -2.59259E-6 C 0.03386 -2.59259E-6 0.0461 -0.00833 0.05703 -0.00949 C 0.06524 -0.00949 0.08008 -0.00185 0.08698 -0.00185 C 0.09636 -0.00185 0.10586 -0.00416 0.12357 -0.00416 L 0.13581 -0.09606 L 0.14948 0.01505 L 0.16576 -2.59259E-6 L 0.1793 -0.00416 L 0.21185 -0.00069 C 0.22696 -0.00231 0.23919 -0.01018 0.25404 -0.01296 C 0.25951 -0.01365 0.27175 -0.01435 0.27982 -0.01296 C 0.28802 -0.0118 0.29492 -0.00347 0.29753 -0.00301 C 0.30156 -0.00069 0.3112 -0.00301 0.31641 -0.00185 L 0.32474 -2.59259E-6 L 0.33972 -2.59259E-6 " pathEditMode="relative" rAng="0" ptsTypes="AAAAAAAAAAAAAAAA">
                                      <p:cBhvr>
                                        <p:cTn id="32" dur="2000" fill="hold"/>
                                        <p:tgtEl>
                                          <p:spTgt spid="11"/>
                                        </p:tgtEl>
                                        <p:attrNameLst>
                                          <p:attrName>ppt_x</p:attrName>
                                          <p:attrName>ppt_y</p:attrName>
                                        </p:attrNameLst>
                                      </p:cBhvr>
                                      <p:rCtr x="16979" y="-4051"/>
                                    </p:animMotion>
                                  </p:childTnLst>
                                </p:cTn>
                              </p:par>
                              <p:par>
                                <p:cTn id="33" presetID="60" presetClass="path" presetSubtype="0" accel="50000" decel="50000" fill="hold" nodeType="withEffect">
                                  <p:stCondLst>
                                    <p:cond delay="0"/>
                                  </p:stCondLst>
                                  <p:childTnLst>
                                    <p:animMotion origin="layout" path="M -2.29167E-6 2.59259E-6 C -0.00299 0.02986 -0.01002 0.07176 -0.03489 0.07106 C -0.07096 0.07106 -0.0737 -0.06875 -0.11666 -0.06922 C -0.15547 -0.06922 -0.13476 0.05301 -0.172 0.05254 C -0.21094 0.05254 -0.19023 -0.03611 -0.2319 -0.03611 C -0.2694 -0.03611 -0.24857 0.02361 -0.28177 0.02361 C -0.31367 0.02361 -0.29713 -0.02199 -0.3263 -0.02199 C -0.34271 -0.02199 -0.34414 -0.00949 -0.34531 2.59259E-6 " pathEditMode="relative" rAng="0" ptsTypes="ffffffff">
                                      <p:cBhvr>
                                        <p:cTn id="34" dur="2000" fill="hold"/>
                                        <p:tgtEl>
                                          <p:spTgt spid="12"/>
                                        </p:tgtEl>
                                        <p:attrNameLst>
                                          <p:attrName>ppt_x</p:attrName>
                                          <p:attrName>ppt_y</p:attrName>
                                        </p:attrNameLst>
                                      </p:cBhvr>
                                      <p:rCtr x="-1726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19" y="143885"/>
            <a:ext cx="11601450" cy="6501111"/>
          </a:xfrm>
          <a:prstGeom prst="rect">
            <a:avLst/>
          </a:prstGeom>
          <a:solidFill>
            <a:schemeClr val="bg1">
              <a:alpha val="83000"/>
            </a:schemeClr>
          </a:solidFill>
        </p:spPr>
        <p:txBody>
          <a:bodyPr lIns="98399" tIns="49199" rIns="98399" bIns="49199">
            <a:spAutoFit/>
          </a:bodyPr>
          <a:lstStyle/>
          <a:p>
            <a:pPr algn="just">
              <a:spcBef>
                <a:spcPts val="600"/>
              </a:spcBef>
              <a:spcAft>
                <a:spcPts val="600"/>
              </a:spcAft>
              <a:defRPr/>
            </a:pPr>
            <a:r>
              <a:rPr lang="en-US" sz="3600" dirty="0">
                <a:latin typeface="UTM Avo" panose="02040603050506020204" pitchFamily="18" charset="0"/>
              </a:rPr>
              <a:t>b)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mâm</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trường</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thản</a:t>
            </a:r>
            <a:r>
              <a:rPr lang="en-US" sz="3600" dirty="0">
                <a:latin typeface="UTM Avo" panose="02040603050506020204" pitchFamily="18" charset="0"/>
              </a:rPr>
              <a:t> </a:t>
            </a:r>
            <a:r>
              <a:rPr lang="en-US" sz="3600" dirty="0" err="1">
                <a:latin typeface="UTM Avo" panose="02040603050506020204" pitchFamily="18" charset="0"/>
              </a:rPr>
              <a:t>nhiên</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giận</a:t>
            </a:r>
            <a:r>
              <a:rPr lang="en-US" sz="3600" dirty="0">
                <a:latin typeface="UTM Avo" panose="02040603050506020204" pitchFamily="18" charset="0"/>
              </a:rPr>
              <a:t>, </a:t>
            </a:r>
            <a:r>
              <a:rPr lang="en-US" sz="3600" dirty="0" err="1">
                <a:latin typeface="UTM Avo" panose="02040603050506020204" pitchFamily="18" charset="0"/>
              </a:rPr>
              <a:t>ra</a:t>
            </a:r>
            <a:r>
              <a:rPr lang="en-US" sz="3600" dirty="0">
                <a:latin typeface="UTM Avo" panose="02040603050506020204" pitchFamily="18" charset="0"/>
              </a:rPr>
              <a:t> </a:t>
            </a:r>
            <a:r>
              <a:rPr lang="en-US" sz="3600" dirty="0" err="1">
                <a:latin typeface="UTM Avo" panose="02040603050506020204" pitchFamily="18" charset="0"/>
              </a:rPr>
              <a:t>lệnh</a:t>
            </a:r>
            <a:r>
              <a:rPr lang="en-US" sz="3600" dirty="0">
                <a:latin typeface="UTM Avo" panose="02040603050506020204" pitchFamily="18" charset="0"/>
              </a:rPr>
              <a:t> </a:t>
            </a:r>
            <a:r>
              <a:rPr lang="en-US" sz="3600" dirty="0" err="1">
                <a:latin typeface="UTM Avo" panose="02040603050506020204" pitchFamily="18" charset="0"/>
              </a:rPr>
              <a:t>chém</a:t>
            </a:r>
            <a:r>
              <a:rPr lang="en-US" sz="3600" dirty="0">
                <a:latin typeface="UTM Avo" panose="02040603050506020204" pitchFamily="18" charset="0"/>
              </a:rPr>
              <a:t> </a:t>
            </a:r>
            <a:r>
              <a:rPr lang="en-US" sz="3600" dirty="0" err="1">
                <a:latin typeface="UTM Avo" panose="02040603050506020204" pitchFamily="18" charset="0"/>
              </a:rPr>
              <a:t>đầu</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bèn</a:t>
            </a:r>
            <a:r>
              <a:rPr lang="en-US" sz="3600" dirty="0">
                <a:latin typeface="UTM Avo" panose="02040603050506020204" pitchFamily="18" charset="0"/>
              </a:rPr>
              <a:t> </a:t>
            </a:r>
            <a:r>
              <a:rPr lang="en-US" sz="3600" dirty="0" err="1">
                <a:latin typeface="UTM Avo" panose="02040603050506020204" pitchFamily="18" charset="0"/>
              </a:rPr>
              <a:t>tâu</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 </a:t>
            </a:r>
            <a:r>
              <a:rPr lang="en-US" sz="3600" dirty="0" err="1">
                <a:latin typeface="UTM Avo" panose="02040603050506020204" pitchFamily="18" charset="0"/>
              </a:rPr>
              <a:t>Tâu</a:t>
            </a:r>
            <a:r>
              <a:rPr lang="en-US" sz="3600" dirty="0">
                <a:latin typeface="UTM Avo" panose="02040603050506020204" pitchFamily="18" charset="0"/>
              </a:rPr>
              <a:t> </a:t>
            </a:r>
            <a:r>
              <a:rPr lang="en-US" sz="3600" dirty="0" err="1">
                <a:latin typeface="UTM Avo" panose="02040603050506020204" pitchFamily="18" charset="0"/>
              </a:rPr>
              <a:t>bệ</a:t>
            </a:r>
            <a:r>
              <a:rPr lang="en-US" sz="3600" dirty="0">
                <a:latin typeface="UTM Avo" panose="02040603050506020204" pitchFamily="18" charset="0"/>
              </a:rPr>
              <a:t> </a:t>
            </a:r>
            <a:r>
              <a:rPr lang="en-US" sz="3600" dirty="0" err="1">
                <a:latin typeface="UTM Avo" panose="02040603050506020204" pitchFamily="18" charset="0"/>
              </a:rPr>
              <a:t>hạ</a:t>
            </a:r>
            <a:r>
              <a:rPr lang="en-US" sz="3600" dirty="0">
                <a:latin typeface="UTM Avo" panose="02040603050506020204" pitchFamily="18" charset="0"/>
              </a:rPr>
              <a:t>, </a:t>
            </a:r>
            <a:r>
              <a:rPr lang="en-US" sz="3600" dirty="0" err="1">
                <a:latin typeface="UTM Avo" panose="02040603050506020204" pitchFamily="18" charset="0"/>
              </a:rPr>
              <a:t>thần</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trường</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mới</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tưởng</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vào</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được</a:t>
            </a:r>
            <a:r>
              <a:rPr lang="en-US" sz="3600" dirty="0">
                <a:latin typeface="UTM Avo" panose="02040603050506020204" pitchFamily="18" charset="0"/>
              </a:rPr>
              <a:t> </a:t>
            </a:r>
            <a:r>
              <a:rPr lang="en-US" sz="3600" dirty="0" err="1">
                <a:latin typeface="UTM Avo" panose="02040603050506020204" pitchFamily="18" charset="0"/>
              </a:rPr>
              <a:t>sống</a:t>
            </a:r>
            <a:r>
              <a:rPr lang="en-US" sz="3600" dirty="0">
                <a:latin typeface="UTM Avo" panose="02040603050506020204" pitchFamily="18" charset="0"/>
              </a:rPr>
              <a:t> </a:t>
            </a:r>
            <a:r>
              <a:rPr lang="en-US" sz="3600" dirty="0" err="1">
                <a:latin typeface="UTM Avo" panose="02040603050506020204" pitchFamily="18" charset="0"/>
              </a:rPr>
              <a:t>lâu</a:t>
            </a:r>
            <a:r>
              <a:rPr lang="en-US" sz="3600" dirty="0">
                <a:latin typeface="UTM Avo" panose="02040603050506020204" pitchFamily="18" charset="0"/>
              </a:rPr>
              <a:t> </a:t>
            </a:r>
            <a:r>
              <a:rPr lang="en-US" sz="3600" dirty="0" err="1">
                <a:latin typeface="UTM Avo" panose="02040603050506020204" pitchFamily="18" charset="0"/>
              </a:rPr>
              <a:t>thờ</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Không</a:t>
            </a:r>
            <a:r>
              <a:rPr lang="en-US" sz="3600" dirty="0">
                <a:latin typeface="UTM Avo" panose="02040603050506020204" pitchFamily="18" charset="0"/>
              </a:rPr>
              <a:t> </a:t>
            </a:r>
            <a:r>
              <a:rPr lang="en-US" sz="3600" dirty="0" err="1">
                <a:latin typeface="UTM Avo" panose="02040603050506020204" pitchFamily="18" charset="0"/>
              </a:rPr>
              <a:t>ngờ</a:t>
            </a:r>
            <a:r>
              <a:rPr lang="en-US" sz="3600" dirty="0">
                <a:latin typeface="UTM Avo" panose="02040603050506020204" pitchFamily="18" charset="0"/>
              </a:rPr>
              <a:t>, </a:t>
            </a:r>
            <a:r>
              <a:rPr lang="en-US" sz="3600" dirty="0" err="1">
                <a:latin typeface="UTM Avo" panose="02040603050506020204" pitchFamily="18" charset="0"/>
              </a:rPr>
              <a:t>nuốt</a:t>
            </a:r>
            <a:r>
              <a:rPr lang="en-US" sz="3600" dirty="0">
                <a:latin typeface="UTM Avo" panose="02040603050506020204" pitchFamily="18" charset="0"/>
              </a:rPr>
              <a:t> </a:t>
            </a:r>
            <a:r>
              <a:rPr lang="en-US" sz="3600" dirty="0" err="1">
                <a:latin typeface="UTM Avo" panose="02040603050506020204" pitchFamily="18" charset="0"/>
              </a:rPr>
              <a:t>chưa</a:t>
            </a:r>
            <a:r>
              <a:rPr lang="en-US" sz="3600" dirty="0">
                <a:latin typeface="UTM Avo" panose="02040603050506020204" pitchFamily="18" charset="0"/>
              </a:rPr>
              <a:t> </a:t>
            </a:r>
            <a:r>
              <a:rPr lang="en-US" sz="3600" dirty="0" err="1">
                <a:latin typeface="UTM Avo" panose="02040603050506020204" pitchFamily="18" charset="0"/>
              </a:rPr>
              <a:t>khỏi</a:t>
            </a:r>
            <a:r>
              <a:rPr lang="en-US" sz="3600" dirty="0">
                <a:latin typeface="UTM Avo" panose="02040603050506020204" pitchFamily="18" charset="0"/>
              </a:rPr>
              <a:t> </a:t>
            </a:r>
            <a:r>
              <a:rPr lang="en-US" sz="3600" dirty="0" err="1">
                <a:latin typeface="UTM Avo" panose="02040603050506020204" pitchFamily="18" charset="0"/>
              </a:rPr>
              <a:t>miệng</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chết</a:t>
            </a:r>
            <a:r>
              <a:rPr lang="en-US" sz="3600" dirty="0">
                <a:latin typeface="UTM Avo" panose="02040603050506020204" pitchFamily="18" charset="0"/>
              </a:rPr>
              <a:t> </a:t>
            </a:r>
            <a:r>
              <a:rPr lang="en-US" sz="3600" dirty="0" err="1">
                <a:latin typeface="UTM Avo" panose="02040603050506020204" pitchFamily="18" charset="0"/>
              </a:rPr>
              <a:t>đã</a:t>
            </a:r>
            <a:r>
              <a:rPr lang="en-US" sz="3600" dirty="0">
                <a:latin typeface="UTM Avo" panose="02040603050506020204" pitchFamily="18" charset="0"/>
              </a:rPr>
              <a:t> </a:t>
            </a:r>
            <a:r>
              <a:rPr lang="en-US" sz="3600" dirty="0" err="1">
                <a:latin typeface="UTM Avo" panose="02040603050506020204" pitchFamily="18" charset="0"/>
              </a:rPr>
              <a:t>đến</a:t>
            </a:r>
            <a:r>
              <a:rPr lang="en-US" sz="3600" dirty="0">
                <a:latin typeface="UTM Avo" panose="02040603050506020204" pitchFamily="18" charset="0"/>
              </a:rPr>
              <a:t> </a:t>
            </a:r>
            <a:r>
              <a:rPr lang="en-US" sz="3600" dirty="0" err="1">
                <a:latin typeface="UTM Avo" panose="02040603050506020204" pitchFamily="18" charset="0"/>
              </a:rPr>
              <a:t>cổ</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nên</a:t>
            </a:r>
            <a:r>
              <a:rPr lang="en-US" sz="3600" dirty="0">
                <a:latin typeface="UTM Avo" panose="02040603050506020204" pitchFamily="18" charset="0"/>
              </a:rPr>
              <a:t>, </a:t>
            </a:r>
            <a:r>
              <a:rPr lang="en-US" sz="3600" dirty="0" err="1">
                <a:latin typeface="UTM Avo" panose="02040603050506020204" pitchFamily="18" charset="0"/>
              </a:rPr>
              <a:t>xin</a:t>
            </a:r>
            <a:r>
              <a:rPr lang="en-US" sz="3600" dirty="0">
                <a:latin typeface="UTM Avo" panose="02040603050506020204" pitchFamily="18" charset="0"/>
              </a:rPr>
              <a:t> </a:t>
            </a:r>
            <a:r>
              <a:rPr lang="en-US" sz="3600" dirty="0" err="1">
                <a:latin typeface="UTM Avo" panose="02040603050506020204" pitchFamily="18" charset="0"/>
              </a:rPr>
              <a:t>đức</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đổi</a:t>
            </a:r>
            <a:r>
              <a:rPr lang="en-US" sz="3600" dirty="0">
                <a:latin typeface="UTM Avo" panose="02040603050506020204" pitchFamily="18" charset="0"/>
              </a:rPr>
              <a:t> </a:t>
            </a:r>
            <a:r>
              <a:rPr lang="en-US" sz="3600" dirty="0" err="1">
                <a:latin typeface="UTM Avo" panose="02040603050506020204" pitchFamily="18" charset="0"/>
              </a:rPr>
              <a:t>tên</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ấy</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đoản</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trị</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kẻ</a:t>
            </a:r>
            <a:r>
              <a:rPr lang="en-US" sz="3600" dirty="0">
                <a:latin typeface="UTM Avo" panose="02040603050506020204" pitchFamily="18" charset="0"/>
              </a:rPr>
              <a:t> </a:t>
            </a:r>
            <a:r>
              <a:rPr lang="en-US" sz="3600" dirty="0" err="1">
                <a:latin typeface="UTM Avo" panose="02040603050506020204" pitchFamily="18" charset="0"/>
              </a:rPr>
              <a:t>xu</a:t>
            </a:r>
            <a:r>
              <a:rPr lang="en-US" sz="3600" dirty="0">
                <a:latin typeface="UTM Avo" panose="02040603050506020204" pitchFamily="18" charset="0"/>
              </a:rPr>
              <a:t> </a:t>
            </a:r>
            <a:r>
              <a:rPr lang="en-US" sz="3600" dirty="0" err="1">
                <a:latin typeface="UTM Avo" panose="02040603050506020204" pitchFamily="18" charset="0"/>
              </a:rPr>
              <a:t>nịnh</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nghe</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bật</a:t>
            </a:r>
            <a:r>
              <a:rPr lang="en-US" sz="3600" dirty="0">
                <a:latin typeface="UTM Avo" panose="02040603050506020204" pitchFamily="18" charset="0"/>
              </a:rPr>
              <a:t> </a:t>
            </a:r>
            <a:r>
              <a:rPr lang="en-US" sz="3600" dirty="0" err="1">
                <a:latin typeface="UTM Avo" panose="02040603050506020204" pitchFamily="18" charset="0"/>
              </a:rPr>
              <a:t>cười</a:t>
            </a:r>
            <a:r>
              <a:rPr lang="en-US" sz="3600" dirty="0">
                <a:latin typeface="UTM Avo" panose="02040603050506020204" pitchFamily="18" charset="0"/>
              </a:rPr>
              <a:t>, </a:t>
            </a:r>
            <a:r>
              <a:rPr lang="en-US" sz="3600" dirty="0" err="1">
                <a:latin typeface="UTM Avo" panose="02040603050506020204" pitchFamily="18" charset="0"/>
              </a:rPr>
              <a:t>tha</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cho</a:t>
            </a:r>
            <a:r>
              <a:rPr lang="en-US" sz="3600" dirty="0">
                <a:latin typeface="UTM Avo" panose="02040603050506020204" pitchFamily="18" charset="0"/>
              </a:rPr>
              <a:t>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a:t>
            </a:r>
          </a:p>
        </p:txBody>
      </p:sp>
    </p:spTree>
    <p:extLst>
      <p:ext uri="{BB962C8B-B14F-4D97-AF65-F5344CB8AC3E}">
        <p14:creationId xmlns:p14="http://schemas.microsoft.com/office/powerpoint/2010/main" val="408382716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894" y="190351"/>
            <a:ext cx="11601450" cy="6501111"/>
          </a:xfrm>
          <a:prstGeom prst="rect">
            <a:avLst/>
          </a:prstGeom>
          <a:solidFill>
            <a:schemeClr val="bg1">
              <a:alpha val="87000"/>
            </a:schemeClr>
          </a:solidFill>
        </p:spPr>
        <p:txBody>
          <a:bodyPr lIns="98399" tIns="49199" rIns="98399" bIns="49199">
            <a:spAutoFit/>
          </a:bodyPr>
          <a:lstStyle/>
          <a:p>
            <a:pPr algn="just">
              <a:spcBef>
                <a:spcPts val="600"/>
              </a:spcBef>
              <a:spcAft>
                <a:spcPts val="600"/>
              </a:spcAft>
              <a:defRPr/>
            </a:pPr>
            <a:r>
              <a:rPr lang="en-US" sz="3600" dirty="0">
                <a:latin typeface="UTM Avo" panose="02040603050506020204" pitchFamily="18" charset="0"/>
              </a:rPr>
              <a:t>b)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mâm</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trường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thản</a:t>
            </a:r>
            <a:r>
              <a:rPr lang="en-US" sz="3600" dirty="0">
                <a:latin typeface="UTM Avo" panose="02040603050506020204" pitchFamily="18" charset="0"/>
              </a:rPr>
              <a:t> </a:t>
            </a:r>
            <a:r>
              <a:rPr lang="en-US" sz="3600" dirty="0" err="1">
                <a:latin typeface="UTM Avo" panose="02040603050506020204" pitchFamily="18" charset="0"/>
              </a:rPr>
              <a:t>nhiên</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giận</a:t>
            </a:r>
            <a:r>
              <a:rPr lang="en-US" sz="3600" dirty="0">
                <a:latin typeface="UTM Avo" panose="02040603050506020204" pitchFamily="18" charset="0"/>
              </a:rPr>
              <a:t>, </a:t>
            </a:r>
            <a:r>
              <a:rPr lang="en-US" sz="3600" dirty="0" err="1">
                <a:latin typeface="UTM Avo" panose="02040603050506020204" pitchFamily="18" charset="0"/>
              </a:rPr>
              <a:t>ra</a:t>
            </a:r>
            <a:r>
              <a:rPr lang="en-US" sz="3600" dirty="0">
                <a:latin typeface="UTM Avo" panose="02040603050506020204" pitchFamily="18" charset="0"/>
              </a:rPr>
              <a:t> </a:t>
            </a:r>
            <a:r>
              <a:rPr lang="en-US" sz="3600" dirty="0" err="1">
                <a:latin typeface="UTM Avo" panose="02040603050506020204" pitchFamily="18" charset="0"/>
              </a:rPr>
              <a:t>lệnh</a:t>
            </a:r>
            <a:r>
              <a:rPr lang="en-US" sz="3600" dirty="0">
                <a:latin typeface="UTM Avo" panose="02040603050506020204" pitchFamily="18" charset="0"/>
              </a:rPr>
              <a:t> </a:t>
            </a:r>
            <a:r>
              <a:rPr lang="en-US" sz="3600" dirty="0" err="1">
                <a:latin typeface="UTM Avo" panose="02040603050506020204" pitchFamily="18" charset="0"/>
              </a:rPr>
              <a:t>chém</a:t>
            </a:r>
            <a:r>
              <a:rPr lang="en-US" sz="3600" dirty="0">
                <a:latin typeface="UTM Avo" panose="02040603050506020204" pitchFamily="18" charset="0"/>
              </a:rPr>
              <a:t> </a:t>
            </a:r>
            <a:r>
              <a:rPr lang="en-US" sz="3600" dirty="0" err="1">
                <a:latin typeface="UTM Avo" panose="02040603050506020204" pitchFamily="18" charset="0"/>
              </a:rPr>
              <a:t>đầu</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bèn</a:t>
            </a:r>
            <a:r>
              <a:rPr lang="en-US" sz="3600" dirty="0">
                <a:latin typeface="UTM Avo" panose="02040603050506020204" pitchFamily="18" charset="0"/>
              </a:rPr>
              <a:t> </a:t>
            </a:r>
            <a:r>
              <a:rPr lang="en-US" sz="3600" dirty="0" err="1">
                <a:latin typeface="UTM Avo" panose="02040603050506020204" pitchFamily="18" charset="0"/>
              </a:rPr>
              <a:t>tâu</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 </a:t>
            </a:r>
            <a:r>
              <a:rPr lang="en-US" sz="3600" dirty="0" err="1">
                <a:latin typeface="UTM Avo" panose="02040603050506020204" pitchFamily="18" charset="0"/>
              </a:rPr>
              <a:t>Tâu</a:t>
            </a:r>
            <a:r>
              <a:rPr lang="en-US" sz="3600" dirty="0">
                <a:latin typeface="UTM Avo" panose="02040603050506020204" pitchFamily="18" charset="0"/>
              </a:rPr>
              <a:t> </a:t>
            </a:r>
            <a:r>
              <a:rPr lang="en-US" sz="3600" dirty="0" err="1">
                <a:latin typeface="UTM Avo" panose="02040603050506020204" pitchFamily="18" charset="0"/>
              </a:rPr>
              <a:t>bệ</a:t>
            </a:r>
            <a:r>
              <a:rPr lang="en-US" sz="3600" dirty="0">
                <a:latin typeface="UTM Avo" panose="02040603050506020204" pitchFamily="18" charset="0"/>
              </a:rPr>
              <a:t> </a:t>
            </a:r>
            <a:r>
              <a:rPr lang="en-US" sz="3600" dirty="0" err="1">
                <a:latin typeface="UTM Avo" panose="02040603050506020204" pitchFamily="18" charset="0"/>
              </a:rPr>
              <a:t>hạ</a:t>
            </a:r>
            <a:r>
              <a:rPr lang="en-US" sz="3600" dirty="0">
                <a:latin typeface="UTM Avo" panose="02040603050506020204" pitchFamily="18" charset="0"/>
              </a:rPr>
              <a:t>, </a:t>
            </a:r>
            <a:r>
              <a:rPr lang="en-US" sz="3600" dirty="0" err="1">
                <a:latin typeface="UTM Avo" panose="02040603050506020204" pitchFamily="18" charset="0"/>
              </a:rPr>
              <a:t>thần</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trường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mới</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tưởng</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vào</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được</a:t>
            </a:r>
            <a:r>
              <a:rPr lang="en-US" sz="3600" dirty="0">
                <a:latin typeface="UTM Avo" panose="02040603050506020204" pitchFamily="18" charset="0"/>
              </a:rPr>
              <a:t> </a:t>
            </a:r>
            <a:r>
              <a:rPr lang="en-US" sz="3600" dirty="0" err="1">
                <a:latin typeface="UTM Avo" panose="02040603050506020204" pitchFamily="18" charset="0"/>
              </a:rPr>
              <a:t>sống</a:t>
            </a:r>
            <a:r>
              <a:rPr lang="en-US" sz="3600" dirty="0">
                <a:latin typeface="UTM Avo" panose="02040603050506020204" pitchFamily="18" charset="0"/>
              </a:rPr>
              <a:t> </a:t>
            </a:r>
            <a:r>
              <a:rPr lang="en-US" sz="3600" dirty="0" err="1">
                <a:latin typeface="UTM Avo" panose="02040603050506020204" pitchFamily="18" charset="0"/>
              </a:rPr>
              <a:t>lâu</a:t>
            </a:r>
            <a:r>
              <a:rPr lang="en-US" sz="3600" dirty="0">
                <a:latin typeface="UTM Avo" panose="02040603050506020204" pitchFamily="18" charset="0"/>
              </a:rPr>
              <a:t> </a:t>
            </a:r>
            <a:r>
              <a:rPr lang="en-US" sz="3600" dirty="0" err="1">
                <a:latin typeface="UTM Avo" panose="02040603050506020204" pitchFamily="18" charset="0"/>
              </a:rPr>
              <a:t>thờ</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Không</a:t>
            </a:r>
            <a:r>
              <a:rPr lang="en-US" sz="3600" dirty="0">
                <a:latin typeface="UTM Avo" panose="02040603050506020204" pitchFamily="18" charset="0"/>
              </a:rPr>
              <a:t> </a:t>
            </a:r>
            <a:r>
              <a:rPr lang="en-US" sz="3600" dirty="0" err="1">
                <a:latin typeface="UTM Avo" panose="02040603050506020204" pitchFamily="18" charset="0"/>
              </a:rPr>
              <a:t>ngờ</a:t>
            </a:r>
            <a:r>
              <a:rPr lang="en-US" sz="3600" dirty="0">
                <a:latin typeface="UTM Avo" panose="02040603050506020204" pitchFamily="18" charset="0"/>
              </a:rPr>
              <a:t>, </a:t>
            </a:r>
            <a:r>
              <a:rPr lang="en-US" sz="3600" dirty="0" err="1">
                <a:latin typeface="UTM Avo" panose="02040603050506020204" pitchFamily="18" charset="0"/>
              </a:rPr>
              <a:t>nuốt</a:t>
            </a:r>
            <a:r>
              <a:rPr lang="en-US" sz="3600" dirty="0">
                <a:latin typeface="UTM Avo" panose="02040603050506020204" pitchFamily="18" charset="0"/>
              </a:rPr>
              <a:t> </a:t>
            </a:r>
            <a:r>
              <a:rPr lang="en-US" sz="3600" dirty="0" err="1">
                <a:latin typeface="UTM Avo" panose="02040603050506020204" pitchFamily="18" charset="0"/>
              </a:rPr>
              <a:t>chưa</a:t>
            </a:r>
            <a:r>
              <a:rPr lang="en-US" sz="3600" dirty="0">
                <a:latin typeface="UTM Avo" panose="02040603050506020204" pitchFamily="18" charset="0"/>
              </a:rPr>
              <a:t> </a:t>
            </a:r>
            <a:r>
              <a:rPr lang="en-US" sz="3600" dirty="0" err="1">
                <a:latin typeface="UTM Avo" panose="02040603050506020204" pitchFamily="18" charset="0"/>
              </a:rPr>
              <a:t>khỏi</a:t>
            </a:r>
            <a:r>
              <a:rPr lang="en-US" sz="3600" dirty="0">
                <a:latin typeface="UTM Avo" panose="02040603050506020204" pitchFamily="18" charset="0"/>
              </a:rPr>
              <a:t> </a:t>
            </a:r>
            <a:r>
              <a:rPr lang="en-US" sz="3600" dirty="0" err="1">
                <a:latin typeface="UTM Avo" panose="02040603050506020204" pitchFamily="18" charset="0"/>
              </a:rPr>
              <a:t>miệng</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chết</a:t>
            </a:r>
            <a:r>
              <a:rPr lang="en-US" sz="3600" dirty="0">
                <a:latin typeface="UTM Avo" panose="02040603050506020204" pitchFamily="18" charset="0"/>
              </a:rPr>
              <a:t> </a:t>
            </a:r>
            <a:r>
              <a:rPr lang="en-US" sz="3600" dirty="0" err="1">
                <a:latin typeface="UTM Avo" panose="02040603050506020204" pitchFamily="18" charset="0"/>
              </a:rPr>
              <a:t>đã</a:t>
            </a:r>
            <a:r>
              <a:rPr lang="en-US" sz="3600" dirty="0">
                <a:latin typeface="UTM Avo" panose="02040603050506020204" pitchFamily="18" charset="0"/>
              </a:rPr>
              <a:t> </a:t>
            </a:r>
            <a:r>
              <a:rPr lang="en-US" sz="3600" dirty="0" err="1">
                <a:latin typeface="UTM Avo" panose="02040603050506020204" pitchFamily="18" charset="0"/>
              </a:rPr>
              <a:t>đến</a:t>
            </a:r>
            <a:r>
              <a:rPr lang="en-US" sz="3600" dirty="0">
                <a:latin typeface="UTM Avo" panose="02040603050506020204" pitchFamily="18" charset="0"/>
              </a:rPr>
              <a:t> </a:t>
            </a:r>
            <a:r>
              <a:rPr lang="en-US" sz="3600" dirty="0" err="1">
                <a:latin typeface="UTM Avo" panose="02040603050506020204" pitchFamily="18" charset="0"/>
              </a:rPr>
              <a:t>cổ</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nên</a:t>
            </a:r>
            <a:r>
              <a:rPr lang="en-US" sz="3600" dirty="0">
                <a:latin typeface="UTM Avo" panose="02040603050506020204" pitchFamily="18" charset="0"/>
              </a:rPr>
              <a:t>, </a:t>
            </a:r>
            <a:r>
              <a:rPr lang="en-US" sz="3600" dirty="0" err="1">
                <a:latin typeface="UTM Avo" panose="02040603050506020204" pitchFamily="18" charset="0"/>
              </a:rPr>
              <a:t>xin</a:t>
            </a:r>
            <a:r>
              <a:rPr lang="en-US" sz="3600" dirty="0">
                <a:latin typeface="UTM Avo" panose="02040603050506020204" pitchFamily="18" charset="0"/>
              </a:rPr>
              <a:t> </a:t>
            </a:r>
            <a:r>
              <a:rPr lang="en-US" sz="3600" dirty="0" err="1">
                <a:latin typeface="UTM Avo" panose="02040603050506020204" pitchFamily="18" charset="0"/>
              </a:rPr>
              <a:t>đức</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đổi</a:t>
            </a:r>
            <a:r>
              <a:rPr lang="en-US" sz="3600" dirty="0">
                <a:latin typeface="UTM Avo" panose="02040603050506020204" pitchFamily="18" charset="0"/>
              </a:rPr>
              <a:t> </a:t>
            </a:r>
            <a:r>
              <a:rPr lang="en-US" sz="3600" dirty="0" err="1">
                <a:latin typeface="UTM Avo" panose="02040603050506020204" pitchFamily="18" charset="0"/>
              </a:rPr>
              <a:t>tên</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ấy</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đoản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trị</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kẻ</a:t>
            </a:r>
            <a:r>
              <a:rPr lang="en-US" sz="3600" dirty="0">
                <a:latin typeface="UTM Avo" panose="02040603050506020204" pitchFamily="18" charset="0"/>
              </a:rPr>
              <a:t> xu </a:t>
            </a:r>
            <a:r>
              <a:rPr lang="en-US" sz="3600" dirty="0" err="1">
                <a:latin typeface="UTM Avo" panose="02040603050506020204" pitchFamily="18" charset="0"/>
              </a:rPr>
              <a:t>nịnh</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nghe</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bật</a:t>
            </a:r>
            <a:r>
              <a:rPr lang="en-US" sz="3600" dirty="0">
                <a:latin typeface="UTM Avo" panose="02040603050506020204" pitchFamily="18" charset="0"/>
              </a:rPr>
              <a:t> </a:t>
            </a:r>
            <a:r>
              <a:rPr lang="en-US" sz="3600" dirty="0" err="1">
                <a:latin typeface="UTM Avo" panose="02040603050506020204" pitchFamily="18" charset="0"/>
              </a:rPr>
              <a:t>cười</a:t>
            </a:r>
            <a:r>
              <a:rPr lang="en-US" sz="3600" dirty="0">
                <a:latin typeface="UTM Avo" panose="02040603050506020204" pitchFamily="18" charset="0"/>
              </a:rPr>
              <a:t>, </a:t>
            </a:r>
            <a:r>
              <a:rPr lang="en-US" sz="3600" dirty="0" err="1">
                <a:latin typeface="UTM Avo" panose="02040603050506020204" pitchFamily="18" charset="0"/>
              </a:rPr>
              <a:t>tha</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cho</a:t>
            </a:r>
            <a:r>
              <a:rPr lang="en-US" sz="3600" dirty="0">
                <a:latin typeface="UTM Avo" panose="02040603050506020204" pitchFamily="18" charset="0"/>
              </a:rPr>
              <a:t>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a:t>
            </a:r>
          </a:p>
        </p:txBody>
      </p:sp>
      <p:sp>
        <p:nvSpPr>
          <p:cNvPr id="4" name="Text Box 6"/>
          <p:cNvSpPr txBox="1">
            <a:spLocks noChangeArrowheads="1"/>
          </p:cNvSpPr>
          <p:nvPr/>
        </p:nvSpPr>
        <p:spPr bwMode="auto">
          <a:xfrm>
            <a:off x="4965700" y="573377"/>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5" name="Text Box 11"/>
          <p:cNvSpPr txBox="1">
            <a:spLocks noChangeArrowheads="1"/>
          </p:cNvSpPr>
          <p:nvPr/>
        </p:nvSpPr>
        <p:spPr bwMode="auto">
          <a:xfrm>
            <a:off x="7658100" y="573377"/>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6" name="Text Box 7"/>
          <p:cNvSpPr txBox="1">
            <a:spLocks noChangeArrowheads="1"/>
          </p:cNvSpPr>
          <p:nvPr/>
        </p:nvSpPr>
        <p:spPr bwMode="auto">
          <a:xfrm>
            <a:off x="9955646" y="2351955"/>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8" name="Text Box 12"/>
          <p:cNvSpPr txBox="1">
            <a:spLocks noChangeArrowheads="1"/>
          </p:cNvSpPr>
          <p:nvPr/>
        </p:nvSpPr>
        <p:spPr bwMode="auto">
          <a:xfrm>
            <a:off x="1115292" y="2963862"/>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9" name="Text Box 8"/>
          <p:cNvSpPr txBox="1">
            <a:spLocks noChangeArrowheads="1"/>
          </p:cNvSpPr>
          <p:nvPr/>
        </p:nvSpPr>
        <p:spPr bwMode="auto">
          <a:xfrm>
            <a:off x="1563690" y="4614359"/>
            <a:ext cx="1014413"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10" name="Text Box 13"/>
          <p:cNvSpPr txBox="1">
            <a:spLocks noChangeArrowheads="1"/>
          </p:cNvSpPr>
          <p:nvPr/>
        </p:nvSpPr>
        <p:spPr bwMode="auto">
          <a:xfrm>
            <a:off x="3880428" y="4625109"/>
            <a:ext cx="101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Tree>
    <p:extLst>
      <p:ext uri="{BB962C8B-B14F-4D97-AF65-F5344CB8AC3E}">
        <p14:creationId xmlns:p14="http://schemas.microsoft.com/office/powerpoint/2010/main" val="2188149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F6D3DE-405C-4B08-9CD3-75672218D224}"/>
              </a:ext>
            </a:extLst>
          </p:cNvPr>
          <p:cNvPicPr>
            <a:picLocks noChangeAspect="1"/>
          </p:cNvPicPr>
          <p:nvPr/>
        </p:nvPicPr>
        <p:blipFill rotWithShape="1">
          <a:blip r:embed="rId6">
            <a:extLst>
              <a:ext uri="{28A0092B-C50C-407E-A947-70E740481C1C}">
                <a14:useLocalDpi xmlns:a14="http://schemas.microsoft.com/office/drawing/2010/main" val="0"/>
              </a:ext>
            </a:extLst>
          </a:blip>
          <a:srcRect r="26538"/>
          <a:stretch/>
        </p:blipFill>
        <p:spPr>
          <a:xfrm>
            <a:off x="9339488" y="2667864"/>
            <a:ext cx="2239102" cy="3048000"/>
          </a:xfrm>
          <a:prstGeom prst="rect">
            <a:avLst/>
          </a:prstGeom>
        </p:spPr>
      </p:pic>
      <p:pic>
        <p:nvPicPr>
          <p:cNvPr id="5"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5070" y="2629091"/>
            <a:ext cx="4560828" cy="4904115"/>
          </a:xfrm>
          <a:prstGeom prst="rect">
            <a:avLst/>
          </a:prstGeom>
        </p:spPr>
      </p:pic>
      <p:pic>
        <p:nvPicPr>
          <p:cNvPr id="6" name="PA_图片 10">
            <a:extLst>
              <a:ext uri="{FF2B5EF4-FFF2-40B4-BE49-F238E27FC236}">
                <a16:creationId xmlns:a16="http://schemas.microsoft.com/office/drawing/2014/main" id="{FF65E65F-31EB-4D24-98AC-69DC68A0C96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77897" y="1854522"/>
            <a:ext cx="2337342" cy="2337342"/>
          </a:xfrm>
          <a:prstGeom prst="rect">
            <a:avLst/>
          </a:prstGeom>
        </p:spPr>
      </p:pic>
      <p:pic>
        <p:nvPicPr>
          <p:cNvPr id="7" name="图片 6">
            <a:extLst>
              <a:ext uri="{FF2B5EF4-FFF2-40B4-BE49-F238E27FC236}">
                <a16:creationId xmlns:a16="http://schemas.microsoft.com/office/drawing/2014/main" id="{EFA97CED-98B0-4355-AEA4-3396701F2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636" y="101433"/>
            <a:ext cx="6845822" cy="6041148"/>
          </a:xfrm>
          <a:prstGeom prst="rect">
            <a:avLst/>
          </a:prstGeom>
        </p:spPr>
      </p:pic>
      <p:sp>
        <p:nvSpPr>
          <p:cNvPr id="8" name="PA_文本框 9">
            <a:extLst>
              <a:ext uri="{FF2B5EF4-FFF2-40B4-BE49-F238E27FC236}">
                <a16:creationId xmlns:a16="http://schemas.microsoft.com/office/drawing/2014/main" id="{35579A51-0A2C-4482-A39C-675ECA46F609}"/>
              </a:ext>
            </a:extLst>
          </p:cNvPr>
          <p:cNvSpPr txBox="1"/>
          <p:nvPr>
            <p:custDataLst>
              <p:tags r:id="rId3"/>
            </p:custDataLst>
          </p:nvPr>
        </p:nvSpPr>
        <p:spPr>
          <a:xfrm>
            <a:off x="4060817" y="2881546"/>
            <a:ext cx="5441347" cy="1323439"/>
          </a:xfrm>
          <a:prstGeom prst="rect">
            <a:avLst/>
          </a:prstGeom>
          <a:noFill/>
        </p:spPr>
        <p:txBody>
          <a:bodyPr wrap="square" rtlCol="0">
            <a:spAutoFit/>
          </a:bodyPr>
          <a:lstStyle/>
          <a:p>
            <a:pPr algn="ct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Ghi</a:t>
            </a:r>
            <a:r>
              <a:rPr lang="en-US" altLang="zh-CN"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 </a:t>
            </a: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nhớ</a:t>
            </a:r>
            <a:endParaRPr lang="zh-CN" altLang="en-US"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spTree>
    <p:extLst>
      <p:ext uri="{BB962C8B-B14F-4D97-AF65-F5344CB8AC3E}">
        <p14:creationId xmlns:p14="http://schemas.microsoft.com/office/powerpoint/2010/main" val="165726896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1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accel="50000" decel="50000" fill="hold" nodeType="withEffect">
                                  <p:stCondLst>
                                    <p:cond delay="0"/>
                                  </p:stCondLst>
                                  <p:childTnLst>
                                    <p:animMotion origin="layout" path="M -3.54167E-6 -7.40741E-7 L -0.00325 0.85232 " pathEditMode="relative" rAng="0" ptsTypes="AA">
                                      <p:cBhvr>
                                        <p:cTn id="17" dur="2000" spd="-100000" fill="hold"/>
                                        <p:tgtEl>
                                          <p:spTgt spid="6"/>
                                        </p:tgtEl>
                                        <p:attrNameLst>
                                          <p:attrName>ppt_x</p:attrName>
                                          <p:attrName>ppt_y</p:attrName>
                                        </p:attrNameLst>
                                      </p:cBhvr>
                                      <p:rCtr x="-169" y="42616"/>
                                    </p:animMotion>
                                  </p:childTnLst>
                                </p:cTn>
                              </p:par>
                              <p:par>
                                <p:cTn id="18" presetID="42"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714734" y="4110088"/>
            <a:ext cx="425577" cy="59449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grpSp>
        <p:nvGrpSpPr>
          <p:cNvPr id="19" name="Group 18"/>
          <p:cNvGrpSpPr>
            <a:grpSpLocks/>
          </p:cNvGrpSpPr>
          <p:nvPr/>
        </p:nvGrpSpPr>
        <p:grpSpPr bwMode="auto">
          <a:xfrm>
            <a:off x="2658505" y="3589034"/>
            <a:ext cx="4650654" cy="3277195"/>
            <a:chOff x="4320819" y="3204273"/>
            <a:chExt cx="4650350" cy="3278858"/>
          </a:xfrm>
        </p:grpSpPr>
        <p:pic>
          <p:nvPicPr>
            <p:cNvPr id="2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68278">
              <a:off x="4320819" y="3204273"/>
              <a:ext cx="4650350" cy="32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4607093" y="3731774"/>
              <a:ext cx="3630212" cy="2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spcBef>
                  <a:spcPts val="0"/>
                </a:spcBef>
                <a:defRPr/>
              </a:pPr>
              <a:r>
                <a:rPr kumimoji="1" lang="en-US" sz="3200" b="1" i="0" u="none" dirty="0" err="1">
                  <a:solidFill>
                    <a:srgbClr val="FF0000"/>
                  </a:solidFill>
                  <a:latin typeface="UTM Avo" panose="02040603050506020204" pitchFamily="18" charset="0"/>
                </a:rPr>
                <a:t>đánh</a:t>
              </a:r>
              <a:r>
                <a:rPr kumimoji="1" lang="en-US" sz="3200" b="1" i="0" u="none" dirty="0">
                  <a:solidFill>
                    <a:srgbClr val="FF0000"/>
                  </a:solidFill>
                  <a:latin typeface="UTM Avo" panose="02040603050506020204" pitchFamily="18" charset="0"/>
                </a:rPr>
                <a:t> </a:t>
              </a:r>
              <a:r>
                <a:rPr kumimoji="1" lang="en-US" sz="3200" b="1" i="0" u="none" dirty="0" err="1">
                  <a:solidFill>
                    <a:srgbClr val="FF0000"/>
                  </a:solidFill>
                  <a:latin typeface="UTM Avo" panose="02040603050506020204" pitchFamily="18" charset="0"/>
                </a:rPr>
                <a:t>dấu</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những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từ</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ngữ</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được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dùng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với</a:t>
              </a:r>
              <a:r>
                <a:rPr kumimoji="1" lang="en-US" sz="3200" b="1" i="0" u="none" dirty="0">
                  <a:solidFill>
                    <a:schemeClr val="tx2"/>
                  </a:solidFill>
                  <a:latin typeface="UTM Avo" panose="02040603050506020204" pitchFamily="18" charset="0"/>
                </a:rPr>
                <a:t> ý </a:t>
              </a:r>
              <a:r>
                <a:rPr kumimoji="1" lang="en-US" sz="3200" b="1" i="0" u="none" dirty="0" err="1">
                  <a:solidFill>
                    <a:schemeClr val="tx2"/>
                  </a:solidFill>
                  <a:latin typeface="UTM Avo" panose="02040603050506020204" pitchFamily="18" charset="0"/>
                </a:rPr>
                <a:t>nghĩa</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đặc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biệt</a:t>
              </a:r>
              <a:r>
                <a:rPr kumimoji="1" lang="en-US" sz="3200" b="1" i="0" u="none" dirty="0">
                  <a:solidFill>
                    <a:schemeClr val="tx2"/>
                  </a:solidFill>
                  <a:latin typeface="UTM Avo" panose="02040603050506020204" pitchFamily="18" charset="0"/>
                </a:rPr>
                <a:t> </a:t>
              </a:r>
            </a:p>
          </p:txBody>
        </p:sp>
      </p:grpSp>
    </p:spTree>
    <p:extLst>
      <p:ext uri="{BB962C8B-B14F-4D97-AF65-F5344CB8AC3E}">
        <p14:creationId xmlns:p14="http://schemas.microsoft.com/office/powerpoint/2010/main" val="997339947"/>
      </p:ext>
    </p:extLst>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517A938-F323-49E9-A14B-938518F72785}"/>
              </a:ext>
            </a:extLst>
          </p:cNvPr>
          <p:cNvPicPr>
            <a:picLocks noChangeAspect="1"/>
          </p:cNvPicPr>
          <p:nvPr>
            <p:custDataLst>
              <p:tags r:id="rId1"/>
            </p:custDataLst>
          </p:nvPr>
        </p:nvPicPr>
        <p:blipFill>
          <a:blip r:embed="rId6"/>
          <a:stretch>
            <a:fillRect/>
          </a:stretch>
        </p:blipFill>
        <p:spPr>
          <a:xfrm>
            <a:off x="1255122" y="216808"/>
            <a:ext cx="9396076" cy="5656000"/>
          </a:xfrm>
          <a:prstGeom prst="rect">
            <a:avLst/>
          </a:prstGeom>
        </p:spPr>
      </p:pic>
      <p:sp>
        <p:nvSpPr>
          <p:cNvPr id="5" name="PA_文本框 4">
            <a:extLst>
              <a:ext uri="{FF2B5EF4-FFF2-40B4-BE49-F238E27FC236}">
                <a16:creationId xmlns:a16="http://schemas.microsoft.com/office/drawing/2014/main" id="{9F860FCD-50F8-4237-9226-74BB70772AB9}"/>
              </a:ext>
            </a:extLst>
          </p:cNvPr>
          <p:cNvSpPr txBox="1"/>
          <p:nvPr>
            <p:custDataLst>
              <p:tags r:id="rId2"/>
            </p:custDataLst>
          </p:nvPr>
        </p:nvSpPr>
        <p:spPr>
          <a:xfrm>
            <a:off x="3815418" y="2875002"/>
            <a:ext cx="4561164" cy="1107996"/>
          </a:xfrm>
          <a:prstGeom prst="rect">
            <a:avLst/>
          </a:prstGeom>
          <a:noFill/>
        </p:spPr>
        <p:txBody>
          <a:bodyPr wrap="square" rtlCol="0">
            <a:spAutoFit/>
          </a:bodyPr>
          <a:lstStyle/>
          <a:p>
            <a:pPr algn="ctr"/>
            <a:r>
              <a:rPr lang="en-US" altLang="zh-CN" sz="6600" dirty="0">
                <a:solidFill>
                  <a:srgbClr val="7030A0"/>
                </a:solidFill>
                <a:effectLst>
                  <a:outerShdw blurRad="38100" dist="38100" dir="2700000" algn="tl">
                    <a:srgbClr val="000000">
                      <a:alpha val="43137"/>
                    </a:srgbClr>
                  </a:outerShdw>
                </a:effectLst>
                <a:latin typeface="UTM Showcard" panose="02040603050506020204" pitchFamily="18" charset="0"/>
                <a:cs typeface="+mn-ea"/>
                <a:sym typeface="+mn-lt"/>
              </a:rPr>
              <a:t>DẶN DÒ</a:t>
            </a:r>
            <a:endParaRPr lang="zh-CN" altLang="en-US" sz="6600" dirty="0">
              <a:solidFill>
                <a:srgbClr val="7030A0"/>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pic>
        <p:nvPicPr>
          <p:cNvPr id="7"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8372206" y="3752481"/>
            <a:ext cx="3565400" cy="3105519"/>
          </a:xfrm>
          <a:prstGeom prst="rect">
            <a:avLst/>
          </a:prstGeom>
        </p:spPr>
      </p:pic>
    </p:spTree>
    <p:extLst>
      <p:ext uri="{BB962C8B-B14F-4D97-AF65-F5344CB8AC3E}">
        <p14:creationId xmlns:p14="http://schemas.microsoft.com/office/powerpoint/2010/main" val="405498513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26" presetClass="emph" presetSubtype="0" repeatCount="2000" fill="hold" nodeType="after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32" presetClass="emph" presetSubtype="0" repeatCount="2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3810" y="3233651"/>
            <a:ext cx="4148589" cy="2702354"/>
          </a:xfrm>
          <a:prstGeom prst="rect">
            <a:avLst/>
          </a:prstGeom>
        </p:spPr>
      </p:pic>
    </p:spTree>
    <p:extLst>
      <p:ext uri="{BB962C8B-B14F-4D97-AF65-F5344CB8AC3E}">
        <p14:creationId xmlns:p14="http://schemas.microsoft.com/office/powerpoint/2010/main" val="343012467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4000" fill="hold" nodeType="withEffect">
                                  <p:stCondLst>
                                    <p:cond delay="0"/>
                                  </p:stCondLst>
                                  <p:childTnLst>
                                    <p:animRot by="21600000">
                                      <p:cBhvr>
                                        <p:cTn id="18" dur="2000" fill="hold"/>
                                        <p:tgtEl>
                                          <p:spTgt spid="16"/>
                                        </p:tgtEl>
                                        <p:attrNameLst>
                                          <p:attrName>r</p:attrName>
                                        </p:attrNameLst>
                                      </p:cBhvr>
                                    </p:animRot>
                                  </p:childTnLst>
                                </p:cTn>
                              </p:par>
                              <p:par>
                                <p:cTn id="19" presetID="8" presetClass="emph" presetSubtype="0" repeatCount="4000" fill="hold" nodeType="withEffect">
                                  <p:stCondLst>
                                    <p:cond delay="0"/>
                                  </p:stCondLst>
                                  <p:childTnLst>
                                    <p:animRot by="21600000">
                                      <p:cBhvr>
                                        <p:cTn id="20" dur="2000" fill="hold"/>
                                        <p:tgtEl>
                                          <p:spTgt spid="18"/>
                                        </p:tgtEl>
                                        <p:attrNameLst>
                                          <p:attrName>r</p:attrName>
                                        </p:attrNameLst>
                                      </p:cBhvr>
                                    </p:animRot>
                                  </p:childTnLst>
                                </p:cTn>
                              </p:par>
                              <p:par>
                                <p:cTn id="21" presetID="8" presetClass="emph" presetSubtype="0" repeatCount="4000" fill="hold" nodeType="withEffect">
                                  <p:stCondLst>
                                    <p:cond delay="0"/>
                                  </p:stCondLst>
                                  <p:childTnLst>
                                    <p:animRot by="21600000">
                                      <p:cBhvr>
                                        <p:cTn id="22" dur="2000" fill="hold"/>
                                        <p:tgtEl>
                                          <p:spTgt spid="17"/>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21" presetClass="entr" presetSubtype="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pic>
        <p:nvPicPr>
          <p:cNvPr id="24" name="Picture 2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4524" y="3241650"/>
            <a:ext cx="4305676" cy="1422439"/>
          </a:xfrm>
          <a:prstGeom prst="rect">
            <a:avLst/>
          </a:prstGeom>
        </p:spPr>
      </p:pic>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458" y="3315265"/>
            <a:ext cx="4254156"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131463" y="586715"/>
            <a:ext cx="9480158" cy="1620570"/>
          </a:xfrm>
          <a:prstGeom prst="rect">
            <a:avLst/>
          </a:prstGeom>
          <a:noFill/>
          <a:ln w="12700" cap="flat" cmpd="sng" algn="ctr">
            <a:noFill/>
            <a:prstDash val="solid"/>
            <a:miter lim="800000"/>
          </a:ln>
          <a:effectLst/>
        </p:spPr>
        <p:txBody>
          <a:bodyPr rtlCol="0" anchor="ctr"/>
          <a:lstStyle/>
          <a:p>
            <a:pPr lvl="0" algn="ctr">
              <a:defRPr/>
            </a:pPr>
            <a:r>
              <a:rPr lang="en-US" sz="4000" b="1" dirty="0" err="1">
                <a:latin typeface="Times New Roman" panose="02020603050405020304" pitchFamily="18" charset="0"/>
                <a:cs typeface="Times New Roman" panose="02020603050405020304" pitchFamily="18" charset="0"/>
              </a:rPr>
              <a:t>Dấu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9388" y="5165474"/>
            <a:ext cx="4120812" cy="1422439"/>
          </a:xfrm>
          <a:prstGeom prst="rect">
            <a:avLst/>
          </a:prstGeom>
        </p:spPr>
      </p:pic>
      <p:grpSp>
        <p:nvGrpSpPr>
          <p:cNvPr id="37" name="Group 36"/>
          <p:cNvGrpSpPr/>
          <p:nvPr/>
        </p:nvGrpSpPr>
        <p:grpSpPr>
          <a:xfrm>
            <a:off x="6557191" y="2623875"/>
            <a:ext cx="1170529" cy="1931118"/>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5" name="Group 34"/>
          <p:cNvGrpSpPr/>
          <p:nvPr/>
        </p:nvGrpSpPr>
        <p:grpSpPr>
          <a:xfrm>
            <a:off x="4514653" y="2695862"/>
            <a:ext cx="1255173" cy="1867076"/>
            <a:chOff x="3985437" y="2941753"/>
            <a:chExt cx="1001611" cy="1531482"/>
          </a:xfrm>
        </p:grpSpPr>
        <p:pic>
          <p:nvPicPr>
            <p:cNvPr id="15" name="Picture 14">
              <a:hlinkClick r:id="rId11"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1"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sp>
        <p:nvSpPr>
          <p:cNvPr id="31" name="TextBox 30">
            <a:hlinkClick r:id="rId6" action="ppaction://hlinksldjump"/>
          </p:cNvPr>
          <p:cNvSpPr txBox="1"/>
          <p:nvPr/>
        </p:nvSpPr>
        <p:spPr>
          <a:xfrm>
            <a:off x="1012963" y="3436557"/>
            <a:ext cx="3618560" cy="1200329"/>
          </a:xfrm>
          <a:prstGeom prst="rect">
            <a:avLst/>
          </a:prstGeom>
          <a:noFill/>
        </p:spPr>
        <p:txBody>
          <a:bodyPr wrap="square" rtlCol="0">
            <a:spAutoFit/>
          </a:bodyPr>
          <a:lstStyle/>
          <a:p>
            <a:pPr lvl="0">
              <a:defRPr/>
            </a:pPr>
            <a:r>
              <a:rPr lang="vi-VN" sz="2400" b="1" dirty="0">
                <a:solidFill>
                  <a:schemeClr val="bg1"/>
                </a:solidFill>
                <a:latin typeface="Times New Roman" panose="02020603050405020304" pitchFamily="18" charset="0"/>
                <a:cs typeface="Times New Roman" panose="02020603050405020304" pitchFamily="18" charset="0"/>
              </a:rPr>
              <a:t>Báo hiệu bộ phận đứng sau là lời giải thích cho bộ phận đứng trước</a:t>
            </a:r>
            <a:endParaRPr kumimoji="0" lang="en-US" sz="5400" b="1" i="0" u="none" strike="noStrike" kern="1200" cap="none" spc="0" normalizeH="0" baseline="0" noProof="0" dirty="0">
              <a:ln>
                <a:solidFill>
                  <a:prstClr val="black">
                    <a:lumMod val="95000"/>
                    <a:lumOff val="5000"/>
                  </a:prstClr>
                </a:solid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789536" y="4664543"/>
            <a:ext cx="5046450" cy="1901359"/>
            <a:chOff x="935980" y="4683256"/>
            <a:chExt cx="4054776" cy="1837719"/>
          </a:xfrm>
        </p:grpSpPr>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860608" y="4683256"/>
              <a:ext cx="1130148" cy="1726371"/>
              <a:chOff x="3860608" y="4683256"/>
              <a:chExt cx="1130148" cy="1726371"/>
            </a:xfrm>
          </p:grpSpPr>
          <p:pic>
            <p:nvPicPr>
              <p:cNvPr id="25" name="Picture 24">
                <a:hlinkClick r:id="rId6"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50667">
                <a:off x="3796673" y="5238949"/>
                <a:ext cx="1234613" cy="1106743"/>
              </a:xfrm>
              <a:prstGeom prst="rect">
                <a:avLst/>
              </a:prstGeom>
            </p:spPr>
          </p:pic>
          <p:sp>
            <p:nvSpPr>
              <p:cNvPr id="28" name="TextBox 27">
                <a:hlinkClick r:id="rId6"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grpSp>
        <p:nvGrpSpPr>
          <p:cNvPr id="38" name="Group 37"/>
          <p:cNvGrpSpPr/>
          <p:nvPr/>
        </p:nvGrpSpPr>
        <p:grpSpPr>
          <a:xfrm>
            <a:off x="6724547" y="4603089"/>
            <a:ext cx="1299955" cy="1859759"/>
            <a:chOff x="6802588" y="4695202"/>
            <a:chExt cx="1333064" cy="2009662"/>
          </a:xfrm>
        </p:grpSpPr>
        <p:pic>
          <p:nvPicPr>
            <p:cNvPr id="27" name="Picture 26">
              <a:hlinkClick r:id="rId6"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649333" flipH="1">
              <a:off x="6725579" y="5294791"/>
              <a:ext cx="1487082" cy="1333064"/>
            </a:xfrm>
            <a:prstGeom prst="rect">
              <a:avLst/>
            </a:prstGeom>
          </p:spPr>
        </p:pic>
        <p:sp>
          <p:nvSpPr>
            <p:cNvPr id="30" name="TextBox 29">
              <a:hlinkClick r:id="rId6" action="ppaction://hlinksldjump"/>
            </p:cNvPr>
            <p:cNvSpPr txBox="1"/>
            <p:nvPr/>
          </p:nvSpPr>
          <p:spPr>
            <a:xfrm>
              <a:off x="7078083" y="4695202"/>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41" name="TextBox 40">
            <a:hlinkClick r:id="rId11" action="ppaction://hlinksldjump"/>
            <a:extLst>
              <a:ext uri="{FF2B5EF4-FFF2-40B4-BE49-F238E27FC236}">
                <a16:creationId xmlns:a16="http://schemas.microsoft.com/office/drawing/2014/main" id="{C999C037-CEED-450A-BCB8-034103297720}"/>
              </a:ext>
            </a:extLst>
          </p:cNvPr>
          <p:cNvSpPr txBox="1"/>
          <p:nvPr/>
        </p:nvSpPr>
        <p:spPr>
          <a:xfrm>
            <a:off x="8338463" y="5624863"/>
            <a:ext cx="2955023" cy="461665"/>
          </a:xfrm>
          <a:prstGeom prst="rect">
            <a:avLst/>
          </a:prstGeom>
          <a:noFill/>
        </p:spPr>
        <p:txBody>
          <a:bodyPr wrap="square">
            <a:spAutoFit/>
          </a:bodyPr>
          <a:lstStyle/>
          <a:p>
            <a:r>
              <a:rPr lang="en-US" sz="2400" b="1" dirty="0" err="1">
                <a:solidFill>
                  <a:schemeClr val="bg1"/>
                </a:solidFill>
                <a:latin typeface="Times New Roman" panose="02020603050405020304" pitchFamily="18" charset="0"/>
                <a:cs typeface="Times New Roman" panose="02020603050405020304" pitchFamily="18" charset="0"/>
              </a:rPr>
              <a:t>Đáp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án</a:t>
            </a:r>
            <a:r>
              <a:rPr lang="en-US" sz="2400" b="1" dirty="0">
                <a:solidFill>
                  <a:schemeClr val="bg1"/>
                </a:solidFill>
                <a:latin typeface="Times New Roman" panose="02020603050405020304" pitchFamily="18" charset="0"/>
                <a:cs typeface="Times New Roman" panose="02020603050405020304" pitchFamily="18" charset="0"/>
              </a:rPr>
              <a:t> A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C </a:t>
            </a:r>
            <a:r>
              <a:rPr lang="en-US" sz="2400" b="1" dirty="0" err="1">
                <a:solidFill>
                  <a:schemeClr val="bg1"/>
                </a:solidFill>
                <a:latin typeface="Times New Roman" panose="02020603050405020304" pitchFamily="18" charset="0"/>
                <a:cs typeface="Times New Roman" panose="02020603050405020304" pitchFamily="18" charset="0"/>
              </a:rPr>
              <a:t>đúng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2" name="TextBox 41">
            <a:hlinkClick r:id="rId6" action="ppaction://hlinksldjump"/>
            <a:extLst>
              <a:ext uri="{FF2B5EF4-FFF2-40B4-BE49-F238E27FC236}">
                <a16:creationId xmlns:a16="http://schemas.microsoft.com/office/drawing/2014/main" id="{599C854E-B0EE-41BD-8B67-D432A57B3849}"/>
              </a:ext>
            </a:extLst>
          </p:cNvPr>
          <p:cNvSpPr txBox="1"/>
          <p:nvPr/>
        </p:nvSpPr>
        <p:spPr>
          <a:xfrm>
            <a:off x="7917257" y="3520415"/>
            <a:ext cx="3691601" cy="830997"/>
          </a:xfrm>
          <a:prstGeom prst="rect">
            <a:avLst/>
          </a:prstGeom>
          <a:noFill/>
        </p:spPr>
        <p:txBody>
          <a:bodyPr wrap="square">
            <a:spAutoFit/>
          </a:bodyPr>
          <a:lstStyle/>
          <a:p>
            <a:r>
              <a:rPr lang="en-US" sz="2400" b="1" i="0" dirty="0" err="1">
                <a:solidFill>
                  <a:schemeClr val="bg1"/>
                </a:solidFill>
                <a:effectLst/>
                <a:latin typeface="Times New Roman" panose="02020603050405020304" pitchFamily="18" charset="0"/>
                <a:cs typeface="Times New Roman" panose="02020603050405020304" pitchFamily="18" charset="0"/>
              </a:rPr>
              <a:t>Báo</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hiệu</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bộ</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phận</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đứng</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sau</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là</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lời</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nói</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của</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nhân</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vật</a:t>
            </a:r>
            <a:r>
              <a:rPr lang="en-US" sz="2400" b="1" i="0" dirty="0">
                <a:solidFill>
                  <a:schemeClr val="bg1"/>
                </a:solidFill>
                <a:effectLst/>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6" action="ppaction://hlinksldjump"/>
            <a:extLst>
              <a:ext uri="{FF2B5EF4-FFF2-40B4-BE49-F238E27FC236}">
                <a16:creationId xmlns:a16="http://schemas.microsoft.com/office/drawing/2014/main" id="{BC19C102-B529-472E-8F7D-821E2754AE00}"/>
              </a:ext>
            </a:extLst>
          </p:cNvPr>
          <p:cNvSpPr txBox="1"/>
          <p:nvPr/>
        </p:nvSpPr>
        <p:spPr>
          <a:xfrm>
            <a:off x="1643287" y="5538876"/>
            <a:ext cx="2955023" cy="461665"/>
          </a:xfrm>
          <a:prstGeom prst="rect">
            <a:avLst/>
          </a:prstGeom>
          <a:noFill/>
        </p:spPr>
        <p:txBody>
          <a:bodyPr wrap="square">
            <a:spAutoFit/>
          </a:bodyPr>
          <a:lstStyle/>
          <a:p>
            <a:r>
              <a:rPr lang="en-US" sz="2400" b="1" dirty="0" err="1">
                <a:solidFill>
                  <a:schemeClr val="bg1"/>
                </a:solidFill>
                <a:latin typeface="Times New Roman" panose="02020603050405020304" pitchFamily="18" charset="0"/>
                <a:cs typeface="Times New Roman" panose="02020603050405020304" pitchFamily="18" charset="0"/>
              </a:rPr>
              <a:t>Kết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thúc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một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câu</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0"/>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par>
                          <p:cTn id="25" fill="hold">
                            <p:stCondLst>
                              <p:cond delay="1645"/>
                            </p:stCondLst>
                            <p:childTnLst>
                              <p:par>
                                <p:cTn id="26" presetID="16" presetClass="entr" presetSubtype="2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par>
                          <p:cTn id="35" fill="hold">
                            <p:stCondLst>
                              <p:cond delay="2145"/>
                            </p:stCondLst>
                            <p:childTnLst>
                              <p:par>
                                <p:cTn id="36" presetID="16" presetClass="entr" presetSubtype="21"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inVertical)">
                                      <p:cBhvr>
                                        <p:cTn id="38" dur="500"/>
                                        <p:tgtEl>
                                          <p:spTgt spid="3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par>
                          <p:cTn id="42" fill="hold">
                            <p:stCondLst>
                              <p:cond delay="2645"/>
                            </p:stCondLst>
                            <p:childTnLst>
                              <p:par>
                                <p:cTn id="43" presetID="16" presetClass="entr" presetSubtype="21"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0"/>
                </p:tgtEl>
              </p:cMediaNode>
            </p:audio>
          </p:childTnLst>
        </p:cTn>
      </p:par>
    </p:tnLst>
    <p:bldLst>
      <p:bldP spid="31" grpId="0"/>
      <p:bldP spid="41" grpId="0"/>
      <p:bldP spid="42"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2541" fill="hold"/>
                                        <p:tgtEl>
                                          <p:spTgt spid="4"/>
                                        </p:tgtEl>
                                      </p:cBhvr>
                                    </p:cmd>
                                  </p:childTnLst>
                                </p:cTn>
                              </p:par>
                            </p:childTnLst>
                          </p:cTn>
                        </p:par>
                        <p:par>
                          <p:cTn id="9" fill="hold">
                            <p:stCondLst>
                              <p:cond delay="2541"/>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3791"/>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650230" y="187823"/>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grpSp>
        <p:nvGrpSpPr>
          <p:cNvPr id="10" name="Group 9"/>
          <p:cNvGrpSpPr/>
          <p:nvPr/>
        </p:nvGrpSpPr>
        <p:grpSpPr>
          <a:xfrm>
            <a:off x="6059861" y="4686364"/>
            <a:ext cx="5617778" cy="1833532"/>
            <a:chOff x="6157009" y="4686364"/>
            <a:chExt cx="4675910" cy="1833532"/>
          </a:xfrm>
        </p:grpSpPr>
        <p:pic>
          <p:nvPicPr>
            <p:cNvPr id="24" name="Picture 2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6252" y="5097457"/>
              <a:ext cx="3676667" cy="1422439"/>
            </a:xfrm>
            <a:prstGeom prst="rect">
              <a:avLst/>
            </a:prstGeom>
          </p:spPr>
        </p:pic>
        <p:grpSp>
          <p:nvGrpSpPr>
            <p:cNvPr id="38" name="Group 37"/>
            <p:cNvGrpSpPr/>
            <p:nvPr/>
          </p:nvGrpSpPr>
          <p:grpSpPr>
            <a:xfrm>
              <a:off x="6157009" y="4686364"/>
              <a:ext cx="1395498" cy="1711222"/>
              <a:chOff x="6157009" y="4686364"/>
              <a:chExt cx="1395498" cy="1711222"/>
            </a:xfrm>
          </p:grpSpPr>
          <p:pic>
            <p:nvPicPr>
              <p:cNvPr id="27" name="Picture 26">
                <a:hlinkClick r:id="rId6"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49333" flipH="1">
                <a:off x="6080000" y="4987513"/>
                <a:ext cx="1487082" cy="1333064"/>
              </a:xfrm>
              <a:prstGeom prst="rect">
                <a:avLst/>
              </a:prstGeom>
            </p:spPr>
          </p:pic>
          <p:sp>
            <p:nvSpPr>
              <p:cNvPr id="30" name="TextBox 29">
                <a:hlinkClick r:id="rId6"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grpSp>
      <p:grpSp>
        <p:nvGrpSpPr>
          <p:cNvPr id="6" name="Group 5"/>
          <p:cNvGrpSpPr/>
          <p:nvPr/>
        </p:nvGrpSpPr>
        <p:grpSpPr>
          <a:xfrm>
            <a:off x="269933" y="4587787"/>
            <a:ext cx="4994903" cy="1859147"/>
            <a:chOff x="935980" y="4683256"/>
            <a:chExt cx="4298766" cy="1859147"/>
          </a:xfrm>
        </p:grpSpPr>
        <p:pic>
          <p:nvPicPr>
            <p:cNvPr id="13" name="Picture 12">
              <a:hlinkClick r:id="rId9"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grpSp>
        <p:nvGrpSpPr>
          <p:cNvPr id="9" name="Group 8"/>
          <p:cNvGrpSpPr/>
          <p:nvPr/>
        </p:nvGrpSpPr>
        <p:grpSpPr>
          <a:xfrm>
            <a:off x="6124747" y="2603500"/>
            <a:ext cx="5552892" cy="2145364"/>
            <a:chOff x="6107346" y="2603500"/>
            <a:chExt cx="4455975" cy="2145364"/>
          </a:xfrm>
        </p:grpSpPr>
        <p:pic>
          <p:nvPicPr>
            <p:cNvPr id="23" name="Picture 2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8531" y="3326425"/>
              <a:ext cx="3504790" cy="1422439"/>
            </a:xfrm>
            <a:prstGeom prst="rect">
              <a:avLst/>
            </a:prstGeom>
          </p:spPr>
        </p:pic>
        <p:grpSp>
          <p:nvGrpSpPr>
            <p:cNvPr id="37" name="Group 36"/>
            <p:cNvGrpSpPr/>
            <p:nvPr/>
          </p:nvGrpSpPr>
          <p:grpSpPr>
            <a:xfrm>
              <a:off x="6107346" y="2603500"/>
              <a:ext cx="1271322" cy="2064218"/>
              <a:chOff x="6107346" y="2603500"/>
              <a:chExt cx="1271322" cy="2064218"/>
            </a:xfrm>
          </p:grpSpPr>
          <p:pic>
            <p:nvPicPr>
              <p:cNvPr id="26" name="Picture 25">
                <a:hlinkClick r:id="rId9"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649333" flipH="1">
                <a:off x="6033903" y="3322954"/>
                <a:ext cx="1418207" cy="1271322"/>
              </a:xfrm>
              <a:prstGeom prst="rect">
                <a:avLst/>
              </a:prstGeom>
            </p:spPr>
          </p:pic>
          <p:sp>
            <p:nvSpPr>
              <p:cNvPr id="29" name="TextBox 28">
                <a:hlinkClick r:id="rId9" action="ppaction://hlinksldjump"/>
              </p:cNvPr>
              <p:cNvSpPr txBox="1"/>
              <p:nvPr/>
            </p:nvSpPr>
            <p:spPr>
              <a:xfrm>
                <a:off x="6491068" y="2603500"/>
                <a:ext cx="56137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grpSp>
        <p:nvGrpSpPr>
          <p:cNvPr id="4" name="Group 3"/>
          <p:cNvGrpSpPr/>
          <p:nvPr/>
        </p:nvGrpSpPr>
        <p:grpSpPr>
          <a:xfrm>
            <a:off x="239843" y="2643691"/>
            <a:ext cx="4834315" cy="2162786"/>
            <a:chOff x="935980" y="2643691"/>
            <a:chExt cx="4125404" cy="2162786"/>
          </a:xfrm>
        </p:grpSpPr>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814928" y="2643691"/>
              <a:ext cx="1246456" cy="1961088"/>
              <a:chOff x="3814928" y="2643691"/>
              <a:chExt cx="1246456" cy="1961088"/>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742922" y="3286318"/>
                <a:ext cx="1390467" cy="1246456"/>
              </a:xfrm>
              <a:prstGeom prst="rect">
                <a:avLst/>
              </a:prstGeom>
            </p:spPr>
          </p:pic>
          <p:sp>
            <p:nvSpPr>
              <p:cNvPr id="8" name="TextBox 7">
                <a:hlinkClick r:id="rId9" action="ppaction://hlinksldjump"/>
              </p:cNvPr>
              <p:cNvSpPr txBox="1"/>
              <p:nvPr/>
            </p:nvSpPr>
            <p:spPr>
              <a:xfrm>
                <a:off x="4360683" y="2643691"/>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sp>
        <p:nvSpPr>
          <p:cNvPr id="40" name="TextBox 39">
            <a:extLst>
              <a:ext uri="{FF2B5EF4-FFF2-40B4-BE49-F238E27FC236}">
                <a16:creationId xmlns:a16="http://schemas.microsoft.com/office/drawing/2014/main" id="{0F77FC65-3DCE-47A5-8090-004D7E0FC214}"/>
              </a:ext>
            </a:extLst>
          </p:cNvPr>
          <p:cNvSpPr txBox="1"/>
          <p:nvPr/>
        </p:nvSpPr>
        <p:spPr>
          <a:xfrm>
            <a:off x="2981396" y="830125"/>
            <a:ext cx="7447124" cy="1569660"/>
          </a:xfrm>
          <a:prstGeom prst="rect">
            <a:avLst/>
          </a:prstGeom>
          <a:noFill/>
        </p:spPr>
        <p:txBody>
          <a:bodyPr wrap="square">
            <a:spAutoFit/>
          </a:bodyPr>
          <a:lstStyle/>
          <a:p>
            <a:r>
              <a:rPr lang="vi-VN" sz="3200" b="1" i="0" dirty="0">
                <a:solidFill>
                  <a:srgbClr val="292A3A"/>
                </a:solidFill>
                <a:effectLst/>
                <a:latin typeface="+mj-lt"/>
              </a:rPr>
              <a:t>Khi báo hiệu bộ phận đứng sau là lời giải thích cho bộ phận đứng trước, dấu hai chấm được phối hợp với dấu câu nào?</a:t>
            </a:r>
            <a:endParaRPr lang="en-US" sz="3200" b="1" dirty="0">
              <a:latin typeface="+mj-lt"/>
            </a:endParaRPr>
          </a:p>
        </p:txBody>
      </p:sp>
      <p:sp>
        <p:nvSpPr>
          <p:cNvPr id="41" name="TextBox 40">
            <a:extLst>
              <a:ext uri="{FF2B5EF4-FFF2-40B4-BE49-F238E27FC236}">
                <a16:creationId xmlns:a16="http://schemas.microsoft.com/office/drawing/2014/main" id="{96740730-F083-4858-8FB0-53BE5CA71C78}"/>
              </a:ext>
            </a:extLst>
          </p:cNvPr>
          <p:cNvSpPr txBox="1"/>
          <p:nvPr/>
        </p:nvSpPr>
        <p:spPr>
          <a:xfrm>
            <a:off x="7778573" y="3788556"/>
            <a:ext cx="363688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a:t>
            </a:r>
            <a:r>
              <a:rPr lang="vi-VN" sz="3600" b="1" i="0" dirty="0">
                <a:solidFill>
                  <a:schemeClr val="bg1"/>
                </a:solidFill>
                <a:effectLst/>
                <a:latin typeface="+mj-lt"/>
              </a:rPr>
              <a:t>ấu ngoặc đơn</a:t>
            </a:r>
            <a:endParaRPr lang="en-US" sz="3600" b="1" dirty="0">
              <a:solidFill>
                <a:schemeClr val="bg1"/>
              </a:solidFill>
              <a:latin typeface="+mj-lt"/>
            </a:endParaRPr>
          </a:p>
        </p:txBody>
      </p:sp>
      <p:sp>
        <p:nvSpPr>
          <p:cNvPr id="42" name="TextBox 41">
            <a:extLst>
              <a:ext uri="{FF2B5EF4-FFF2-40B4-BE49-F238E27FC236}">
                <a16:creationId xmlns:a16="http://schemas.microsoft.com/office/drawing/2014/main" id="{C1A4CC3D-85D0-436A-8B6F-4EAE468B5F75}"/>
              </a:ext>
            </a:extLst>
          </p:cNvPr>
          <p:cNvSpPr txBox="1"/>
          <p:nvPr/>
        </p:nvSpPr>
        <p:spPr>
          <a:xfrm>
            <a:off x="514361" y="3769090"/>
            <a:ext cx="363688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a:t>
            </a:r>
            <a:r>
              <a:rPr lang="vi-VN" sz="3600" b="1" i="0" dirty="0">
                <a:solidFill>
                  <a:schemeClr val="bg1"/>
                </a:solidFill>
                <a:effectLst/>
                <a:latin typeface="+mj-lt"/>
              </a:rPr>
              <a:t>ấu ngoặc </a:t>
            </a:r>
            <a:r>
              <a:rPr lang="en-US" sz="3600" b="1" i="0" dirty="0" err="1">
                <a:solidFill>
                  <a:schemeClr val="bg1"/>
                </a:solidFill>
                <a:effectLst/>
                <a:latin typeface="Times New Roman" panose="02020603050405020304" pitchFamily="18" charset="0"/>
                <a:cs typeface="Times New Roman" panose="02020603050405020304" pitchFamily="18" charset="0"/>
              </a:rPr>
              <a:t>kép</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99BBEB2-736D-4EBC-AC69-B4D7FE72FECC}"/>
              </a:ext>
            </a:extLst>
          </p:cNvPr>
          <p:cNvSpPr txBox="1"/>
          <p:nvPr/>
        </p:nvSpPr>
        <p:spPr>
          <a:xfrm>
            <a:off x="565352" y="5298134"/>
            <a:ext cx="363688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a:t>
            </a:r>
            <a:r>
              <a:rPr lang="vi-VN" sz="3600" b="1" i="0" dirty="0">
                <a:solidFill>
                  <a:schemeClr val="bg1"/>
                </a:solidFill>
                <a:effectLst/>
                <a:latin typeface="Times New Roman" panose="02020603050405020304" pitchFamily="18" charset="0"/>
                <a:cs typeface="Times New Roman" panose="02020603050405020304" pitchFamily="18" charset="0"/>
              </a:rPr>
              <a:t>ấu </a:t>
            </a:r>
            <a:r>
              <a:rPr lang="en-US" sz="3600" b="1" i="0" dirty="0" err="1">
                <a:solidFill>
                  <a:schemeClr val="bg1"/>
                </a:solidFill>
                <a:effectLst/>
                <a:latin typeface="Times New Roman" panose="02020603050405020304" pitchFamily="18" charset="0"/>
                <a:cs typeface="Times New Roman" panose="02020603050405020304" pitchFamily="18" charset="0"/>
              </a:rPr>
              <a:t>gạch</a:t>
            </a:r>
            <a:r>
              <a:rPr lang="en-US" sz="3600" b="1" i="0" dirty="0">
                <a:solidFill>
                  <a:schemeClr val="bg1"/>
                </a:solidFill>
                <a:effectLst/>
                <a:latin typeface="Times New Roman" panose="020206030504050203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cs typeface="Times New Roman" panose="02020603050405020304" pitchFamily="18" charset="0"/>
              </a:rPr>
              <a:t>ngang</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1C4FCE5C-066B-4148-B030-628CA0E7DACF}"/>
              </a:ext>
            </a:extLst>
          </p:cNvPr>
          <p:cNvSpPr txBox="1"/>
          <p:nvPr/>
        </p:nvSpPr>
        <p:spPr>
          <a:xfrm>
            <a:off x="7827209" y="5184048"/>
            <a:ext cx="3636882" cy="1200329"/>
          </a:xfrm>
          <a:prstGeom prst="rect">
            <a:avLst/>
          </a:prstGeom>
          <a:noFill/>
        </p:spPr>
        <p:txBody>
          <a:bodyPr wrap="square">
            <a:spAutoFit/>
          </a:bodyPr>
          <a:lstStyle/>
          <a:p>
            <a:r>
              <a:rPr lang="en-US" sz="3600" b="1" dirty="0" err="1">
                <a:solidFill>
                  <a:schemeClr val="bg1"/>
                </a:solidFill>
                <a:latin typeface="Times New Roman" panose="02020603050405020304" pitchFamily="18" charset="0"/>
                <a:cs typeface="Times New Roman" panose="02020603050405020304" pitchFamily="18" charset="0"/>
              </a:rPr>
              <a:t>Không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kết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hợp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dấu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endParaRPr lang="en-US" sz="3600" b="1" dirty="0">
              <a:solidFill>
                <a:schemeClr val="bg1"/>
              </a:solidFill>
              <a:latin typeface="+mj-lt"/>
            </a:endParaRPr>
          </a:p>
        </p:txBody>
      </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2541" fill="hold"/>
                                        <p:tgtEl>
                                          <p:spTgt spid="4"/>
                                        </p:tgtEl>
                                      </p:cBhvr>
                                    </p:cmd>
                                  </p:childTnLst>
                                </p:cTn>
                              </p:par>
                            </p:childTnLst>
                          </p:cTn>
                        </p:par>
                        <p:par>
                          <p:cTn id="9" fill="hold">
                            <p:stCondLst>
                              <p:cond delay="2541"/>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3041"/>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7860"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516</TotalTime>
  <Words>1595</Words>
  <Application>Microsoft Office PowerPoint</Application>
  <PresentationFormat>Widescreen</PresentationFormat>
  <Paragraphs>176</Paragraphs>
  <Slides>39</Slides>
  <Notes>23</Notes>
  <HiddenSlides>0</HiddenSlides>
  <MMClips>14</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39</vt:i4>
      </vt:variant>
    </vt:vector>
  </HeadingPairs>
  <TitlesOfParts>
    <vt:vector size="64" baseType="lpstr">
      <vt:lpstr>Calibri</vt:lpstr>
      <vt:lpstr>Times New Roman</vt:lpstr>
      <vt:lpstr>Microsoft YaHei</vt:lpstr>
      <vt:lpstr>.VnTime</vt:lpstr>
      <vt:lpstr>UTM Habano</vt:lpstr>
      <vt:lpstr>UTM Cookies</vt:lpstr>
      <vt:lpstr>UVN Hai Long</vt:lpstr>
      <vt:lpstr>UTM Showcard</vt:lpstr>
      <vt:lpstr>Calibri Light</vt:lpstr>
      <vt:lpstr>黑体</vt:lpstr>
      <vt:lpstr>Arial</vt:lpstr>
      <vt:lpstr>Quicksand SemiBold</vt:lpstr>
      <vt:lpstr>UTM Avo</vt:lpstr>
      <vt:lpstr>VNI-Times</vt:lpstr>
      <vt:lpstr>Tahoma</vt:lpstr>
      <vt:lpstr>UTM Futura Extra</vt:lpstr>
      <vt:lpstr>DengXian</vt:lpstr>
      <vt:lpstr>.VnArabia</vt:lpstr>
      <vt:lpstr>Wingdings</vt:lpstr>
      <vt:lpstr>Verdana</vt:lpstr>
      <vt:lpstr>iCiel Cadena</vt:lpstr>
      <vt:lpstr>Office 主题​​</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Tran Thi Huong</cp:lastModifiedBy>
  <cp:revision>101</cp:revision>
  <dcterms:created xsi:type="dcterms:W3CDTF">2017-05-08T08:38:07Z</dcterms:created>
  <dcterms:modified xsi:type="dcterms:W3CDTF">2021-10-24T13:38:23Z</dcterms:modified>
</cp:coreProperties>
</file>