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6" r:id="rId2"/>
    <p:sldId id="332" r:id="rId3"/>
    <p:sldId id="259" r:id="rId4"/>
    <p:sldId id="257" r:id="rId5"/>
    <p:sldId id="291" r:id="rId6"/>
    <p:sldId id="333" r:id="rId7"/>
    <p:sldId id="258" r:id="rId8"/>
    <p:sldId id="324" r:id="rId9"/>
    <p:sldId id="325" r:id="rId10"/>
    <p:sldId id="334" r:id="rId11"/>
    <p:sldId id="310" r:id="rId12"/>
    <p:sldId id="326" r:id="rId13"/>
    <p:sldId id="313" r:id="rId14"/>
    <p:sldId id="312" r:id="rId15"/>
    <p:sldId id="335" r:id="rId16"/>
    <p:sldId id="275" r:id="rId17"/>
    <p:sldId id="331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52" d="100"/>
          <a:sy n="52" d="100"/>
        </p:scale>
        <p:origin x="1112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7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xmlns="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xmlns="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xmlns="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xmlns="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15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 …ngày…..tháng….năm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 từ và câu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 ghép và từ láy</a:t>
            </a:r>
          </a:p>
        </p:txBody>
      </p:sp>
    </p:spTree>
    <p:extLst>
      <p:ext uri="{BB962C8B-B14F-4D97-AF65-F5344CB8AC3E}">
        <p14:creationId xmlns:p14="http://schemas.microsoft.com/office/powerpoint/2010/main" val="4265175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xmlns="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bờ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xmlns="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:a16="http://schemas.microsoft.com/office/drawing/2014/main" xmlns="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:a16="http://schemas.microsoft.com/office/drawing/2014/main" xmlns="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:a16="http://schemas.microsoft.com/office/drawing/2014/main" xmlns="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:a16="http://schemas.microsoft.com/office/drawing/2014/main" xmlns="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:a16="http://schemas.microsoft.com/office/drawing/2014/main" xmlns="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xmlns="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xmlns="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xmlns="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xmlns="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xmlns="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:a16="http://schemas.microsoft.com/office/drawing/2014/main" xmlns="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xmlns="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xmlns="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:a16="http://schemas.microsoft.com/office/drawing/2014/main" xmlns="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xmlns="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:a16="http://schemas.microsoft.com/office/drawing/2014/main" xmlns="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:a16="http://schemas.microsoft.com/office/drawing/2014/main" xmlns="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xmlns="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:a16="http://schemas.microsoft.com/office/drawing/2014/main" xmlns="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:a16="http://schemas.microsoft.com/office/drawing/2014/main" xmlns="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xmlns="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xmlns="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:a16="http://schemas.microsoft.com/office/drawing/2014/main" xmlns="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:a16="http://schemas.microsoft.com/office/drawing/2014/main" xmlns="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:a16="http://schemas.microsoft.com/office/drawing/2014/main" xmlns="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xmlns="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xmlns="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xmlns="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xmlns="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xmlns="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xmlns="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xmlns="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15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 …ngày…..tháng….năm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 từ và câu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 ghép và từ láy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xmlns="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xmlns="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xmlns="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xmlns="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xmlns="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xmlns="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xmlns="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từ phức có trong các câu thơ: </a:t>
            </a: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thầm thì, ông cha, chầm chậm, cheo leo, lặng im, se sẽ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78443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627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SimSun</vt:lpstr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HT81</cp:lastModifiedBy>
  <cp:revision>187</cp:revision>
  <dcterms:created xsi:type="dcterms:W3CDTF">2014-08-25T14:59:45Z</dcterms:created>
  <dcterms:modified xsi:type="dcterms:W3CDTF">2021-09-25T04:43:46Z</dcterms:modified>
</cp:coreProperties>
</file>