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sldIdLst>
    <p:sldId id="281" r:id="rId6"/>
    <p:sldId id="275" r:id="rId7"/>
    <p:sldId id="276" r:id="rId8"/>
    <p:sldId id="277" r:id="rId9"/>
    <p:sldId id="278" r:id="rId10"/>
    <p:sldId id="270" r:id="rId11"/>
    <p:sldId id="260" r:id="rId12"/>
    <p:sldId id="272" r:id="rId13"/>
    <p:sldId id="273" r:id="rId14"/>
    <p:sldId id="279" r:id="rId15"/>
    <p:sldId id="280" r:id="rId16"/>
    <p:sldId id="282" r:id="rId17"/>
  </p:sldIdLst>
  <p:sldSz cx="12192000" cy="6858000"/>
  <p:notesSz cx="6858000" cy="9144000"/>
  <p:embeddedFontLst>
    <p:embeddedFont>
      <p:font typeface=".VnMystical" panose="020B7200000000000000" pitchFamily="34" charset="0"/>
      <p:regular r:id="rId18"/>
    </p:embeddedFont>
    <p:embeddedFont>
      <p:font typeface=".VnTime" panose="020B7200000000000000" pitchFamily="34" charset="0"/>
      <p:regular r:id="rId19"/>
      <p:bold r:id="rId20"/>
      <p:italic r:id="rId21"/>
      <p:boldItalic r:id="rId22"/>
    </p:embeddedFont>
    <p:embeddedFont>
      <p:font typeface="Calibri Light" panose="020F0302020204030204" pitchFamily="34" charset="0"/>
      <p:regular r:id="rId23"/>
      <p:italic r:id="rId24"/>
    </p:embeddedFont>
    <p:embeddedFont>
      <p:font typeface="Action Jackson" panose="020B0604020202020204" charset="0"/>
      <p:regular r:id="rId25"/>
    </p:embeddedFont>
    <p:embeddedFont>
      <p:font typeface="Calibri" panose="020F0502020204030204" pitchFamily="34" charset="0"/>
      <p:regular r:id="rId26"/>
      <p:bold r:id="rId27"/>
      <p:italic r:id="rId28"/>
      <p:boldItalic r:id="rId29"/>
    </p:embeddedFont>
    <p:embeddedFont>
      <p:font typeface="微软雅黑" panose="020B0503020204020204" pitchFamily="34" charset="-122"/>
      <p:regular r:id="rId30"/>
      <p:bold r:id="rId31"/>
    </p:embeddedFont>
    <p:embeddedFont>
      <p:font typeface="Cambria Math" panose="02040503050406030204" pitchFamily="18" charset="0"/>
      <p:regular r:id="rId32"/>
    </p:embeddedFont>
    <p:embeddedFont>
      <p:font typeface="Cambria" panose="02040503050406030204" pitchFamily="18" charset="0"/>
      <p:regular r:id="rId33"/>
      <p:bold r:id="rId34"/>
      <p:italic r:id="rId35"/>
      <p:boldItalic r:id="rId36"/>
    </p:embeddedFont>
    <p:embeddedFont>
      <p:font typeface="Bookman Old Style" panose="02050604050505020204" pitchFamily="18"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D9D9D9"/>
    <a:srgbClr val="FFE864"/>
    <a:srgbClr val="925237"/>
    <a:srgbClr val="7D4A2F"/>
    <a:srgbClr val="5F2C09"/>
    <a:srgbClr val="3F4E63"/>
    <a:srgbClr val="333F50"/>
    <a:srgbClr val="BE5916"/>
    <a:srgbClr val="553B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EB2FEF-98F6-4B43-92CC-BAF47A065E4F}" v="15" dt="2019-09-28T10:43:46.791"/>
  </p1510:revLst>
</p1510:revInfo>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viewProps" Target="viewProps.xml"/><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5.xml"/><Relationship Id="rId19" Type="http://schemas.openxmlformats.org/officeDocument/2006/relationships/font" Target="fonts/font2.fntdata"/><Relationship Id="rId31" Type="http://schemas.openxmlformats.org/officeDocument/2006/relationships/font" Target="fonts/font14.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46" Type="http://schemas.microsoft.com/office/2015/10/relationships/revisionInfo" Target="revisionInfo.xml"/><Relationship Id="rId20" Type="http://schemas.openxmlformats.org/officeDocument/2006/relationships/font" Target="fonts/font3.fntdata"/><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providerId="Windows Live" clId="Web-{A7EB2FEF-98F6-4B43-92CC-BAF47A065E4F}"/>
    <pc:docChg chg="modSld">
      <pc:chgData name="Guest User" userId="" providerId="Windows Live" clId="Web-{A7EB2FEF-98F6-4B43-92CC-BAF47A065E4F}" dt="2019-09-28T10:43:46.791" v="14" actId="20577"/>
      <pc:docMkLst>
        <pc:docMk/>
      </pc:docMkLst>
      <pc:sldChg chg="modSp">
        <pc:chgData name="Guest User" userId="" providerId="Windows Live" clId="Web-{A7EB2FEF-98F6-4B43-92CC-BAF47A065E4F}" dt="2019-09-28T10:43:46.791" v="14" actId="20577"/>
        <pc:sldMkLst>
          <pc:docMk/>
          <pc:sldMk cId="2492937088" sldId="260"/>
        </pc:sldMkLst>
        <pc:spChg chg="mod">
          <ac:chgData name="Guest User" userId="" providerId="Windows Live" clId="Web-{A7EB2FEF-98F6-4B43-92CC-BAF47A065E4F}" dt="2019-09-28T10:43:46.791" v="14" actId="20577"/>
          <ac:spMkLst>
            <pc:docMk/>
            <pc:sldMk cId="2492937088" sldId="260"/>
            <ac:spMk id="12"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C71E10-E127-4060-A96E-CF3F99F50F0F}" type="datetimeFigureOut">
              <a:rPr lang="en-US" smtClean="0"/>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1A1F5-5A22-4F86-845E-701C9415D09F}" type="slidenum">
              <a:rPr lang="en-US" smtClean="0"/>
              <a:t>‹#›</a:t>
            </a:fld>
            <a:endParaRPr lang="en-US"/>
          </a:p>
        </p:txBody>
      </p:sp>
    </p:spTree>
    <p:extLst>
      <p:ext uri="{BB962C8B-B14F-4D97-AF65-F5344CB8AC3E}">
        <p14:creationId xmlns:p14="http://schemas.microsoft.com/office/powerpoint/2010/main" val="571761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1A1F5-5A22-4F86-845E-701C9415D09F}" type="slidenum">
              <a:rPr lang="en-US" smtClean="0"/>
              <a:t>‹#›</a:t>
            </a:fld>
            <a:endParaRPr lang="en-US"/>
          </a:p>
        </p:txBody>
      </p:sp>
    </p:spTree>
    <p:extLst>
      <p:ext uri="{BB962C8B-B14F-4D97-AF65-F5344CB8AC3E}">
        <p14:creationId xmlns:p14="http://schemas.microsoft.com/office/powerpoint/2010/main" val="2788362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1A1F5-5A22-4F86-845E-701C9415D09F}" type="slidenum">
              <a:rPr lang="en-US" smtClean="0"/>
              <a:t>‹#›</a:t>
            </a:fld>
            <a:endParaRPr lang="en-US"/>
          </a:p>
        </p:txBody>
      </p:sp>
    </p:spTree>
    <p:extLst>
      <p:ext uri="{BB962C8B-B14F-4D97-AF65-F5344CB8AC3E}">
        <p14:creationId xmlns:p14="http://schemas.microsoft.com/office/powerpoint/2010/main" val="1979319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2" indent="0" algn="ctr">
              <a:buNone/>
              <a:defRPr sz="1500"/>
            </a:lvl2pPr>
            <a:lvl3pPr marL="685804" indent="0" algn="ctr">
              <a:buNone/>
              <a:defRPr sz="1350"/>
            </a:lvl3pPr>
            <a:lvl4pPr marL="1028706" indent="0" algn="ctr">
              <a:buNone/>
              <a:defRPr sz="1200"/>
            </a:lvl4pPr>
            <a:lvl5pPr marL="1371607" indent="0" algn="ctr">
              <a:buNone/>
              <a:defRPr sz="1200"/>
            </a:lvl5pPr>
            <a:lvl6pPr marL="1714509" indent="0" algn="ctr">
              <a:buNone/>
              <a:defRPr sz="1200"/>
            </a:lvl6pPr>
            <a:lvl7pPr marL="2057412" indent="0" algn="ctr">
              <a:buNone/>
              <a:defRPr sz="1200"/>
            </a:lvl7pPr>
            <a:lvl8pPr marL="2400313" indent="0" algn="ctr">
              <a:buNone/>
              <a:defRPr sz="1200"/>
            </a:lvl8pPr>
            <a:lvl9pPr marL="2743215"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E321479-3358-4DEA-A7E6-0B9E5CFF7D84}"/>
              </a:ext>
            </a:extLst>
          </p:cNvPr>
          <p:cNvSpPr>
            <a:spLocks noGrp="1"/>
          </p:cNvSpPr>
          <p:nvPr>
            <p:ph type="dt" sz="half" idx="10"/>
          </p:nvPr>
        </p:nvSpPr>
        <p:spPr/>
        <p:txBody>
          <a:bodyPr/>
          <a:lstStyle>
            <a:lvl1pPr>
              <a:defRPr/>
            </a:lvl1pPr>
          </a:lstStyle>
          <a:p>
            <a:pPr defTabSz="902314" eaLnBrk="0" fontAlgn="base" hangingPunct="0">
              <a:spcBef>
                <a:spcPct val="0"/>
              </a:spcBef>
              <a:spcAft>
                <a:spcPct val="0"/>
              </a:spcAft>
              <a:defRPr/>
            </a:pPr>
            <a:fld id="{C4D5331F-DD9B-4B5A-9F76-6AAE5616B4CC}" type="datetimeFigureOut">
              <a:rPr lang="en-US" smtClean="0">
                <a:solidFill>
                  <a:prstClr val="black">
                    <a:tint val="75000"/>
                  </a:prstClr>
                </a:solidFill>
                <a:latin typeface=".VnTime" pitchFamily="34" charset="0"/>
              </a:rPr>
              <a:pPr defTabSz="902314" eaLnBrk="0" fontAlgn="base" hangingPunct="0">
                <a:spcBef>
                  <a:spcPct val="0"/>
                </a:spcBef>
                <a:spcAft>
                  <a:spcPct val="0"/>
                </a:spcAft>
                <a:defRPr/>
              </a:pPr>
              <a:t>10/9/2021</a:t>
            </a:fld>
            <a:endParaRPr lang="en-US">
              <a:solidFill>
                <a:prstClr val="black">
                  <a:tint val="75000"/>
                </a:prstClr>
              </a:solidFill>
              <a:latin typeface=".VnTime" pitchFamily="34" charset="0"/>
            </a:endParaRPr>
          </a:p>
        </p:txBody>
      </p:sp>
      <p:sp>
        <p:nvSpPr>
          <p:cNvPr id="5" name="Footer Placeholder 4">
            <a:extLst>
              <a:ext uri="{FF2B5EF4-FFF2-40B4-BE49-F238E27FC236}">
                <a16:creationId xmlns:a16="http://schemas.microsoft.com/office/drawing/2014/main" id="{F76EB36F-39AB-483E-8EA1-3F401AC0B6E9}"/>
              </a:ext>
            </a:extLst>
          </p:cNvPr>
          <p:cNvSpPr>
            <a:spLocks noGrp="1"/>
          </p:cNvSpPr>
          <p:nvPr>
            <p:ph type="ftr" sz="quarter" idx="11"/>
          </p:nvPr>
        </p:nvSpPr>
        <p:spPr/>
        <p:txBody>
          <a:bodyPr/>
          <a:lstStyle>
            <a:lvl1pPr>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6" name="Slide Number Placeholder 5">
            <a:extLst>
              <a:ext uri="{FF2B5EF4-FFF2-40B4-BE49-F238E27FC236}">
                <a16:creationId xmlns:a16="http://schemas.microsoft.com/office/drawing/2014/main" id="{1C2BD3DF-359C-40EF-BA06-BF3532B93E10}"/>
              </a:ext>
            </a:extLst>
          </p:cNvPr>
          <p:cNvSpPr>
            <a:spLocks noGrp="1"/>
          </p:cNvSpPr>
          <p:nvPr>
            <p:ph type="sldNum" sz="quarter" idx="12"/>
          </p:nvPr>
        </p:nvSpPr>
        <p:spPr/>
        <p:txBody>
          <a:bodyPr/>
          <a:lstStyle>
            <a:lvl1pPr>
              <a:defRPr/>
            </a:lvl1pPr>
          </a:lstStyle>
          <a:p>
            <a:pPr defTabSz="902314" eaLnBrk="0" fontAlgn="base" hangingPunct="0">
              <a:spcBef>
                <a:spcPct val="0"/>
              </a:spcBef>
              <a:spcAft>
                <a:spcPct val="0"/>
              </a:spcAft>
              <a:defRPr/>
            </a:pPr>
            <a:fld id="{6646C7BD-AB01-4AC5-B4D2-A44B40B88313}" type="slidenum">
              <a:rPr lang="en-US" smtClean="0">
                <a:solidFill>
                  <a:prstClr val="black">
                    <a:tint val="75000"/>
                  </a:prstClr>
                </a:solidFill>
                <a:latin typeface=".VnTime" pitchFamily="34" charset="0"/>
              </a:rPr>
              <a:pPr defTabSz="902314" eaLnBrk="0" fontAlgn="base" hangingPunct="0">
                <a:spcBef>
                  <a:spcPct val="0"/>
                </a:spcBef>
                <a:spcAft>
                  <a:spcPct val="0"/>
                </a:spcAft>
                <a:defRPr/>
              </a:pPr>
              <a:t>‹#›</a:t>
            </a:fld>
            <a:endParaRPr lang="en-US">
              <a:solidFill>
                <a:prstClr val="black">
                  <a:tint val="75000"/>
                </a:prstClr>
              </a:solidFill>
              <a:latin typeface=".VnTime" pitchFamily="34" charset="0"/>
            </a:endParaRPr>
          </a:p>
        </p:txBody>
      </p:sp>
    </p:spTree>
    <p:extLst>
      <p:ext uri="{BB962C8B-B14F-4D97-AF65-F5344CB8AC3E}">
        <p14:creationId xmlns:p14="http://schemas.microsoft.com/office/powerpoint/2010/main" val="2769684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4B9E0B-703E-415C-9EBB-5C6C6A830A2A}"/>
              </a:ext>
            </a:extLst>
          </p:cNvPr>
          <p:cNvSpPr>
            <a:spLocks noGrp="1"/>
          </p:cNvSpPr>
          <p:nvPr>
            <p:ph type="dt" sz="half" idx="10"/>
          </p:nvPr>
        </p:nvSpPr>
        <p:spPr/>
        <p:txBody>
          <a:bodyPr/>
          <a:lstStyle>
            <a:lvl1pPr>
              <a:defRPr/>
            </a:lvl1pPr>
          </a:lstStyle>
          <a:p>
            <a:pPr defTabSz="902314" eaLnBrk="0" fontAlgn="base" hangingPunct="0">
              <a:spcBef>
                <a:spcPct val="0"/>
              </a:spcBef>
              <a:spcAft>
                <a:spcPct val="0"/>
              </a:spcAft>
              <a:defRPr/>
            </a:pPr>
            <a:fld id="{FBA42BDB-17A0-4751-B5E4-336CEDBD7B11}" type="datetimeFigureOut">
              <a:rPr lang="en-US" smtClean="0">
                <a:solidFill>
                  <a:prstClr val="black">
                    <a:tint val="75000"/>
                  </a:prstClr>
                </a:solidFill>
                <a:latin typeface=".VnTime" pitchFamily="34" charset="0"/>
              </a:rPr>
              <a:pPr defTabSz="902314" eaLnBrk="0" fontAlgn="base" hangingPunct="0">
                <a:spcBef>
                  <a:spcPct val="0"/>
                </a:spcBef>
                <a:spcAft>
                  <a:spcPct val="0"/>
                </a:spcAft>
                <a:defRPr/>
              </a:pPr>
              <a:t>10/9/2021</a:t>
            </a:fld>
            <a:endParaRPr lang="en-US">
              <a:solidFill>
                <a:prstClr val="black">
                  <a:tint val="75000"/>
                </a:prstClr>
              </a:solidFill>
              <a:latin typeface=".VnTime" pitchFamily="34" charset="0"/>
            </a:endParaRPr>
          </a:p>
        </p:txBody>
      </p:sp>
      <p:sp>
        <p:nvSpPr>
          <p:cNvPr id="5" name="Footer Placeholder 4">
            <a:extLst>
              <a:ext uri="{FF2B5EF4-FFF2-40B4-BE49-F238E27FC236}">
                <a16:creationId xmlns:a16="http://schemas.microsoft.com/office/drawing/2014/main" id="{88678699-D7F6-4A64-A502-2CC6C50CFE1E}"/>
              </a:ext>
            </a:extLst>
          </p:cNvPr>
          <p:cNvSpPr>
            <a:spLocks noGrp="1"/>
          </p:cNvSpPr>
          <p:nvPr>
            <p:ph type="ftr" sz="quarter" idx="11"/>
          </p:nvPr>
        </p:nvSpPr>
        <p:spPr/>
        <p:txBody>
          <a:bodyPr/>
          <a:lstStyle>
            <a:lvl1pPr>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6" name="Slide Number Placeholder 5">
            <a:extLst>
              <a:ext uri="{FF2B5EF4-FFF2-40B4-BE49-F238E27FC236}">
                <a16:creationId xmlns:a16="http://schemas.microsoft.com/office/drawing/2014/main" id="{0CEA4F16-F5B3-48C5-99A4-D17CBE43470A}"/>
              </a:ext>
            </a:extLst>
          </p:cNvPr>
          <p:cNvSpPr>
            <a:spLocks noGrp="1"/>
          </p:cNvSpPr>
          <p:nvPr>
            <p:ph type="sldNum" sz="quarter" idx="12"/>
          </p:nvPr>
        </p:nvSpPr>
        <p:spPr/>
        <p:txBody>
          <a:bodyPr/>
          <a:lstStyle>
            <a:lvl1pPr>
              <a:defRPr/>
            </a:lvl1pPr>
          </a:lstStyle>
          <a:p>
            <a:pPr defTabSz="902314" eaLnBrk="0" fontAlgn="base" hangingPunct="0">
              <a:spcBef>
                <a:spcPct val="0"/>
              </a:spcBef>
              <a:spcAft>
                <a:spcPct val="0"/>
              </a:spcAft>
              <a:defRPr/>
            </a:pPr>
            <a:fld id="{318D3A54-1BB2-4E5F-8AF5-616563D4B37A}" type="slidenum">
              <a:rPr lang="en-US" smtClean="0">
                <a:solidFill>
                  <a:prstClr val="black">
                    <a:tint val="75000"/>
                  </a:prstClr>
                </a:solidFill>
                <a:latin typeface=".VnTime" pitchFamily="34" charset="0"/>
              </a:rPr>
              <a:pPr defTabSz="902314" eaLnBrk="0" fontAlgn="base" hangingPunct="0">
                <a:spcBef>
                  <a:spcPct val="0"/>
                </a:spcBef>
                <a:spcAft>
                  <a:spcPct val="0"/>
                </a:spcAft>
                <a:defRPr/>
              </a:pPr>
              <a:t>‹#›</a:t>
            </a:fld>
            <a:endParaRPr lang="en-US">
              <a:solidFill>
                <a:prstClr val="black">
                  <a:tint val="75000"/>
                </a:prstClr>
              </a:solidFill>
              <a:latin typeface=".VnTime" pitchFamily="34" charset="0"/>
            </a:endParaRPr>
          </a:p>
        </p:txBody>
      </p:sp>
    </p:spTree>
    <p:extLst>
      <p:ext uri="{BB962C8B-B14F-4D97-AF65-F5344CB8AC3E}">
        <p14:creationId xmlns:p14="http://schemas.microsoft.com/office/powerpoint/2010/main" val="2445917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2" indent="0">
              <a:buNone/>
              <a:defRPr sz="1500">
                <a:solidFill>
                  <a:schemeClr val="tx1">
                    <a:tint val="75000"/>
                  </a:schemeClr>
                </a:solidFill>
              </a:defRPr>
            </a:lvl2pPr>
            <a:lvl3pPr marL="685804" indent="0">
              <a:buNone/>
              <a:defRPr sz="1350">
                <a:solidFill>
                  <a:schemeClr val="tx1">
                    <a:tint val="75000"/>
                  </a:schemeClr>
                </a:solidFill>
              </a:defRPr>
            </a:lvl3pPr>
            <a:lvl4pPr marL="1028706" indent="0">
              <a:buNone/>
              <a:defRPr sz="1200">
                <a:solidFill>
                  <a:schemeClr val="tx1">
                    <a:tint val="75000"/>
                  </a:schemeClr>
                </a:solidFill>
              </a:defRPr>
            </a:lvl4pPr>
            <a:lvl5pPr marL="1371607" indent="0">
              <a:buNone/>
              <a:defRPr sz="1200">
                <a:solidFill>
                  <a:schemeClr val="tx1">
                    <a:tint val="75000"/>
                  </a:schemeClr>
                </a:solidFill>
              </a:defRPr>
            </a:lvl5pPr>
            <a:lvl6pPr marL="1714509" indent="0">
              <a:buNone/>
              <a:defRPr sz="1200">
                <a:solidFill>
                  <a:schemeClr val="tx1">
                    <a:tint val="75000"/>
                  </a:schemeClr>
                </a:solidFill>
              </a:defRPr>
            </a:lvl6pPr>
            <a:lvl7pPr marL="2057412" indent="0">
              <a:buNone/>
              <a:defRPr sz="1200">
                <a:solidFill>
                  <a:schemeClr val="tx1">
                    <a:tint val="75000"/>
                  </a:schemeClr>
                </a:solidFill>
              </a:defRPr>
            </a:lvl7pPr>
            <a:lvl8pPr marL="2400313" indent="0">
              <a:buNone/>
              <a:defRPr sz="1200">
                <a:solidFill>
                  <a:schemeClr val="tx1">
                    <a:tint val="75000"/>
                  </a:schemeClr>
                </a:solidFill>
              </a:defRPr>
            </a:lvl8pPr>
            <a:lvl9pPr marL="2743215"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20D1A96-E05C-402B-BEE2-36F6BDAD70B8}"/>
              </a:ext>
            </a:extLst>
          </p:cNvPr>
          <p:cNvSpPr>
            <a:spLocks noGrp="1"/>
          </p:cNvSpPr>
          <p:nvPr>
            <p:ph type="dt" sz="half" idx="10"/>
          </p:nvPr>
        </p:nvSpPr>
        <p:spPr/>
        <p:txBody>
          <a:bodyPr/>
          <a:lstStyle>
            <a:lvl1pPr>
              <a:defRPr/>
            </a:lvl1pPr>
          </a:lstStyle>
          <a:p>
            <a:pPr defTabSz="902314" eaLnBrk="0" fontAlgn="base" hangingPunct="0">
              <a:spcBef>
                <a:spcPct val="0"/>
              </a:spcBef>
              <a:spcAft>
                <a:spcPct val="0"/>
              </a:spcAft>
              <a:defRPr/>
            </a:pPr>
            <a:fld id="{3B9E19D9-34D1-49BD-B763-392EFF5AF7FB}" type="datetimeFigureOut">
              <a:rPr lang="en-US" smtClean="0">
                <a:solidFill>
                  <a:prstClr val="black">
                    <a:tint val="75000"/>
                  </a:prstClr>
                </a:solidFill>
                <a:latin typeface=".VnTime" pitchFamily="34" charset="0"/>
              </a:rPr>
              <a:pPr defTabSz="902314" eaLnBrk="0" fontAlgn="base" hangingPunct="0">
                <a:spcBef>
                  <a:spcPct val="0"/>
                </a:spcBef>
                <a:spcAft>
                  <a:spcPct val="0"/>
                </a:spcAft>
                <a:defRPr/>
              </a:pPr>
              <a:t>10/9/2021</a:t>
            </a:fld>
            <a:endParaRPr lang="en-US">
              <a:solidFill>
                <a:prstClr val="black">
                  <a:tint val="75000"/>
                </a:prstClr>
              </a:solidFill>
              <a:latin typeface=".VnTime" pitchFamily="34" charset="0"/>
            </a:endParaRPr>
          </a:p>
        </p:txBody>
      </p:sp>
      <p:sp>
        <p:nvSpPr>
          <p:cNvPr id="5" name="Footer Placeholder 4">
            <a:extLst>
              <a:ext uri="{FF2B5EF4-FFF2-40B4-BE49-F238E27FC236}">
                <a16:creationId xmlns:a16="http://schemas.microsoft.com/office/drawing/2014/main" id="{F83B6DD2-18C3-459B-AC27-3BEE3FE9448D}"/>
              </a:ext>
            </a:extLst>
          </p:cNvPr>
          <p:cNvSpPr>
            <a:spLocks noGrp="1"/>
          </p:cNvSpPr>
          <p:nvPr>
            <p:ph type="ftr" sz="quarter" idx="11"/>
          </p:nvPr>
        </p:nvSpPr>
        <p:spPr/>
        <p:txBody>
          <a:bodyPr/>
          <a:lstStyle>
            <a:lvl1pPr>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6" name="Slide Number Placeholder 5">
            <a:extLst>
              <a:ext uri="{FF2B5EF4-FFF2-40B4-BE49-F238E27FC236}">
                <a16:creationId xmlns:a16="http://schemas.microsoft.com/office/drawing/2014/main" id="{5EC20CA4-A6FC-4857-87D0-46F6F086AA2F}"/>
              </a:ext>
            </a:extLst>
          </p:cNvPr>
          <p:cNvSpPr>
            <a:spLocks noGrp="1"/>
          </p:cNvSpPr>
          <p:nvPr>
            <p:ph type="sldNum" sz="quarter" idx="12"/>
          </p:nvPr>
        </p:nvSpPr>
        <p:spPr/>
        <p:txBody>
          <a:bodyPr/>
          <a:lstStyle>
            <a:lvl1pPr>
              <a:defRPr/>
            </a:lvl1pPr>
          </a:lstStyle>
          <a:p>
            <a:pPr defTabSz="902314" eaLnBrk="0" fontAlgn="base" hangingPunct="0">
              <a:spcBef>
                <a:spcPct val="0"/>
              </a:spcBef>
              <a:spcAft>
                <a:spcPct val="0"/>
              </a:spcAft>
              <a:defRPr/>
            </a:pPr>
            <a:fld id="{9FD91A37-A233-4C65-B8B3-3EE75FFB5D1A}" type="slidenum">
              <a:rPr lang="en-US" smtClean="0">
                <a:solidFill>
                  <a:prstClr val="black">
                    <a:tint val="75000"/>
                  </a:prstClr>
                </a:solidFill>
                <a:latin typeface=".VnTime" pitchFamily="34" charset="0"/>
              </a:rPr>
              <a:pPr defTabSz="902314" eaLnBrk="0" fontAlgn="base" hangingPunct="0">
                <a:spcBef>
                  <a:spcPct val="0"/>
                </a:spcBef>
                <a:spcAft>
                  <a:spcPct val="0"/>
                </a:spcAft>
                <a:defRPr/>
              </a:pPr>
              <a:t>‹#›</a:t>
            </a:fld>
            <a:endParaRPr lang="en-US">
              <a:solidFill>
                <a:prstClr val="black">
                  <a:tint val="75000"/>
                </a:prstClr>
              </a:solidFill>
              <a:latin typeface=".VnTime" pitchFamily="34" charset="0"/>
            </a:endParaRPr>
          </a:p>
        </p:txBody>
      </p:sp>
    </p:spTree>
    <p:extLst>
      <p:ext uri="{BB962C8B-B14F-4D97-AF65-F5344CB8AC3E}">
        <p14:creationId xmlns:p14="http://schemas.microsoft.com/office/powerpoint/2010/main" val="497072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AF95D1F-F86E-4935-872F-43E03A2B86C3}"/>
              </a:ext>
            </a:extLst>
          </p:cNvPr>
          <p:cNvSpPr>
            <a:spLocks noGrp="1"/>
          </p:cNvSpPr>
          <p:nvPr>
            <p:ph type="dt" sz="half" idx="10"/>
          </p:nvPr>
        </p:nvSpPr>
        <p:spPr/>
        <p:txBody>
          <a:bodyPr/>
          <a:lstStyle>
            <a:lvl1pPr>
              <a:defRPr/>
            </a:lvl1pPr>
          </a:lstStyle>
          <a:p>
            <a:pPr defTabSz="902314" eaLnBrk="0" fontAlgn="base" hangingPunct="0">
              <a:spcBef>
                <a:spcPct val="0"/>
              </a:spcBef>
              <a:spcAft>
                <a:spcPct val="0"/>
              </a:spcAft>
              <a:defRPr/>
            </a:pPr>
            <a:fld id="{8D63F9BF-818E-4A65-8356-6E8EEAE39921}" type="datetimeFigureOut">
              <a:rPr lang="en-US" smtClean="0">
                <a:solidFill>
                  <a:prstClr val="black">
                    <a:tint val="75000"/>
                  </a:prstClr>
                </a:solidFill>
                <a:latin typeface=".VnTime" pitchFamily="34" charset="0"/>
              </a:rPr>
              <a:pPr defTabSz="902314" eaLnBrk="0" fontAlgn="base" hangingPunct="0">
                <a:spcBef>
                  <a:spcPct val="0"/>
                </a:spcBef>
                <a:spcAft>
                  <a:spcPct val="0"/>
                </a:spcAft>
                <a:defRPr/>
              </a:pPr>
              <a:t>10/9/2021</a:t>
            </a:fld>
            <a:endParaRPr lang="en-US">
              <a:solidFill>
                <a:prstClr val="black">
                  <a:tint val="75000"/>
                </a:prstClr>
              </a:solidFill>
              <a:latin typeface=".VnTime" pitchFamily="34" charset="0"/>
            </a:endParaRPr>
          </a:p>
        </p:txBody>
      </p:sp>
      <p:sp>
        <p:nvSpPr>
          <p:cNvPr id="6" name="Footer Placeholder 4">
            <a:extLst>
              <a:ext uri="{FF2B5EF4-FFF2-40B4-BE49-F238E27FC236}">
                <a16:creationId xmlns:a16="http://schemas.microsoft.com/office/drawing/2014/main" id="{81781FEC-964F-4C5B-852A-0736D46C1E26}"/>
              </a:ext>
            </a:extLst>
          </p:cNvPr>
          <p:cNvSpPr>
            <a:spLocks noGrp="1"/>
          </p:cNvSpPr>
          <p:nvPr>
            <p:ph type="ftr" sz="quarter" idx="11"/>
          </p:nvPr>
        </p:nvSpPr>
        <p:spPr/>
        <p:txBody>
          <a:bodyPr/>
          <a:lstStyle>
            <a:lvl1pPr>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7" name="Slide Number Placeholder 5">
            <a:extLst>
              <a:ext uri="{FF2B5EF4-FFF2-40B4-BE49-F238E27FC236}">
                <a16:creationId xmlns:a16="http://schemas.microsoft.com/office/drawing/2014/main" id="{BBE07873-E2F0-47BF-88F7-C3B317BEAA43}"/>
              </a:ext>
            </a:extLst>
          </p:cNvPr>
          <p:cNvSpPr>
            <a:spLocks noGrp="1"/>
          </p:cNvSpPr>
          <p:nvPr>
            <p:ph type="sldNum" sz="quarter" idx="12"/>
          </p:nvPr>
        </p:nvSpPr>
        <p:spPr/>
        <p:txBody>
          <a:bodyPr/>
          <a:lstStyle>
            <a:lvl1pPr>
              <a:defRPr/>
            </a:lvl1pPr>
          </a:lstStyle>
          <a:p>
            <a:pPr defTabSz="902314" eaLnBrk="0" fontAlgn="base" hangingPunct="0">
              <a:spcBef>
                <a:spcPct val="0"/>
              </a:spcBef>
              <a:spcAft>
                <a:spcPct val="0"/>
              </a:spcAft>
              <a:defRPr/>
            </a:pPr>
            <a:fld id="{3148FE2E-816E-4636-A44A-25F62BE7C702}" type="slidenum">
              <a:rPr lang="en-US" smtClean="0">
                <a:solidFill>
                  <a:prstClr val="black">
                    <a:tint val="75000"/>
                  </a:prstClr>
                </a:solidFill>
                <a:latin typeface=".VnTime" pitchFamily="34" charset="0"/>
              </a:rPr>
              <a:pPr defTabSz="902314" eaLnBrk="0" fontAlgn="base" hangingPunct="0">
                <a:spcBef>
                  <a:spcPct val="0"/>
                </a:spcBef>
                <a:spcAft>
                  <a:spcPct val="0"/>
                </a:spcAft>
                <a:defRPr/>
              </a:pPr>
              <a:t>‹#›</a:t>
            </a:fld>
            <a:endParaRPr lang="en-US">
              <a:solidFill>
                <a:prstClr val="black">
                  <a:tint val="75000"/>
                </a:prstClr>
              </a:solidFill>
              <a:latin typeface=".VnTime" pitchFamily="34" charset="0"/>
            </a:endParaRPr>
          </a:p>
        </p:txBody>
      </p:sp>
    </p:spTree>
    <p:extLst>
      <p:ext uri="{BB962C8B-B14F-4D97-AF65-F5344CB8AC3E}">
        <p14:creationId xmlns:p14="http://schemas.microsoft.com/office/powerpoint/2010/main" val="1307503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3"/>
            <a:ext cx="5157787" cy="823912"/>
          </a:xfrm>
        </p:spPr>
        <p:txBody>
          <a:bodyPr anchor="b"/>
          <a:lstStyle>
            <a:lvl1pPr marL="0" indent="0">
              <a:buNone/>
              <a:defRPr sz="1800" b="1"/>
            </a:lvl1pPr>
            <a:lvl2pPr marL="342902" indent="0">
              <a:buNone/>
              <a:defRPr sz="1500" b="1"/>
            </a:lvl2pPr>
            <a:lvl3pPr marL="685804" indent="0">
              <a:buNone/>
              <a:defRPr sz="1350" b="1"/>
            </a:lvl3pPr>
            <a:lvl4pPr marL="1028706" indent="0">
              <a:buNone/>
              <a:defRPr sz="1200" b="1"/>
            </a:lvl4pPr>
            <a:lvl5pPr marL="1371607" indent="0">
              <a:buNone/>
              <a:defRPr sz="1200" b="1"/>
            </a:lvl5pPr>
            <a:lvl6pPr marL="1714509" indent="0">
              <a:buNone/>
              <a:defRPr sz="1200" b="1"/>
            </a:lvl6pPr>
            <a:lvl7pPr marL="2057412" indent="0">
              <a:buNone/>
              <a:defRPr sz="1200" b="1"/>
            </a:lvl7pPr>
            <a:lvl8pPr marL="2400313" indent="0">
              <a:buNone/>
              <a:defRPr sz="1200" b="1"/>
            </a:lvl8pPr>
            <a:lvl9pPr marL="2743215" indent="0">
              <a:buNone/>
              <a:defRPr sz="1200" b="1"/>
            </a:lvl9pPr>
          </a:lstStyle>
          <a:p>
            <a:pPr lvl="0"/>
            <a:r>
              <a:rPr lang="en-US"/>
              <a:t>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2" indent="0">
              <a:buNone/>
              <a:defRPr sz="1500" b="1"/>
            </a:lvl2pPr>
            <a:lvl3pPr marL="685804" indent="0">
              <a:buNone/>
              <a:defRPr sz="1350" b="1"/>
            </a:lvl3pPr>
            <a:lvl4pPr marL="1028706" indent="0">
              <a:buNone/>
              <a:defRPr sz="1200" b="1"/>
            </a:lvl4pPr>
            <a:lvl5pPr marL="1371607" indent="0">
              <a:buNone/>
              <a:defRPr sz="1200" b="1"/>
            </a:lvl5pPr>
            <a:lvl6pPr marL="1714509" indent="0">
              <a:buNone/>
              <a:defRPr sz="1200" b="1"/>
            </a:lvl6pPr>
            <a:lvl7pPr marL="2057412" indent="0">
              <a:buNone/>
              <a:defRPr sz="1200" b="1"/>
            </a:lvl7pPr>
            <a:lvl8pPr marL="2400313" indent="0">
              <a:buNone/>
              <a:defRPr sz="1200" b="1"/>
            </a:lvl8pPr>
            <a:lvl9pPr marL="2743215"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56B5554-48A6-42EE-A5DC-2DEC20294E92}"/>
              </a:ext>
            </a:extLst>
          </p:cNvPr>
          <p:cNvSpPr>
            <a:spLocks noGrp="1"/>
          </p:cNvSpPr>
          <p:nvPr>
            <p:ph type="dt" sz="half" idx="10"/>
          </p:nvPr>
        </p:nvSpPr>
        <p:spPr/>
        <p:txBody>
          <a:bodyPr/>
          <a:lstStyle>
            <a:lvl1pPr>
              <a:defRPr/>
            </a:lvl1pPr>
          </a:lstStyle>
          <a:p>
            <a:pPr defTabSz="902314" eaLnBrk="0" fontAlgn="base" hangingPunct="0">
              <a:spcBef>
                <a:spcPct val="0"/>
              </a:spcBef>
              <a:spcAft>
                <a:spcPct val="0"/>
              </a:spcAft>
              <a:defRPr/>
            </a:pPr>
            <a:fld id="{5FE34CBE-29EB-4332-B9AC-A8265B47221B}" type="datetimeFigureOut">
              <a:rPr lang="en-US" smtClean="0">
                <a:solidFill>
                  <a:prstClr val="black">
                    <a:tint val="75000"/>
                  </a:prstClr>
                </a:solidFill>
                <a:latin typeface=".VnTime" pitchFamily="34" charset="0"/>
              </a:rPr>
              <a:pPr defTabSz="902314" eaLnBrk="0" fontAlgn="base" hangingPunct="0">
                <a:spcBef>
                  <a:spcPct val="0"/>
                </a:spcBef>
                <a:spcAft>
                  <a:spcPct val="0"/>
                </a:spcAft>
                <a:defRPr/>
              </a:pPr>
              <a:t>10/9/2021</a:t>
            </a:fld>
            <a:endParaRPr lang="en-US">
              <a:solidFill>
                <a:prstClr val="black">
                  <a:tint val="75000"/>
                </a:prstClr>
              </a:solidFill>
              <a:latin typeface=".VnTime" pitchFamily="34" charset="0"/>
            </a:endParaRPr>
          </a:p>
        </p:txBody>
      </p:sp>
      <p:sp>
        <p:nvSpPr>
          <p:cNvPr id="8" name="Footer Placeholder 4">
            <a:extLst>
              <a:ext uri="{FF2B5EF4-FFF2-40B4-BE49-F238E27FC236}">
                <a16:creationId xmlns:a16="http://schemas.microsoft.com/office/drawing/2014/main" id="{733CFDAB-C27A-4362-9DF2-44B78AD13DF7}"/>
              </a:ext>
            </a:extLst>
          </p:cNvPr>
          <p:cNvSpPr>
            <a:spLocks noGrp="1"/>
          </p:cNvSpPr>
          <p:nvPr>
            <p:ph type="ftr" sz="quarter" idx="11"/>
          </p:nvPr>
        </p:nvSpPr>
        <p:spPr/>
        <p:txBody>
          <a:bodyPr/>
          <a:lstStyle>
            <a:lvl1pPr>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9" name="Slide Number Placeholder 5">
            <a:extLst>
              <a:ext uri="{FF2B5EF4-FFF2-40B4-BE49-F238E27FC236}">
                <a16:creationId xmlns:a16="http://schemas.microsoft.com/office/drawing/2014/main" id="{7A940AFB-CC2A-4921-A6D2-5A1A8E52B0AB}"/>
              </a:ext>
            </a:extLst>
          </p:cNvPr>
          <p:cNvSpPr>
            <a:spLocks noGrp="1"/>
          </p:cNvSpPr>
          <p:nvPr>
            <p:ph type="sldNum" sz="quarter" idx="12"/>
          </p:nvPr>
        </p:nvSpPr>
        <p:spPr/>
        <p:txBody>
          <a:bodyPr/>
          <a:lstStyle>
            <a:lvl1pPr>
              <a:defRPr/>
            </a:lvl1pPr>
          </a:lstStyle>
          <a:p>
            <a:pPr defTabSz="902314" eaLnBrk="0" fontAlgn="base" hangingPunct="0">
              <a:spcBef>
                <a:spcPct val="0"/>
              </a:spcBef>
              <a:spcAft>
                <a:spcPct val="0"/>
              </a:spcAft>
              <a:defRPr/>
            </a:pPr>
            <a:fld id="{70038C05-5A0F-4391-B3C2-1982AE5EC6FD}" type="slidenum">
              <a:rPr lang="en-US" smtClean="0">
                <a:solidFill>
                  <a:prstClr val="black">
                    <a:tint val="75000"/>
                  </a:prstClr>
                </a:solidFill>
                <a:latin typeface=".VnTime" pitchFamily="34" charset="0"/>
              </a:rPr>
              <a:pPr defTabSz="902314" eaLnBrk="0" fontAlgn="base" hangingPunct="0">
                <a:spcBef>
                  <a:spcPct val="0"/>
                </a:spcBef>
                <a:spcAft>
                  <a:spcPct val="0"/>
                </a:spcAft>
                <a:defRPr/>
              </a:pPr>
              <a:t>‹#›</a:t>
            </a:fld>
            <a:endParaRPr lang="en-US">
              <a:solidFill>
                <a:prstClr val="black">
                  <a:tint val="75000"/>
                </a:prstClr>
              </a:solidFill>
              <a:latin typeface=".VnTime" pitchFamily="34" charset="0"/>
            </a:endParaRPr>
          </a:p>
        </p:txBody>
      </p:sp>
    </p:spTree>
    <p:extLst>
      <p:ext uri="{BB962C8B-B14F-4D97-AF65-F5344CB8AC3E}">
        <p14:creationId xmlns:p14="http://schemas.microsoft.com/office/powerpoint/2010/main" val="3452482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07C3D4F-5C58-40C8-BEA3-5307AF7DE437}"/>
              </a:ext>
            </a:extLst>
          </p:cNvPr>
          <p:cNvSpPr>
            <a:spLocks noGrp="1"/>
          </p:cNvSpPr>
          <p:nvPr>
            <p:ph type="dt" sz="half" idx="10"/>
          </p:nvPr>
        </p:nvSpPr>
        <p:spPr/>
        <p:txBody>
          <a:bodyPr/>
          <a:lstStyle>
            <a:lvl1pPr>
              <a:defRPr/>
            </a:lvl1pPr>
          </a:lstStyle>
          <a:p>
            <a:pPr defTabSz="902314" eaLnBrk="0" fontAlgn="base" hangingPunct="0">
              <a:spcBef>
                <a:spcPct val="0"/>
              </a:spcBef>
              <a:spcAft>
                <a:spcPct val="0"/>
              </a:spcAft>
              <a:defRPr/>
            </a:pPr>
            <a:fld id="{467A057B-44FA-4B33-A887-FC09A58EFB3A}" type="datetimeFigureOut">
              <a:rPr lang="en-US" smtClean="0">
                <a:solidFill>
                  <a:prstClr val="black">
                    <a:tint val="75000"/>
                  </a:prstClr>
                </a:solidFill>
                <a:latin typeface=".VnTime" pitchFamily="34" charset="0"/>
              </a:rPr>
              <a:pPr defTabSz="902314" eaLnBrk="0" fontAlgn="base" hangingPunct="0">
                <a:spcBef>
                  <a:spcPct val="0"/>
                </a:spcBef>
                <a:spcAft>
                  <a:spcPct val="0"/>
                </a:spcAft>
                <a:defRPr/>
              </a:pPr>
              <a:t>10/9/2021</a:t>
            </a:fld>
            <a:endParaRPr lang="en-US">
              <a:solidFill>
                <a:prstClr val="black">
                  <a:tint val="75000"/>
                </a:prstClr>
              </a:solidFill>
              <a:latin typeface=".VnTime" pitchFamily="34" charset="0"/>
            </a:endParaRPr>
          </a:p>
        </p:txBody>
      </p:sp>
      <p:sp>
        <p:nvSpPr>
          <p:cNvPr id="4" name="Footer Placeholder 4">
            <a:extLst>
              <a:ext uri="{FF2B5EF4-FFF2-40B4-BE49-F238E27FC236}">
                <a16:creationId xmlns:a16="http://schemas.microsoft.com/office/drawing/2014/main" id="{8894FC7E-EB49-4209-8427-50776A245277}"/>
              </a:ext>
            </a:extLst>
          </p:cNvPr>
          <p:cNvSpPr>
            <a:spLocks noGrp="1"/>
          </p:cNvSpPr>
          <p:nvPr>
            <p:ph type="ftr" sz="quarter" idx="11"/>
          </p:nvPr>
        </p:nvSpPr>
        <p:spPr/>
        <p:txBody>
          <a:bodyPr/>
          <a:lstStyle>
            <a:lvl1pPr>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5" name="Slide Number Placeholder 5">
            <a:extLst>
              <a:ext uri="{FF2B5EF4-FFF2-40B4-BE49-F238E27FC236}">
                <a16:creationId xmlns:a16="http://schemas.microsoft.com/office/drawing/2014/main" id="{58C22CFA-B4CF-42D2-8688-36824C61EF14}"/>
              </a:ext>
            </a:extLst>
          </p:cNvPr>
          <p:cNvSpPr>
            <a:spLocks noGrp="1"/>
          </p:cNvSpPr>
          <p:nvPr>
            <p:ph type="sldNum" sz="quarter" idx="12"/>
          </p:nvPr>
        </p:nvSpPr>
        <p:spPr/>
        <p:txBody>
          <a:bodyPr/>
          <a:lstStyle>
            <a:lvl1pPr>
              <a:defRPr/>
            </a:lvl1pPr>
          </a:lstStyle>
          <a:p>
            <a:pPr defTabSz="902314" eaLnBrk="0" fontAlgn="base" hangingPunct="0">
              <a:spcBef>
                <a:spcPct val="0"/>
              </a:spcBef>
              <a:spcAft>
                <a:spcPct val="0"/>
              </a:spcAft>
              <a:defRPr/>
            </a:pPr>
            <a:fld id="{8F5FAA6C-2D43-47F3-9B09-7DCFB62B5778}" type="slidenum">
              <a:rPr lang="en-US" smtClean="0">
                <a:solidFill>
                  <a:prstClr val="black">
                    <a:tint val="75000"/>
                  </a:prstClr>
                </a:solidFill>
                <a:latin typeface=".VnTime" pitchFamily="34" charset="0"/>
              </a:rPr>
              <a:pPr defTabSz="902314" eaLnBrk="0" fontAlgn="base" hangingPunct="0">
                <a:spcBef>
                  <a:spcPct val="0"/>
                </a:spcBef>
                <a:spcAft>
                  <a:spcPct val="0"/>
                </a:spcAft>
                <a:defRPr/>
              </a:pPr>
              <a:t>‹#›</a:t>
            </a:fld>
            <a:endParaRPr lang="en-US">
              <a:solidFill>
                <a:prstClr val="black">
                  <a:tint val="75000"/>
                </a:prstClr>
              </a:solidFill>
              <a:latin typeface=".VnTime" pitchFamily="34" charset="0"/>
            </a:endParaRPr>
          </a:p>
        </p:txBody>
      </p:sp>
    </p:spTree>
    <p:extLst>
      <p:ext uri="{BB962C8B-B14F-4D97-AF65-F5344CB8AC3E}">
        <p14:creationId xmlns:p14="http://schemas.microsoft.com/office/powerpoint/2010/main" val="19644943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75ED36A-F86E-477A-B446-3141DF000FA9}"/>
              </a:ext>
            </a:extLst>
          </p:cNvPr>
          <p:cNvSpPr>
            <a:spLocks noGrp="1"/>
          </p:cNvSpPr>
          <p:nvPr>
            <p:ph type="dt" sz="half" idx="10"/>
          </p:nvPr>
        </p:nvSpPr>
        <p:spPr/>
        <p:txBody>
          <a:bodyPr/>
          <a:lstStyle>
            <a:lvl1pPr>
              <a:defRPr/>
            </a:lvl1pPr>
          </a:lstStyle>
          <a:p>
            <a:pPr defTabSz="902314" eaLnBrk="0" fontAlgn="base" hangingPunct="0">
              <a:spcBef>
                <a:spcPct val="0"/>
              </a:spcBef>
              <a:spcAft>
                <a:spcPct val="0"/>
              </a:spcAft>
              <a:defRPr/>
            </a:pPr>
            <a:fld id="{C25C240E-46B9-42E0-8571-67ED3D783C11}" type="datetimeFigureOut">
              <a:rPr lang="en-US" smtClean="0">
                <a:solidFill>
                  <a:prstClr val="black">
                    <a:tint val="75000"/>
                  </a:prstClr>
                </a:solidFill>
                <a:latin typeface=".VnTime" pitchFamily="34" charset="0"/>
              </a:rPr>
              <a:pPr defTabSz="902314" eaLnBrk="0" fontAlgn="base" hangingPunct="0">
                <a:spcBef>
                  <a:spcPct val="0"/>
                </a:spcBef>
                <a:spcAft>
                  <a:spcPct val="0"/>
                </a:spcAft>
                <a:defRPr/>
              </a:pPr>
              <a:t>10/9/2021</a:t>
            </a:fld>
            <a:endParaRPr lang="en-US">
              <a:solidFill>
                <a:prstClr val="black">
                  <a:tint val="75000"/>
                </a:prstClr>
              </a:solidFill>
              <a:latin typeface=".VnTime" pitchFamily="34" charset="0"/>
            </a:endParaRPr>
          </a:p>
        </p:txBody>
      </p:sp>
      <p:sp>
        <p:nvSpPr>
          <p:cNvPr id="3" name="Footer Placeholder 4">
            <a:extLst>
              <a:ext uri="{FF2B5EF4-FFF2-40B4-BE49-F238E27FC236}">
                <a16:creationId xmlns:a16="http://schemas.microsoft.com/office/drawing/2014/main" id="{9EED5B55-F512-43F9-93EB-0EAB9BE3E287}"/>
              </a:ext>
            </a:extLst>
          </p:cNvPr>
          <p:cNvSpPr>
            <a:spLocks noGrp="1"/>
          </p:cNvSpPr>
          <p:nvPr>
            <p:ph type="ftr" sz="quarter" idx="11"/>
          </p:nvPr>
        </p:nvSpPr>
        <p:spPr/>
        <p:txBody>
          <a:bodyPr/>
          <a:lstStyle>
            <a:lvl1pPr>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4" name="Slide Number Placeholder 5">
            <a:extLst>
              <a:ext uri="{FF2B5EF4-FFF2-40B4-BE49-F238E27FC236}">
                <a16:creationId xmlns:a16="http://schemas.microsoft.com/office/drawing/2014/main" id="{68D66523-9D83-4FC1-8BBB-75C71216DD83}"/>
              </a:ext>
            </a:extLst>
          </p:cNvPr>
          <p:cNvSpPr>
            <a:spLocks noGrp="1"/>
          </p:cNvSpPr>
          <p:nvPr>
            <p:ph type="sldNum" sz="quarter" idx="12"/>
          </p:nvPr>
        </p:nvSpPr>
        <p:spPr/>
        <p:txBody>
          <a:bodyPr/>
          <a:lstStyle>
            <a:lvl1pPr>
              <a:defRPr/>
            </a:lvl1pPr>
          </a:lstStyle>
          <a:p>
            <a:pPr defTabSz="902314" eaLnBrk="0" fontAlgn="base" hangingPunct="0">
              <a:spcBef>
                <a:spcPct val="0"/>
              </a:spcBef>
              <a:spcAft>
                <a:spcPct val="0"/>
              </a:spcAft>
              <a:defRPr/>
            </a:pPr>
            <a:fld id="{0EBDBB89-8A6F-419C-905D-6928D8780ED8}" type="slidenum">
              <a:rPr lang="en-US" smtClean="0">
                <a:solidFill>
                  <a:prstClr val="black">
                    <a:tint val="75000"/>
                  </a:prstClr>
                </a:solidFill>
                <a:latin typeface=".VnTime" pitchFamily="34" charset="0"/>
              </a:rPr>
              <a:pPr defTabSz="902314" eaLnBrk="0" fontAlgn="base" hangingPunct="0">
                <a:spcBef>
                  <a:spcPct val="0"/>
                </a:spcBef>
                <a:spcAft>
                  <a:spcPct val="0"/>
                </a:spcAft>
                <a:defRPr/>
              </a:pPr>
              <a:t>‹#›</a:t>
            </a:fld>
            <a:endParaRPr lang="en-US">
              <a:solidFill>
                <a:prstClr val="black">
                  <a:tint val="75000"/>
                </a:prstClr>
              </a:solidFill>
              <a:latin typeface=".VnTime" pitchFamily="34" charset="0"/>
            </a:endParaRPr>
          </a:p>
        </p:txBody>
      </p:sp>
    </p:spTree>
    <p:extLst>
      <p:ext uri="{BB962C8B-B14F-4D97-AF65-F5344CB8AC3E}">
        <p14:creationId xmlns:p14="http://schemas.microsoft.com/office/powerpoint/2010/main" val="1281716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199"/>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9" y="987427"/>
            <a:ext cx="6172201"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200"/>
            </a:lvl1pPr>
            <a:lvl2pPr marL="342902" indent="0">
              <a:buNone/>
              <a:defRPr sz="1050"/>
            </a:lvl2pPr>
            <a:lvl3pPr marL="685804" indent="0">
              <a:buNone/>
              <a:defRPr sz="900"/>
            </a:lvl3pPr>
            <a:lvl4pPr marL="1028706" indent="0">
              <a:buNone/>
              <a:defRPr sz="750"/>
            </a:lvl4pPr>
            <a:lvl5pPr marL="1371607" indent="0">
              <a:buNone/>
              <a:defRPr sz="750"/>
            </a:lvl5pPr>
            <a:lvl6pPr marL="1714509" indent="0">
              <a:buNone/>
              <a:defRPr sz="750"/>
            </a:lvl6pPr>
            <a:lvl7pPr marL="2057412" indent="0">
              <a:buNone/>
              <a:defRPr sz="750"/>
            </a:lvl7pPr>
            <a:lvl8pPr marL="2400313" indent="0">
              <a:buNone/>
              <a:defRPr sz="750"/>
            </a:lvl8pPr>
            <a:lvl9pPr marL="2743215"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BD01B0D1-7A46-4EE9-86BF-8D592918842D}"/>
              </a:ext>
            </a:extLst>
          </p:cNvPr>
          <p:cNvSpPr>
            <a:spLocks noGrp="1"/>
          </p:cNvSpPr>
          <p:nvPr>
            <p:ph type="dt" sz="half" idx="10"/>
          </p:nvPr>
        </p:nvSpPr>
        <p:spPr/>
        <p:txBody>
          <a:bodyPr/>
          <a:lstStyle>
            <a:lvl1pPr>
              <a:defRPr/>
            </a:lvl1pPr>
          </a:lstStyle>
          <a:p>
            <a:pPr defTabSz="902314" eaLnBrk="0" fontAlgn="base" hangingPunct="0">
              <a:spcBef>
                <a:spcPct val="0"/>
              </a:spcBef>
              <a:spcAft>
                <a:spcPct val="0"/>
              </a:spcAft>
              <a:defRPr/>
            </a:pPr>
            <a:fld id="{74AF4AD5-A0CD-4EBB-9A1D-F7A2D3A06278}" type="datetimeFigureOut">
              <a:rPr lang="en-US" smtClean="0">
                <a:solidFill>
                  <a:prstClr val="black">
                    <a:tint val="75000"/>
                  </a:prstClr>
                </a:solidFill>
                <a:latin typeface=".VnTime" pitchFamily="34" charset="0"/>
              </a:rPr>
              <a:pPr defTabSz="902314" eaLnBrk="0" fontAlgn="base" hangingPunct="0">
                <a:spcBef>
                  <a:spcPct val="0"/>
                </a:spcBef>
                <a:spcAft>
                  <a:spcPct val="0"/>
                </a:spcAft>
                <a:defRPr/>
              </a:pPr>
              <a:t>10/9/2021</a:t>
            </a:fld>
            <a:endParaRPr lang="en-US">
              <a:solidFill>
                <a:prstClr val="black">
                  <a:tint val="75000"/>
                </a:prstClr>
              </a:solidFill>
              <a:latin typeface=".VnTime" pitchFamily="34" charset="0"/>
            </a:endParaRPr>
          </a:p>
        </p:txBody>
      </p:sp>
      <p:sp>
        <p:nvSpPr>
          <p:cNvPr id="6" name="Footer Placeholder 4">
            <a:extLst>
              <a:ext uri="{FF2B5EF4-FFF2-40B4-BE49-F238E27FC236}">
                <a16:creationId xmlns:a16="http://schemas.microsoft.com/office/drawing/2014/main" id="{2E9ADD04-A9AC-465E-BFB6-2140FB17C182}"/>
              </a:ext>
            </a:extLst>
          </p:cNvPr>
          <p:cNvSpPr>
            <a:spLocks noGrp="1"/>
          </p:cNvSpPr>
          <p:nvPr>
            <p:ph type="ftr" sz="quarter" idx="11"/>
          </p:nvPr>
        </p:nvSpPr>
        <p:spPr/>
        <p:txBody>
          <a:bodyPr/>
          <a:lstStyle>
            <a:lvl1pPr>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7" name="Slide Number Placeholder 5">
            <a:extLst>
              <a:ext uri="{FF2B5EF4-FFF2-40B4-BE49-F238E27FC236}">
                <a16:creationId xmlns:a16="http://schemas.microsoft.com/office/drawing/2014/main" id="{B34266FD-5922-413F-BDEF-A19E292DFDD5}"/>
              </a:ext>
            </a:extLst>
          </p:cNvPr>
          <p:cNvSpPr>
            <a:spLocks noGrp="1"/>
          </p:cNvSpPr>
          <p:nvPr>
            <p:ph type="sldNum" sz="quarter" idx="12"/>
          </p:nvPr>
        </p:nvSpPr>
        <p:spPr/>
        <p:txBody>
          <a:bodyPr/>
          <a:lstStyle>
            <a:lvl1pPr>
              <a:defRPr/>
            </a:lvl1pPr>
          </a:lstStyle>
          <a:p>
            <a:pPr defTabSz="902314" eaLnBrk="0" fontAlgn="base" hangingPunct="0">
              <a:spcBef>
                <a:spcPct val="0"/>
              </a:spcBef>
              <a:spcAft>
                <a:spcPct val="0"/>
              </a:spcAft>
              <a:defRPr/>
            </a:pPr>
            <a:fld id="{3B6CB871-3706-4914-8236-EC85D31C03D7}" type="slidenum">
              <a:rPr lang="en-US" smtClean="0">
                <a:solidFill>
                  <a:prstClr val="black">
                    <a:tint val="75000"/>
                  </a:prstClr>
                </a:solidFill>
                <a:latin typeface=".VnTime" pitchFamily="34" charset="0"/>
              </a:rPr>
              <a:pPr defTabSz="902314" eaLnBrk="0" fontAlgn="base" hangingPunct="0">
                <a:spcBef>
                  <a:spcPct val="0"/>
                </a:spcBef>
                <a:spcAft>
                  <a:spcPct val="0"/>
                </a:spcAft>
                <a:defRPr/>
              </a:pPr>
              <a:t>‹#›</a:t>
            </a:fld>
            <a:endParaRPr lang="en-US">
              <a:solidFill>
                <a:prstClr val="black">
                  <a:tint val="75000"/>
                </a:prstClr>
              </a:solidFill>
              <a:latin typeface=".VnTime" pitchFamily="34" charset="0"/>
            </a:endParaRPr>
          </a:p>
        </p:txBody>
      </p:sp>
    </p:spTree>
    <p:extLst>
      <p:ext uri="{BB962C8B-B14F-4D97-AF65-F5344CB8AC3E}">
        <p14:creationId xmlns:p14="http://schemas.microsoft.com/office/powerpoint/2010/main" val="1247967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C71E10-E127-4060-A96E-CF3F99F50F0F}" type="datetimeFigureOut">
              <a:rPr lang="en-US" smtClean="0"/>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1A1F5-5A22-4F86-845E-701C9415D09F}" type="slidenum">
              <a:rPr lang="en-US" smtClean="0"/>
              <a:t>‹#›</a:t>
            </a:fld>
            <a:endParaRPr lang="en-US"/>
          </a:p>
        </p:txBody>
      </p:sp>
    </p:spTree>
    <p:extLst>
      <p:ext uri="{BB962C8B-B14F-4D97-AF65-F5344CB8AC3E}">
        <p14:creationId xmlns:p14="http://schemas.microsoft.com/office/powerpoint/2010/main" val="2559411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199"/>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9" y="987427"/>
            <a:ext cx="6172201" cy="4873625"/>
          </a:xfrm>
        </p:spPr>
        <p:txBody>
          <a:bodyPr rtlCol="0">
            <a:normAutofit/>
          </a:bodyPr>
          <a:lstStyle>
            <a:lvl1pPr marL="0" indent="0">
              <a:buNone/>
              <a:defRPr sz="2400"/>
            </a:lvl1pPr>
            <a:lvl2pPr marL="342902" indent="0">
              <a:buNone/>
              <a:defRPr sz="2100"/>
            </a:lvl2pPr>
            <a:lvl3pPr marL="685804" indent="0">
              <a:buNone/>
              <a:defRPr sz="1800"/>
            </a:lvl3pPr>
            <a:lvl4pPr marL="1028706" indent="0">
              <a:buNone/>
              <a:defRPr sz="1500"/>
            </a:lvl4pPr>
            <a:lvl5pPr marL="1371607" indent="0">
              <a:buNone/>
              <a:defRPr sz="1500"/>
            </a:lvl5pPr>
            <a:lvl6pPr marL="1714509" indent="0">
              <a:buNone/>
              <a:defRPr sz="1500"/>
            </a:lvl6pPr>
            <a:lvl7pPr marL="2057412" indent="0">
              <a:buNone/>
              <a:defRPr sz="1500"/>
            </a:lvl7pPr>
            <a:lvl8pPr marL="2400313" indent="0">
              <a:buNone/>
              <a:defRPr sz="1500"/>
            </a:lvl8pPr>
            <a:lvl9pPr marL="2743215" indent="0">
              <a:buNone/>
              <a:defRPr sz="1500"/>
            </a:lvl9pPr>
          </a:lstStyle>
          <a:p>
            <a:pPr lvl="0"/>
            <a:endParaRPr lang="en-US" noProof="0"/>
          </a:p>
        </p:txBody>
      </p:sp>
      <p:sp>
        <p:nvSpPr>
          <p:cNvPr id="4" name="Text Placeholder 3"/>
          <p:cNvSpPr>
            <a:spLocks noGrp="1"/>
          </p:cNvSpPr>
          <p:nvPr>
            <p:ph type="body" sz="half" idx="2"/>
          </p:nvPr>
        </p:nvSpPr>
        <p:spPr>
          <a:xfrm>
            <a:off x="839789" y="2057401"/>
            <a:ext cx="3932237" cy="3811588"/>
          </a:xfrm>
        </p:spPr>
        <p:txBody>
          <a:bodyPr/>
          <a:lstStyle>
            <a:lvl1pPr marL="0" indent="0">
              <a:buNone/>
              <a:defRPr sz="1200"/>
            </a:lvl1pPr>
            <a:lvl2pPr marL="342902" indent="0">
              <a:buNone/>
              <a:defRPr sz="1050"/>
            </a:lvl2pPr>
            <a:lvl3pPr marL="685804" indent="0">
              <a:buNone/>
              <a:defRPr sz="900"/>
            </a:lvl3pPr>
            <a:lvl4pPr marL="1028706" indent="0">
              <a:buNone/>
              <a:defRPr sz="750"/>
            </a:lvl4pPr>
            <a:lvl5pPr marL="1371607" indent="0">
              <a:buNone/>
              <a:defRPr sz="750"/>
            </a:lvl5pPr>
            <a:lvl6pPr marL="1714509" indent="0">
              <a:buNone/>
              <a:defRPr sz="750"/>
            </a:lvl6pPr>
            <a:lvl7pPr marL="2057412" indent="0">
              <a:buNone/>
              <a:defRPr sz="750"/>
            </a:lvl7pPr>
            <a:lvl8pPr marL="2400313" indent="0">
              <a:buNone/>
              <a:defRPr sz="750"/>
            </a:lvl8pPr>
            <a:lvl9pPr marL="2743215"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A0433A2A-4338-4A8C-A03D-7836764D080E}"/>
              </a:ext>
            </a:extLst>
          </p:cNvPr>
          <p:cNvSpPr>
            <a:spLocks noGrp="1"/>
          </p:cNvSpPr>
          <p:nvPr>
            <p:ph type="dt" sz="half" idx="10"/>
          </p:nvPr>
        </p:nvSpPr>
        <p:spPr/>
        <p:txBody>
          <a:bodyPr/>
          <a:lstStyle>
            <a:lvl1pPr>
              <a:defRPr/>
            </a:lvl1pPr>
          </a:lstStyle>
          <a:p>
            <a:pPr defTabSz="902314" eaLnBrk="0" fontAlgn="base" hangingPunct="0">
              <a:spcBef>
                <a:spcPct val="0"/>
              </a:spcBef>
              <a:spcAft>
                <a:spcPct val="0"/>
              </a:spcAft>
              <a:defRPr/>
            </a:pPr>
            <a:fld id="{E9B06416-99F7-4219-AC54-6B46FC7C4FD2}" type="datetimeFigureOut">
              <a:rPr lang="en-US" smtClean="0">
                <a:solidFill>
                  <a:prstClr val="black">
                    <a:tint val="75000"/>
                  </a:prstClr>
                </a:solidFill>
                <a:latin typeface=".VnTime" pitchFamily="34" charset="0"/>
              </a:rPr>
              <a:pPr defTabSz="902314" eaLnBrk="0" fontAlgn="base" hangingPunct="0">
                <a:spcBef>
                  <a:spcPct val="0"/>
                </a:spcBef>
                <a:spcAft>
                  <a:spcPct val="0"/>
                </a:spcAft>
                <a:defRPr/>
              </a:pPr>
              <a:t>10/9/2021</a:t>
            </a:fld>
            <a:endParaRPr lang="en-US">
              <a:solidFill>
                <a:prstClr val="black">
                  <a:tint val="75000"/>
                </a:prstClr>
              </a:solidFill>
              <a:latin typeface=".VnTime" pitchFamily="34" charset="0"/>
            </a:endParaRPr>
          </a:p>
        </p:txBody>
      </p:sp>
      <p:sp>
        <p:nvSpPr>
          <p:cNvPr id="6" name="Footer Placeholder 4">
            <a:extLst>
              <a:ext uri="{FF2B5EF4-FFF2-40B4-BE49-F238E27FC236}">
                <a16:creationId xmlns:a16="http://schemas.microsoft.com/office/drawing/2014/main" id="{E37BDDEF-7776-4F9B-9B81-B639CEDDD1A6}"/>
              </a:ext>
            </a:extLst>
          </p:cNvPr>
          <p:cNvSpPr>
            <a:spLocks noGrp="1"/>
          </p:cNvSpPr>
          <p:nvPr>
            <p:ph type="ftr" sz="quarter" idx="11"/>
          </p:nvPr>
        </p:nvSpPr>
        <p:spPr/>
        <p:txBody>
          <a:bodyPr/>
          <a:lstStyle>
            <a:lvl1pPr>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7" name="Slide Number Placeholder 5">
            <a:extLst>
              <a:ext uri="{FF2B5EF4-FFF2-40B4-BE49-F238E27FC236}">
                <a16:creationId xmlns:a16="http://schemas.microsoft.com/office/drawing/2014/main" id="{81324259-3AB5-4204-BB14-E263F58FEA52}"/>
              </a:ext>
            </a:extLst>
          </p:cNvPr>
          <p:cNvSpPr>
            <a:spLocks noGrp="1"/>
          </p:cNvSpPr>
          <p:nvPr>
            <p:ph type="sldNum" sz="quarter" idx="12"/>
          </p:nvPr>
        </p:nvSpPr>
        <p:spPr/>
        <p:txBody>
          <a:bodyPr/>
          <a:lstStyle>
            <a:lvl1pPr>
              <a:defRPr/>
            </a:lvl1pPr>
          </a:lstStyle>
          <a:p>
            <a:pPr defTabSz="902314" eaLnBrk="0" fontAlgn="base" hangingPunct="0">
              <a:spcBef>
                <a:spcPct val="0"/>
              </a:spcBef>
              <a:spcAft>
                <a:spcPct val="0"/>
              </a:spcAft>
              <a:defRPr/>
            </a:pPr>
            <a:fld id="{5F3166F0-0F92-4E88-9159-B7C7BA73B6E9}" type="slidenum">
              <a:rPr lang="en-US" smtClean="0">
                <a:solidFill>
                  <a:prstClr val="black">
                    <a:tint val="75000"/>
                  </a:prstClr>
                </a:solidFill>
                <a:latin typeface=".VnTime" pitchFamily="34" charset="0"/>
              </a:rPr>
              <a:pPr defTabSz="902314" eaLnBrk="0" fontAlgn="base" hangingPunct="0">
                <a:spcBef>
                  <a:spcPct val="0"/>
                </a:spcBef>
                <a:spcAft>
                  <a:spcPct val="0"/>
                </a:spcAft>
                <a:defRPr/>
              </a:pPr>
              <a:t>‹#›</a:t>
            </a:fld>
            <a:endParaRPr lang="en-US">
              <a:solidFill>
                <a:prstClr val="black">
                  <a:tint val="75000"/>
                </a:prstClr>
              </a:solidFill>
              <a:latin typeface=".VnTime" pitchFamily="34" charset="0"/>
            </a:endParaRPr>
          </a:p>
        </p:txBody>
      </p:sp>
    </p:spTree>
    <p:extLst>
      <p:ext uri="{BB962C8B-B14F-4D97-AF65-F5344CB8AC3E}">
        <p14:creationId xmlns:p14="http://schemas.microsoft.com/office/powerpoint/2010/main" val="3491080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DCFB12-7D6C-4E38-91AC-EA2807F56E04}"/>
              </a:ext>
            </a:extLst>
          </p:cNvPr>
          <p:cNvSpPr>
            <a:spLocks noGrp="1"/>
          </p:cNvSpPr>
          <p:nvPr>
            <p:ph type="dt" sz="half" idx="10"/>
          </p:nvPr>
        </p:nvSpPr>
        <p:spPr/>
        <p:txBody>
          <a:bodyPr/>
          <a:lstStyle>
            <a:lvl1pPr>
              <a:defRPr/>
            </a:lvl1pPr>
          </a:lstStyle>
          <a:p>
            <a:pPr defTabSz="902314" eaLnBrk="0" fontAlgn="base" hangingPunct="0">
              <a:spcBef>
                <a:spcPct val="0"/>
              </a:spcBef>
              <a:spcAft>
                <a:spcPct val="0"/>
              </a:spcAft>
              <a:defRPr/>
            </a:pPr>
            <a:fld id="{FE134059-F0ED-404B-9088-3CD8AD32D1AE}" type="datetimeFigureOut">
              <a:rPr lang="en-US" smtClean="0">
                <a:solidFill>
                  <a:prstClr val="black">
                    <a:tint val="75000"/>
                  </a:prstClr>
                </a:solidFill>
                <a:latin typeface=".VnTime" pitchFamily="34" charset="0"/>
              </a:rPr>
              <a:pPr defTabSz="902314" eaLnBrk="0" fontAlgn="base" hangingPunct="0">
                <a:spcBef>
                  <a:spcPct val="0"/>
                </a:spcBef>
                <a:spcAft>
                  <a:spcPct val="0"/>
                </a:spcAft>
                <a:defRPr/>
              </a:pPr>
              <a:t>10/9/2021</a:t>
            </a:fld>
            <a:endParaRPr lang="en-US">
              <a:solidFill>
                <a:prstClr val="black">
                  <a:tint val="75000"/>
                </a:prstClr>
              </a:solidFill>
              <a:latin typeface=".VnTime" pitchFamily="34" charset="0"/>
            </a:endParaRPr>
          </a:p>
        </p:txBody>
      </p:sp>
      <p:sp>
        <p:nvSpPr>
          <p:cNvPr id="5" name="Footer Placeholder 4">
            <a:extLst>
              <a:ext uri="{FF2B5EF4-FFF2-40B4-BE49-F238E27FC236}">
                <a16:creationId xmlns:a16="http://schemas.microsoft.com/office/drawing/2014/main" id="{46CF64F1-2D1E-41F9-8862-9BEF56242852}"/>
              </a:ext>
            </a:extLst>
          </p:cNvPr>
          <p:cNvSpPr>
            <a:spLocks noGrp="1"/>
          </p:cNvSpPr>
          <p:nvPr>
            <p:ph type="ftr" sz="quarter" idx="11"/>
          </p:nvPr>
        </p:nvSpPr>
        <p:spPr/>
        <p:txBody>
          <a:bodyPr/>
          <a:lstStyle>
            <a:lvl1pPr>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6" name="Slide Number Placeholder 5">
            <a:extLst>
              <a:ext uri="{FF2B5EF4-FFF2-40B4-BE49-F238E27FC236}">
                <a16:creationId xmlns:a16="http://schemas.microsoft.com/office/drawing/2014/main" id="{36B837AA-B84D-41D4-B8EF-9A6AFE532BFA}"/>
              </a:ext>
            </a:extLst>
          </p:cNvPr>
          <p:cNvSpPr>
            <a:spLocks noGrp="1"/>
          </p:cNvSpPr>
          <p:nvPr>
            <p:ph type="sldNum" sz="quarter" idx="12"/>
          </p:nvPr>
        </p:nvSpPr>
        <p:spPr/>
        <p:txBody>
          <a:bodyPr/>
          <a:lstStyle>
            <a:lvl1pPr>
              <a:defRPr/>
            </a:lvl1pPr>
          </a:lstStyle>
          <a:p>
            <a:pPr defTabSz="902314" eaLnBrk="0" fontAlgn="base" hangingPunct="0">
              <a:spcBef>
                <a:spcPct val="0"/>
              </a:spcBef>
              <a:spcAft>
                <a:spcPct val="0"/>
              </a:spcAft>
              <a:defRPr/>
            </a:pPr>
            <a:fld id="{865FB461-4225-4DB1-9422-255D0C41E2D1}" type="slidenum">
              <a:rPr lang="en-US" smtClean="0">
                <a:solidFill>
                  <a:prstClr val="black">
                    <a:tint val="75000"/>
                  </a:prstClr>
                </a:solidFill>
                <a:latin typeface=".VnTime" pitchFamily="34" charset="0"/>
              </a:rPr>
              <a:pPr defTabSz="902314" eaLnBrk="0" fontAlgn="base" hangingPunct="0">
                <a:spcBef>
                  <a:spcPct val="0"/>
                </a:spcBef>
                <a:spcAft>
                  <a:spcPct val="0"/>
                </a:spcAft>
                <a:defRPr/>
              </a:pPr>
              <a:t>‹#›</a:t>
            </a:fld>
            <a:endParaRPr lang="en-US">
              <a:solidFill>
                <a:prstClr val="black">
                  <a:tint val="75000"/>
                </a:prstClr>
              </a:solidFill>
              <a:latin typeface=".VnTime" pitchFamily="34" charset="0"/>
            </a:endParaRPr>
          </a:p>
        </p:txBody>
      </p:sp>
    </p:spTree>
    <p:extLst>
      <p:ext uri="{BB962C8B-B14F-4D97-AF65-F5344CB8AC3E}">
        <p14:creationId xmlns:p14="http://schemas.microsoft.com/office/powerpoint/2010/main" val="1936229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76D56-9B66-4CD6-93A8-CCEB00CFA938}"/>
              </a:ext>
            </a:extLst>
          </p:cNvPr>
          <p:cNvSpPr>
            <a:spLocks noGrp="1"/>
          </p:cNvSpPr>
          <p:nvPr>
            <p:ph type="dt" sz="half" idx="10"/>
          </p:nvPr>
        </p:nvSpPr>
        <p:spPr/>
        <p:txBody>
          <a:bodyPr/>
          <a:lstStyle>
            <a:lvl1pPr>
              <a:defRPr/>
            </a:lvl1pPr>
          </a:lstStyle>
          <a:p>
            <a:pPr defTabSz="902314" eaLnBrk="0" fontAlgn="base" hangingPunct="0">
              <a:spcBef>
                <a:spcPct val="0"/>
              </a:spcBef>
              <a:spcAft>
                <a:spcPct val="0"/>
              </a:spcAft>
              <a:defRPr/>
            </a:pPr>
            <a:fld id="{ACD099A0-147B-424A-9E15-D621FE42C54F}" type="datetimeFigureOut">
              <a:rPr lang="en-US" smtClean="0">
                <a:solidFill>
                  <a:prstClr val="black">
                    <a:tint val="75000"/>
                  </a:prstClr>
                </a:solidFill>
                <a:latin typeface=".VnTime" pitchFamily="34" charset="0"/>
              </a:rPr>
              <a:pPr defTabSz="902314" eaLnBrk="0" fontAlgn="base" hangingPunct="0">
                <a:spcBef>
                  <a:spcPct val="0"/>
                </a:spcBef>
                <a:spcAft>
                  <a:spcPct val="0"/>
                </a:spcAft>
                <a:defRPr/>
              </a:pPr>
              <a:t>10/9/2021</a:t>
            </a:fld>
            <a:endParaRPr lang="en-US">
              <a:solidFill>
                <a:prstClr val="black">
                  <a:tint val="75000"/>
                </a:prstClr>
              </a:solidFill>
              <a:latin typeface=".VnTime" pitchFamily="34" charset="0"/>
            </a:endParaRPr>
          </a:p>
        </p:txBody>
      </p:sp>
      <p:sp>
        <p:nvSpPr>
          <p:cNvPr id="5" name="Footer Placeholder 4">
            <a:extLst>
              <a:ext uri="{FF2B5EF4-FFF2-40B4-BE49-F238E27FC236}">
                <a16:creationId xmlns:a16="http://schemas.microsoft.com/office/drawing/2014/main" id="{DD727F93-4E27-46FF-9083-F7518494D107}"/>
              </a:ext>
            </a:extLst>
          </p:cNvPr>
          <p:cNvSpPr>
            <a:spLocks noGrp="1"/>
          </p:cNvSpPr>
          <p:nvPr>
            <p:ph type="ftr" sz="quarter" idx="11"/>
          </p:nvPr>
        </p:nvSpPr>
        <p:spPr/>
        <p:txBody>
          <a:bodyPr/>
          <a:lstStyle>
            <a:lvl1pPr>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6" name="Slide Number Placeholder 5">
            <a:extLst>
              <a:ext uri="{FF2B5EF4-FFF2-40B4-BE49-F238E27FC236}">
                <a16:creationId xmlns:a16="http://schemas.microsoft.com/office/drawing/2014/main" id="{186788E3-8414-43D5-8B04-7547E605FAF9}"/>
              </a:ext>
            </a:extLst>
          </p:cNvPr>
          <p:cNvSpPr>
            <a:spLocks noGrp="1"/>
          </p:cNvSpPr>
          <p:nvPr>
            <p:ph type="sldNum" sz="quarter" idx="12"/>
          </p:nvPr>
        </p:nvSpPr>
        <p:spPr/>
        <p:txBody>
          <a:bodyPr/>
          <a:lstStyle>
            <a:lvl1pPr>
              <a:defRPr/>
            </a:lvl1pPr>
          </a:lstStyle>
          <a:p>
            <a:pPr defTabSz="902314" eaLnBrk="0" fontAlgn="base" hangingPunct="0">
              <a:spcBef>
                <a:spcPct val="0"/>
              </a:spcBef>
              <a:spcAft>
                <a:spcPct val="0"/>
              </a:spcAft>
              <a:defRPr/>
            </a:pPr>
            <a:fld id="{A5F6B728-DB57-4FC6-BC28-664CC7036F1E}" type="slidenum">
              <a:rPr lang="en-US" smtClean="0">
                <a:solidFill>
                  <a:prstClr val="black">
                    <a:tint val="75000"/>
                  </a:prstClr>
                </a:solidFill>
                <a:latin typeface=".VnTime" pitchFamily="34" charset="0"/>
              </a:rPr>
              <a:pPr defTabSz="902314" eaLnBrk="0" fontAlgn="base" hangingPunct="0">
                <a:spcBef>
                  <a:spcPct val="0"/>
                </a:spcBef>
                <a:spcAft>
                  <a:spcPct val="0"/>
                </a:spcAft>
                <a:defRPr/>
              </a:pPr>
              <a:t>‹#›</a:t>
            </a:fld>
            <a:endParaRPr lang="en-US">
              <a:solidFill>
                <a:prstClr val="black">
                  <a:tint val="75000"/>
                </a:prstClr>
              </a:solidFill>
              <a:latin typeface=".VnTime" pitchFamily="34" charset="0"/>
            </a:endParaRPr>
          </a:p>
        </p:txBody>
      </p:sp>
    </p:spTree>
    <p:extLst>
      <p:ext uri="{BB962C8B-B14F-4D97-AF65-F5344CB8AC3E}">
        <p14:creationId xmlns:p14="http://schemas.microsoft.com/office/powerpoint/2010/main" val="3242873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Just plants small">
    <p:spTree>
      <p:nvGrpSpPr>
        <p:cNvPr id="1" name="Shape 101"/>
        <p:cNvGrpSpPr/>
        <p:nvPr/>
      </p:nvGrpSpPr>
      <p:grpSpPr>
        <a:xfrm>
          <a:off x="0" y="0"/>
          <a:ext cx="0" cy="0"/>
          <a:chOff x="0" y="0"/>
          <a:chExt cx="0" cy="0"/>
        </a:xfrm>
      </p:grpSpPr>
      <p:pic>
        <p:nvPicPr>
          <p:cNvPr id="2" name="Shape 102">
            <a:extLst>
              <a:ext uri="{FF2B5EF4-FFF2-40B4-BE49-F238E27FC236}">
                <a16:creationId xmlns:a16="http://schemas.microsoft.com/office/drawing/2014/main" id="{53008E25-E164-4572-82B3-7F0740273D86}"/>
              </a:ext>
            </a:extLst>
          </p:cNvPr>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b="43533"/>
          <a:stretch>
            <a:fillRect/>
          </a:stretch>
        </p:blipFill>
        <p:spPr bwMode="auto">
          <a:xfrm>
            <a:off x="7442201" y="-12699"/>
            <a:ext cx="33401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Shape 103">
            <a:extLst>
              <a:ext uri="{FF2B5EF4-FFF2-40B4-BE49-F238E27FC236}">
                <a16:creationId xmlns:a16="http://schemas.microsoft.com/office/drawing/2014/main" id="{DEF78E68-A9AE-4586-A567-C5F30901266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1353" t="45142" r="-12064"/>
          <a:stretch>
            <a:fillRect/>
          </a:stretch>
        </p:blipFill>
        <p:spPr bwMode="auto">
          <a:xfrm>
            <a:off x="-12700" y="-12699"/>
            <a:ext cx="3632201" cy="1682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hape 104">
            <a:extLst>
              <a:ext uri="{FF2B5EF4-FFF2-40B4-BE49-F238E27FC236}">
                <a16:creationId xmlns:a16="http://schemas.microsoft.com/office/drawing/2014/main" id="{834DEB57-D43E-4A89-AA21-1792E7005BF9}"/>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l="2780" b="35069"/>
          <a:stretch>
            <a:fillRect/>
          </a:stretch>
        </p:blipFill>
        <p:spPr bwMode="auto">
          <a:xfrm>
            <a:off x="1049868" y="5805489"/>
            <a:ext cx="289348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105">
            <a:extLst>
              <a:ext uri="{FF2B5EF4-FFF2-40B4-BE49-F238E27FC236}">
                <a16:creationId xmlns:a16="http://schemas.microsoft.com/office/drawing/2014/main" id="{67D41FF5-1E0F-4B90-BA9C-ECAA45F8453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r="20660" b="38811"/>
          <a:stretch>
            <a:fillRect/>
          </a:stretch>
        </p:blipFill>
        <p:spPr bwMode="auto">
          <a:xfrm>
            <a:off x="9298518" y="4667251"/>
            <a:ext cx="2893483"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hape 106">
            <a:extLst>
              <a:ext uri="{FF2B5EF4-FFF2-40B4-BE49-F238E27FC236}">
                <a16:creationId xmlns:a16="http://schemas.microsoft.com/office/drawing/2014/main" id="{35E5A764-AC3E-4BF9-83BA-A0770D08983E}"/>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t="26810"/>
          <a:stretch>
            <a:fillRect/>
          </a:stretch>
        </p:blipFill>
        <p:spPr bwMode="auto">
          <a:xfrm>
            <a:off x="9074152" y="-12699"/>
            <a:ext cx="3117849"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hape 107">
            <a:extLst>
              <a:ext uri="{FF2B5EF4-FFF2-40B4-BE49-F238E27FC236}">
                <a16:creationId xmlns:a16="http://schemas.microsoft.com/office/drawing/2014/main" id="{0855A51B-9F0B-468B-A0D4-A662F4D3D291}"/>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34262" b="14813"/>
          <a:stretch>
            <a:fillRect/>
          </a:stretch>
        </p:blipFill>
        <p:spPr bwMode="auto">
          <a:xfrm>
            <a:off x="1" y="3949700"/>
            <a:ext cx="1875367" cy="290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hape 108">
            <a:extLst>
              <a:ext uri="{FF2B5EF4-FFF2-40B4-BE49-F238E27FC236}">
                <a16:creationId xmlns:a16="http://schemas.microsoft.com/office/drawing/2014/main" id="{CF1EAD9E-455B-4AFA-835A-2D76F7ABCD69}"/>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r="40695" b="12701"/>
          <a:stretch>
            <a:fillRect/>
          </a:stretch>
        </p:blipFill>
        <p:spPr bwMode="auto">
          <a:xfrm>
            <a:off x="10735733" y="3511551"/>
            <a:ext cx="1456267"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81690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9"/>
        <p:cNvGrpSpPr/>
        <p:nvPr/>
      </p:nvGrpSpPr>
      <p:grpSpPr>
        <a:xfrm>
          <a:off x="0" y="0"/>
          <a:ext cx="0" cy="0"/>
          <a:chOff x="0" y="0"/>
          <a:chExt cx="0" cy="0"/>
        </a:xfrm>
      </p:grpSpPr>
      <p:pic>
        <p:nvPicPr>
          <p:cNvPr id="5" name="Shape 50">
            <a:extLst>
              <a:ext uri="{FF2B5EF4-FFF2-40B4-BE49-F238E27FC236}">
                <a16:creationId xmlns:a16="http://schemas.microsoft.com/office/drawing/2014/main" id="{CA92E67D-1135-4870-9253-08B89FA1BD19}"/>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t="34288" r="26904"/>
          <a:stretch>
            <a:fillRect/>
          </a:stretch>
        </p:blipFill>
        <p:spPr bwMode="auto">
          <a:xfrm>
            <a:off x="8064500" y="-12699"/>
            <a:ext cx="4140201"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Shape 51">
            <a:extLst>
              <a:ext uri="{FF2B5EF4-FFF2-40B4-BE49-F238E27FC236}">
                <a16:creationId xmlns:a16="http://schemas.microsoft.com/office/drawing/2014/main" id="{B40A1C60-700B-4B30-AFB3-8B296B385499}"/>
              </a:ext>
            </a:extLst>
          </p:cNvPr>
          <p:cNvGrpSpPr>
            <a:grpSpLocks/>
          </p:cNvGrpSpPr>
          <p:nvPr/>
        </p:nvGrpSpPr>
        <p:grpSpPr bwMode="auto">
          <a:xfrm>
            <a:off x="821267" y="774701"/>
            <a:ext cx="10549467" cy="5308600"/>
            <a:chOff x="615225" y="581250"/>
            <a:chExt cx="7913399" cy="3981000"/>
          </a:xfrm>
        </p:grpSpPr>
        <p:sp>
          <p:nvSpPr>
            <p:cNvPr id="7" name="Shape 52">
              <a:extLst>
                <a:ext uri="{FF2B5EF4-FFF2-40B4-BE49-F238E27FC236}">
                  <a16:creationId xmlns:a16="http://schemas.microsoft.com/office/drawing/2014/main" id="{E76C5DCB-0766-4CF8-A20A-A8E288CDC77C}"/>
                </a:ext>
              </a:extLst>
            </p:cNvPr>
            <p:cNvSpPr>
              <a:spLocks noChangeArrowheads="1"/>
            </p:cNvSpPr>
            <p:nvPr/>
          </p:nvSpPr>
          <p:spPr bwMode="auto">
            <a:xfrm>
              <a:off x="615225" y="581250"/>
              <a:ext cx="7913399" cy="3981000"/>
            </a:xfrm>
            <a:prstGeom prst="rect">
              <a:avLst/>
            </a:prstGeom>
            <a:solidFill>
              <a:srgbClr val="FFFFFF">
                <a:alpha val="92548"/>
              </a:srgbClr>
            </a:solidFill>
            <a:ln w="9525">
              <a:solidFill>
                <a:srgbClr val="231F1C"/>
              </a:solidFill>
              <a:round/>
              <a:headEnd/>
              <a:tailEnd/>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02314" rtl="0" eaLnBrk="0" fontAlgn="base" latinLnBrk="0" hangingPunct="0">
                <a:lnSpc>
                  <a:spcPct val="100000"/>
                </a:lnSpc>
                <a:spcBef>
                  <a:spcPct val="0"/>
                </a:spcBef>
                <a:spcAft>
                  <a:spcPct val="0"/>
                </a:spcAft>
                <a:buClrTx/>
                <a:buSzTx/>
                <a:buFontTx/>
                <a:buNone/>
                <a:tabLst/>
                <a:defRPr/>
              </a:pPr>
              <a:endParaRPr kumimoji="0" lang="en-US" altLang="en-US" sz="1776"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Shape 53">
              <a:extLst>
                <a:ext uri="{FF2B5EF4-FFF2-40B4-BE49-F238E27FC236}">
                  <a16:creationId xmlns:a16="http://schemas.microsoft.com/office/drawing/2014/main" id="{B11EDF2E-5A3C-4698-87F8-7F19C521DF95}"/>
                </a:ext>
              </a:extLst>
            </p:cNvPr>
            <p:cNvSpPr>
              <a:spLocks noChangeArrowheads="1"/>
            </p:cNvSpPr>
            <p:nvPr/>
          </p:nvSpPr>
          <p:spPr bwMode="auto">
            <a:xfrm>
              <a:off x="704140" y="666965"/>
              <a:ext cx="7733983" cy="3809569"/>
            </a:xfrm>
            <a:prstGeom prst="rect">
              <a:avLst/>
            </a:prstGeom>
            <a:noFill/>
            <a:ln w="9525">
              <a:solidFill>
                <a:srgbClr val="231F1C"/>
              </a:solidFill>
              <a:round/>
              <a:headEnd/>
              <a:tailEnd/>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02314" rtl="0" eaLnBrk="0" fontAlgn="base" latinLnBrk="0" hangingPunct="0">
                <a:lnSpc>
                  <a:spcPct val="100000"/>
                </a:lnSpc>
                <a:spcBef>
                  <a:spcPct val="0"/>
                </a:spcBef>
                <a:spcAft>
                  <a:spcPct val="0"/>
                </a:spcAft>
                <a:buClrTx/>
                <a:buSzTx/>
                <a:buFontTx/>
                <a:buNone/>
                <a:tabLst/>
                <a:defRPr/>
              </a:pPr>
              <a:endParaRPr kumimoji="0" lang="en-US" altLang="en-US" sz="1776"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9" name="Shape 57">
            <a:extLst>
              <a:ext uri="{FF2B5EF4-FFF2-40B4-BE49-F238E27FC236}">
                <a16:creationId xmlns:a16="http://schemas.microsoft.com/office/drawing/2014/main" id="{EDAE9090-3234-4605-B06C-2A31AC039CA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57520" b="21764"/>
          <a:stretch>
            <a:fillRect/>
          </a:stretch>
        </p:blipFill>
        <p:spPr bwMode="auto">
          <a:xfrm>
            <a:off x="1" y="3173415"/>
            <a:ext cx="2038351" cy="368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Shape 58">
            <a:extLst>
              <a:ext uri="{FF2B5EF4-FFF2-40B4-BE49-F238E27FC236}">
                <a16:creationId xmlns:a16="http://schemas.microsoft.com/office/drawing/2014/main" id="{74463E9B-BD4A-4532-97AD-E23B153751D6}"/>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r="35069" b="72214"/>
          <a:stretch>
            <a:fillRect/>
          </a:stretch>
        </p:blipFill>
        <p:spPr bwMode="auto">
          <a:xfrm>
            <a:off x="9340852" y="4606927"/>
            <a:ext cx="2863849"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Shape 54"/>
          <p:cNvSpPr txBox="1">
            <a:spLocks noGrp="1"/>
          </p:cNvSpPr>
          <p:nvPr>
            <p:ph type="title"/>
          </p:nvPr>
        </p:nvSpPr>
        <p:spPr>
          <a:xfrm>
            <a:off x="1668803" y="1392236"/>
            <a:ext cx="8854399" cy="1271999"/>
          </a:xfrm>
          <a:prstGeom prst="rect">
            <a:avLst/>
          </a:prstGeom>
        </p:spPr>
        <p:txBody>
          <a:bodyPr lIns="91425" tIns="91425" rIns="91425" bIns="91425" anchor="t"/>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5" name="Shape 55"/>
          <p:cNvSpPr txBox="1">
            <a:spLocks noGrp="1"/>
          </p:cNvSpPr>
          <p:nvPr>
            <p:ph type="body" idx="1"/>
          </p:nvPr>
        </p:nvSpPr>
        <p:spPr>
          <a:xfrm>
            <a:off x="1588869" y="2821031"/>
            <a:ext cx="4375599" cy="2869600"/>
          </a:xfrm>
          <a:prstGeom prst="rect">
            <a:avLst/>
          </a:prstGeom>
        </p:spPr>
        <p:txBody>
          <a:bodyPr lIns="91425" tIns="91425" rIns="91425" b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6" name="Shape 56"/>
          <p:cNvSpPr txBox="1">
            <a:spLocks noGrp="1"/>
          </p:cNvSpPr>
          <p:nvPr>
            <p:ph type="body" idx="2"/>
          </p:nvPr>
        </p:nvSpPr>
        <p:spPr>
          <a:xfrm>
            <a:off x="6227736" y="2821031"/>
            <a:ext cx="4375599" cy="2869600"/>
          </a:xfrm>
          <a:prstGeom prst="rect">
            <a:avLst/>
          </a:prstGeom>
        </p:spPr>
        <p:txBody>
          <a:bodyPr lIns="91425" tIns="91425" rIns="91425" b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extLst>
      <p:ext uri="{BB962C8B-B14F-4D97-AF65-F5344CB8AC3E}">
        <p14:creationId xmlns:p14="http://schemas.microsoft.com/office/powerpoint/2010/main" val="7703712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9"/>
        <p:cNvGrpSpPr/>
        <p:nvPr/>
      </p:nvGrpSpPr>
      <p:grpSpPr>
        <a:xfrm>
          <a:off x="0" y="0"/>
          <a:ext cx="0" cy="0"/>
          <a:chOff x="0" y="0"/>
          <a:chExt cx="0" cy="0"/>
        </a:xfrm>
      </p:grpSpPr>
      <p:pic>
        <p:nvPicPr>
          <p:cNvPr id="6" name="Shape 60">
            <a:extLst>
              <a:ext uri="{FF2B5EF4-FFF2-40B4-BE49-F238E27FC236}">
                <a16:creationId xmlns:a16="http://schemas.microsoft.com/office/drawing/2014/main" id="{6113AE2C-B3A8-43FE-8832-F895EC50F2F9}"/>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l="45000" b="3157"/>
          <a:stretch>
            <a:fillRect/>
          </a:stretch>
        </p:blipFill>
        <p:spPr bwMode="auto">
          <a:xfrm>
            <a:off x="-14816" y="1778000"/>
            <a:ext cx="1574801" cy="5094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hape 61">
            <a:extLst>
              <a:ext uri="{FF2B5EF4-FFF2-40B4-BE49-F238E27FC236}">
                <a16:creationId xmlns:a16="http://schemas.microsoft.com/office/drawing/2014/main" id="{DB930F54-E8E1-4178-B59D-B7037BA20A5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6270" t="32211" r="-6270" b="-5402"/>
          <a:stretch>
            <a:fillRect/>
          </a:stretch>
        </p:blipFill>
        <p:spPr bwMode="auto">
          <a:xfrm>
            <a:off x="7340600" y="4108451"/>
            <a:ext cx="4851401"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Shape 62">
            <a:extLst>
              <a:ext uri="{FF2B5EF4-FFF2-40B4-BE49-F238E27FC236}">
                <a16:creationId xmlns:a16="http://schemas.microsoft.com/office/drawing/2014/main" id="{D7141D18-152E-4FCB-9A12-B023026AB09C}"/>
              </a:ext>
            </a:extLst>
          </p:cNvPr>
          <p:cNvGrpSpPr>
            <a:grpSpLocks/>
          </p:cNvGrpSpPr>
          <p:nvPr/>
        </p:nvGrpSpPr>
        <p:grpSpPr bwMode="auto">
          <a:xfrm>
            <a:off x="821267" y="774701"/>
            <a:ext cx="10549467" cy="5308600"/>
            <a:chOff x="615225" y="581250"/>
            <a:chExt cx="7913399" cy="3981000"/>
          </a:xfrm>
        </p:grpSpPr>
        <p:sp>
          <p:nvSpPr>
            <p:cNvPr id="9" name="Shape 63">
              <a:extLst>
                <a:ext uri="{FF2B5EF4-FFF2-40B4-BE49-F238E27FC236}">
                  <a16:creationId xmlns:a16="http://schemas.microsoft.com/office/drawing/2014/main" id="{2C2675BF-BE63-4CBB-B896-DE9E9C8F0B55}"/>
                </a:ext>
              </a:extLst>
            </p:cNvPr>
            <p:cNvSpPr>
              <a:spLocks noChangeArrowheads="1"/>
            </p:cNvSpPr>
            <p:nvPr/>
          </p:nvSpPr>
          <p:spPr bwMode="auto">
            <a:xfrm>
              <a:off x="615225" y="581250"/>
              <a:ext cx="7913399" cy="3981000"/>
            </a:xfrm>
            <a:prstGeom prst="rect">
              <a:avLst/>
            </a:prstGeom>
            <a:solidFill>
              <a:srgbClr val="FFFFFF">
                <a:alpha val="92548"/>
              </a:srgbClr>
            </a:solidFill>
            <a:ln w="9525">
              <a:solidFill>
                <a:srgbClr val="231F1C"/>
              </a:solidFill>
              <a:round/>
              <a:headEnd/>
              <a:tailEnd/>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02314" rtl="0" eaLnBrk="0" fontAlgn="base" latinLnBrk="0" hangingPunct="0">
                <a:lnSpc>
                  <a:spcPct val="100000"/>
                </a:lnSpc>
                <a:spcBef>
                  <a:spcPct val="0"/>
                </a:spcBef>
                <a:spcAft>
                  <a:spcPct val="0"/>
                </a:spcAft>
                <a:buClrTx/>
                <a:buSzTx/>
                <a:buFontTx/>
                <a:buNone/>
                <a:tabLst/>
                <a:defRPr/>
              </a:pPr>
              <a:endParaRPr kumimoji="0" lang="en-US" altLang="en-US" sz="1776"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Shape 64">
              <a:extLst>
                <a:ext uri="{FF2B5EF4-FFF2-40B4-BE49-F238E27FC236}">
                  <a16:creationId xmlns:a16="http://schemas.microsoft.com/office/drawing/2014/main" id="{98CB5F39-2ED5-4F63-BCBF-9FA5C53EE826}"/>
                </a:ext>
              </a:extLst>
            </p:cNvPr>
            <p:cNvSpPr>
              <a:spLocks noChangeArrowheads="1"/>
            </p:cNvSpPr>
            <p:nvPr/>
          </p:nvSpPr>
          <p:spPr bwMode="auto">
            <a:xfrm>
              <a:off x="704140" y="666965"/>
              <a:ext cx="7733983" cy="3809569"/>
            </a:xfrm>
            <a:prstGeom prst="rect">
              <a:avLst/>
            </a:prstGeom>
            <a:noFill/>
            <a:ln w="9525">
              <a:solidFill>
                <a:srgbClr val="231F1C"/>
              </a:solidFill>
              <a:round/>
              <a:headEnd/>
              <a:tailEnd/>
            </a:ln>
          </p:spPr>
          <p:txBody>
            <a:bodyPr lIns="91425" tIns="91425" rIns="91425" bIns="9142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02314" rtl="0" eaLnBrk="0" fontAlgn="base" latinLnBrk="0" hangingPunct="0">
                <a:lnSpc>
                  <a:spcPct val="100000"/>
                </a:lnSpc>
                <a:spcBef>
                  <a:spcPct val="0"/>
                </a:spcBef>
                <a:spcAft>
                  <a:spcPct val="0"/>
                </a:spcAft>
                <a:buClrTx/>
                <a:buSzTx/>
                <a:buFontTx/>
                <a:buNone/>
                <a:tabLst/>
                <a:defRPr/>
              </a:pPr>
              <a:endParaRPr kumimoji="0" lang="en-US" altLang="en-US" sz="1776"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1" name="Shape 69">
            <a:extLst>
              <a:ext uri="{FF2B5EF4-FFF2-40B4-BE49-F238E27FC236}">
                <a16:creationId xmlns:a16="http://schemas.microsoft.com/office/drawing/2014/main" id="{AC3DDC98-C214-4A34-B6F5-4AED14EDA2B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8865" t="39793" r="42702" b="-13091"/>
          <a:stretch>
            <a:fillRect/>
          </a:stretch>
        </p:blipFill>
        <p:spPr bwMode="auto">
          <a:xfrm>
            <a:off x="9144000" y="-6350"/>
            <a:ext cx="3073401"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Shape 65"/>
          <p:cNvSpPr txBox="1">
            <a:spLocks noGrp="1"/>
          </p:cNvSpPr>
          <p:nvPr>
            <p:ph type="title"/>
          </p:nvPr>
        </p:nvSpPr>
        <p:spPr>
          <a:xfrm>
            <a:off x="1668803" y="1392236"/>
            <a:ext cx="8854399" cy="1271999"/>
          </a:xfrm>
          <a:prstGeom prst="rect">
            <a:avLst/>
          </a:prstGeom>
        </p:spPr>
        <p:txBody>
          <a:bodyPr lIns="91425" tIns="91425" rIns="91425" bIns="91425" anchor="t"/>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6" name="Shape 66"/>
          <p:cNvSpPr txBox="1">
            <a:spLocks noGrp="1"/>
          </p:cNvSpPr>
          <p:nvPr>
            <p:ph type="body" idx="1"/>
          </p:nvPr>
        </p:nvSpPr>
        <p:spPr>
          <a:xfrm>
            <a:off x="1568133" y="2837236"/>
            <a:ext cx="2891200" cy="3112799"/>
          </a:xfrm>
          <a:prstGeom prst="rect">
            <a:avLst/>
          </a:prstGeom>
        </p:spPr>
        <p:txBody>
          <a:bodyPr lIns="91425" tIns="91425" rIns="91425" b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7" name="Shape 67"/>
          <p:cNvSpPr txBox="1">
            <a:spLocks noGrp="1"/>
          </p:cNvSpPr>
          <p:nvPr>
            <p:ph type="body" idx="2"/>
          </p:nvPr>
        </p:nvSpPr>
        <p:spPr>
          <a:xfrm>
            <a:off x="4607569" y="2837236"/>
            <a:ext cx="2891200" cy="3112799"/>
          </a:xfrm>
          <a:prstGeom prst="rect">
            <a:avLst/>
          </a:prstGeom>
        </p:spPr>
        <p:txBody>
          <a:bodyPr lIns="91425" tIns="91425" rIns="91425" b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68" name="Shape 68"/>
          <p:cNvSpPr txBox="1">
            <a:spLocks noGrp="1"/>
          </p:cNvSpPr>
          <p:nvPr>
            <p:ph type="body" idx="3"/>
          </p:nvPr>
        </p:nvSpPr>
        <p:spPr>
          <a:xfrm>
            <a:off x="7647005" y="2837236"/>
            <a:ext cx="2891200" cy="3112799"/>
          </a:xfrm>
          <a:prstGeom prst="rect">
            <a:avLst/>
          </a:prstGeom>
        </p:spPr>
        <p:txBody>
          <a:bodyPr lIns="91425" tIns="91425" rIns="91425" b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Tree>
    <p:extLst>
      <p:ext uri="{BB962C8B-B14F-4D97-AF65-F5344CB8AC3E}">
        <p14:creationId xmlns:p14="http://schemas.microsoft.com/office/powerpoint/2010/main" val="802867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1"/>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1"/>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7436D98-D354-4586-BB53-42A3DBD480BE}"/>
              </a:ext>
            </a:extLst>
          </p:cNvPr>
          <p:cNvSpPr>
            <a:spLocks noGrp="1" noChangeArrowheads="1"/>
          </p:cNvSpPr>
          <p:nvPr>
            <p:ph type="dt" sz="half" idx="10"/>
          </p:nvPr>
        </p:nvSpPr>
        <p:spPr/>
        <p:txBody>
          <a:bodyPr/>
          <a:lstStyle>
            <a:lvl1pPr>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8" name="Rectangle 5">
            <a:extLst>
              <a:ext uri="{FF2B5EF4-FFF2-40B4-BE49-F238E27FC236}">
                <a16:creationId xmlns:a16="http://schemas.microsoft.com/office/drawing/2014/main" id="{F30B1453-4534-4BC4-8C4A-928ABA9D5812}"/>
              </a:ext>
            </a:extLst>
          </p:cNvPr>
          <p:cNvSpPr>
            <a:spLocks noGrp="1" noChangeArrowheads="1"/>
          </p:cNvSpPr>
          <p:nvPr>
            <p:ph type="ftr" sz="quarter" idx="11"/>
          </p:nvPr>
        </p:nvSpPr>
        <p:spPr/>
        <p:txBody>
          <a:bodyPr/>
          <a:lstStyle>
            <a:lvl1pPr>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9" name="Rectangle 6">
            <a:extLst>
              <a:ext uri="{FF2B5EF4-FFF2-40B4-BE49-F238E27FC236}">
                <a16:creationId xmlns:a16="http://schemas.microsoft.com/office/drawing/2014/main" id="{CC9F0F60-C7DA-48E7-BF09-8164BE965B3C}"/>
              </a:ext>
            </a:extLst>
          </p:cNvPr>
          <p:cNvSpPr>
            <a:spLocks noGrp="1" noChangeArrowheads="1"/>
          </p:cNvSpPr>
          <p:nvPr>
            <p:ph type="sldNum" sz="quarter" idx="12"/>
          </p:nvPr>
        </p:nvSpPr>
        <p:spPr/>
        <p:txBody>
          <a:bodyPr/>
          <a:lstStyle>
            <a:lvl1pPr>
              <a:defRPr/>
            </a:lvl1pPr>
          </a:lstStyle>
          <a:p>
            <a:pPr defTabSz="902314" eaLnBrk="0" fontAlgn="base" hangingPunct="0">
              <a:spcBef>
                <a:spcPct val="0"/>
              </a:spcBef>
              <a:spcAft>
                <a:spcPct val="0"/>
              </a:spcAft>
              <a:defRPr/>
            </a:pPr>
            <a:fld id="{3B45E111-A0B2-4873-A624-943B595E74EE}" type="slidenum">
              <a:rPr lang="en-US" altLang="en-US" smtClean="0">
                <a:solidFill>
                  <a:prstClr val="black">
                    <a:tint val="75000"/>
                  </a:prstClr>
                </a:solidFill>
                <a:latin typeface=".VnTime" pitchFamily="34" charset="0"/>
              </a:rPr>
              <a:pPr defTabSz="902314" eaLnBrk="0" fontAlgn="base" hangingPunct="0">
                <a:spcBef>
                  <a:spcPct val="0"/>
                </a:spcBef>
                <a:spcAft>
                  <a:spcPct val="0"/>
                </a:spcAft>
                <a:defRPr/>
              </a:pPr>
              <a:t>‹#›</a:t>
            </a:fld>
            <a:endParaRPr lang="en-US" altLang="en-US">
              <a:solidFill>
                <a:prstClr val="black">
                  <a:tint val="75000"/>
                </a:prstClr>
              </a:solidFill>
              <a:latin typeface=".VnTime" pitchFamily="34" charset="0"/>
            </a:endParaRPr>
          </a:p>
        </p:txBody>
      </p:sp>
    </p:spTree>
    <p:extLst>
      <p:ext uri="{BB962C8B-B14F-4D97-AF65-F5344CB8AC3E}">
        <p14:creationId xmlns:p14="http://schemas.microsoft.com/office/powerpoint/2010/main" val="2717140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EC71E10-E127-4060-A96E-CF3F99F50F0F}" type="datetimeFigureOut">
              <a:rPr lang="en-US" smtClean="0"/>
              <a:t>10/9/2021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81A1F5-5A22-4F86-845E-701C9415D09F}" type="slidenum">
              <a:rPr lang="en-US" smtClean="0"/>
              <a:t>‹#›</a:t>
            </a:fld>
            <a:endParaRPr lang="en-US"/>
          </a:p>
        </p:txBody>
      </p:sp>
    </p:spTree>
    <p:extLst>
      <p:ext uri="{BB962C8B-B14F-4D97-AF65-F5344CB8AC3E}">
        <p14:creationId xmlns:p14="http://schemas.microsoft.com/office/powerpoint/2010/main" val="641259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C71E10-E127-4060-A96E-CF3F99F50F0F}" type="datetimeFigureOut">
              <a:rPr lang="en-US" smtClean="0"/>
              <a:t>10/9/2021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81A1F5-5A22-4F86-845E-701C9415D09F}" type="slidenum">
              <a:rPr lang="en-US" smtClean="0"/>
              <a:t>‹#›</a:t>
            </a:fld>
            <a:endParaRPr lang="en-US"/>
          </a:p>
        </p:txBody>
      </p:sp>
    </p:spTree>
    <p:extLst>
      <p:ext uri="{BB962C8B-B14F-4D97-AF65-F5344CB8AC3E}">
        <p14:creationId xmlns:p14="http://schemas.microsoft.com/office/powerpoint/2010/main" val="3580936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C71E10-E127-4060-A96E-CF3F99F50F0F}" type="datetimeFigureOut">
              <a:rPr lang="en-US" smtClean="0"/>
              <a:t>10/9/2021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81A1F5-5A22-4F86-845E-701C9415D09F}" type="slidenum">
              <a:rPr lang="en-US" smtClean="0"/>
              <a:t>‹#›</a:t>
            </a:fld>
            <a:endParaRPr lang="en-US"/>
          </a:p>
        </p:txBody>
      </p:sp>
    </p:spTree>
    <p:extLst>
      <p:ext uri="{BB962C8B-B14F-4D97-AF65-F5344CB8AC3E}">
        <p14:creationId xmlns:p14="http://schemas.microsoft.com/office/powerpoint/2010/main" val="3763478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C71E10-E127-4060-A96E-CF3F99F50F0F}" type="datetimeFigureOut">
              <a:rPr lang="en-US" smtClean="0"/>
              <a:t>10/9/2021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81A1F5-5A22-4F86-845E-701C9415D09F}" type="slidenum">
              <a:rPr lang="en-US" smtClean="0"/>
              <a:t>‹#›</a:t>
            </a:fld>
            <a:endParaRPr lang="en-US"/>
          </a:p>
        </p:txBody>
      </p:sp>
    </p:spTree>
    <p:extLst>
      <p:ext uri="{BB962C8B-B14F-4D97-AF65-F5344CB8AC3E}">
        <p14:creationId xmlns:p14="http://schemas.microsoft.com/office/powerpoint/2010/main" val="3539492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C71E10-E127-4060-A96E-CF3F99F50F0F}" type="datetimeFigureOut">
              <a:rPr lang="en-US" smtClean="0"/>
              <a:t>10/9/2021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81A1F5-5A22-4F86-845E-701C9415D09F}" type="slidenum">
              <a:rPr lang="en-US" smtClean="0"/>
              <a:t>‹#›</a:t>
            </a:fld>
            <a:endParaRPr lang="en-US"/>
          </a:p>
        </p:txBody>
      </p:sp>
    </p:spTree>
    <p:extLst>
      <p:ext uri="{BB962C8B-B14F-4D97-AF65-F5344CB8AC3E}">
        <p14:creationId xmlns:p14="http://schemas.microsoft.com/office/powerpoint/2010/main" val="2005478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C71E10-E127-4060-A96E-CF3F99F50F0F}" type="datetimeFigureOut">
              <a:rPr lang="en-US" smtClean="0"/>
              <a:t>10/9/2021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81A1F5-5A22-4F86-845E-701C9415D09F}" type="slidenum">
              <a:rPr lang="en-US" smtClean="0"/>
              <a:t>‹#›</a:t>
            </a:fld>
            <a:endParaRPr lang="en-US"/>
          </a:p>
        </p:txBody>
      </p:sp>
    </p:spTree>
    <p:extLst>
      <p:ext uri="{BB962C8B-B14F-4D97-AF65-F5344CB8AC3E}">
        <p14:creationId xmlns:p14="http://schemas.microsoft.com/office/powerpoint/2010/main" val="3085228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EC71E10-E127-4060-A96E-CF3F99F50F0F}" type="datetimeFigureOut">
              <a:rPr lang="en-US" smtClean="0"/>
              <a:t>10/9/2021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81A1F5-5A22-4F86-845E-701C9415D09F}" type="slidenum">
              <a:rPr lang="en-US" smtClean="0"/>
              <a:t>‹#›</a:t>
            </a:fld>
            <a:endParaRPr lang="en-US"/>
          </a:p>
        </p:txBody>
      </p:sp>
    </p:spTree>
    <p:extLst>
      <p:ext uri="{BB962C8B-B14F-4D97-AF65-F5344CB8AC3E}">
        <p14:creationId xmlns:p14="http://schemas.microsoft.com/office/powerpoint/2010/main" val="2144363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71E10-E127-4060-A96E-CF3F99F50F0F}" type="datetimeFigureOut">
              <a:rPr lang="en-US" smtClean="0"/>
              <a:t>10/9/2021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81A1F5-5A22-4F86-845E-701C9415D09F}" type="slidenum">
              <a:rPr lang="en-US" smtClean="0"/>
              <a:t>‹#›</a:t>
            </a:fld>
            <a:endParaRPr lang="en-US"/>
          </a:p>
        </p:txBody>
      </p:sp>
    </p:spTree>
    <p:extLst>
      <p:ext uri="{BB962C8B-B14F-4D97-AF65-F5344CB8AC3E}">
        <p14:creationId xmlns:p14="http://schemas.microsoft.com/office/powerpoint/2010/main" val="1524582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96AF9BCF-D65C-40B1-94B6-11323EC10347}"/>
              </a:ext>
            </a:extLst>
          </p:cNvPr>
          <p:cNvSpPr>
            <a:spLocks noGrp="1" noChangeArrowheads="1"/>
          </p:cNvSpPr>
          <p:nvPr>
            <p:ph type="title"/>
          </p:nvPr>
        </p:nvSpPr>
        <p:spPr bwMode="auto">
          <a:xfrm>
            <a:off x="838201"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9907E684-9243-4DC3-BFC7-CB3685C7DB55}"/>
              </a:ext>
            </a:extLst>
          </p:cNvPr>
          <p:cNvSpPr>
            <a:spLocks noGrp="1" noChangeArrowheads="1"/>
          </p:cNvSpPr>
          <p:nvPr>
            <p:ph type="body" idx="1"/>
          </p:nvPr>
        </p:nvSpPr>
        <p:spPr bwMode="auto">
          <a:xfrm>
            <a:off x="838201" y="1825626"/>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79928E1-5972-49C1-A88A-389EB7711C8B}"/>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02314" eaLnBrk="0" fontAlgn="base" hangingPunct="0">
              <a:spcBef>
                <a:spcPct val="0"/>
              </a:spcBef>
              <a:spcAft>
                <a:spcPct val="0"/>
              </a:spcAft>
              <a:defRPr/>
            </a:pPr>
            <a:fld id="{344FB12A-AD9A-4FC1-A6D4-1CF77202CDA7}" type="datetimeFigureOut">
              <a:rPr lang="en-US" smtClean="0">
                <a:solidFill>
                  <a:prstClr val="black">
                    <a:tint val="75000"/>
                  </a:prstClr>
                </a:solidFill>
                <a:latin typeface=".VnTime" pitchFamily="34" charset="0"/>
              </a:rPr>
              <a:pPr defTabSz="902314" eaLnBrk="0" fontAlgn="base" hangingPunct="0">
                <a:spcBef>
                  <a:spcPct val="0"/>
                </a:spcBef>
                <a:spcAft>
                  <a:spcPct val="0"/>
                </a:spcAft>
                <a:defRPr/>
              </a:pPr>
              <a:t>10/9/2021</a:t>
            </a:fld>
            <a:endParaRPr lang="en-US">
              <a:solidFill>
                <a:prstClr val="black">
                  <a:tint val="75000"/>
                </a:prstClr>
              </a:solidFill>
              <a:latin typeface=".VnTime" pitchFamily="34" charset="0"/>
            </a:endParaRPr>
          </a:p>
        </p:txBody>
      </p:sp>
      <p:sp>
        <p:nvSpPr>
          <p:cNvPr id="5" name="Footer Placeholder 4">
            <a:extLst>
              <a:ext uri="{FF2B5EF4-FFF2-40B4-BE49-F238E27FC236}">
                <a16:creationId xmlns:a16="http://schemas.microsoft.com/office/drawing/2014/main" id="{3572A09D-35B8-4DAA-8905-346C63B3E0AF}"/>
              </a:ext>
            </a:extLst>
          </p:cNvPr>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02314" eaLnBrk="0" fontAlgn="base" hangingPunct="0">
              <a:spcBef>
                <a:spcPct val="0"/>
              </a:spcBef>
              <a:spcAft>
                <a:spcPct val="0"/>
              </a:spcAft>
              <a:defRPr/>
            </a:pPr>
            <a:endParaRPr lang="en-US">
              <a:solidFill>
                <a:prstClr val="black">
                  <a:tint val="75000"/>
                </a:prstClr>
              </a:solidFill>
              <a:latin typeface=".VnTime" pitchFamily="34" charset="0"/>
            </a:endParaRPr>
          </a:p>
        </p:txBody>
      </p:sp>
      <p:sp>
        <p:nvSpPr>
          <p:cNvPr id="6" name="Slide Number Placeholder 5">
            <a:extLst>
              <a:ext uri="{FF2B5EF4-FFF2-40B4-BE49-F238E27FC236}">
                <a16:creationId xmlns:a16="http://schemas.microsoft.com/office/drawing/2014/main" id="{00545EA3-D7A2-4D60-AA6E-5E9928430B49}"/>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02314" eaLnBrk="0" fontAlgn="base" hangingPunct="0">
              <a:spcBef>
                <a:spcPct val="0"/>
              </a:spcBef>
              <a:spcAft>
                <a:spcPct val="0"/>
              </a:spcAft>
              <a:defRPr/>
            </a:pPr>
            <a:fld id="{138C039D-4F7D-4186-81D5-480BD973BE76}" type="slidenum">
              <a:rPr lang="en-US" smtClean="0">
                <a:solidFill>
                  <a:prstClr val="black">
                    <a:tint val="75000"/>
                  </a:prstClr>
                </a:solidFill>
                <a:latin typeface=".VnTime" pitchFamily="34" charset="0"/>
              </a:rPr>
              <a:pPr defTabSz="902314" eaLnBrk="0" fontAlgn="base" hangingPunct="0">
                <a:spcBef>
                  <a:spcPct val="0"/>
                </a:spcBef>
                <a:spcAft>
                  <a:spcPct val="0"/>
                </a:spcAft>
                <a:defRPr/>
              </a:pPr>
              <a:t>‹#›</a:t>
            </a:fld>
            <a:endParaRPr lang="en-US">
              <a:solidFill>
                <a:prstClr val="black">
                  <a:tint val="75000"/>
                </a:prstClr>
              </a:solidFill>
              <a:latin typeface=".VnTime" pitchFamily="34" charset="0"/>
            </a:endParaRPr>
          </a:p>
        </p:txBody>
      </p:sp>
    </p:spTree>
    <p:extLst>
      <p:ext uri="{BB962C8B-B14F-4D97-AF65-F5344CB8AC3E}">
        <p14:creationId xmlns:p14="http://schemas.microsoft.com/office/powerpoint/2010/main" val="1171938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685804" rtl="0" eaLnBrk="0" fontAlgn="base" hangingPunct="0">
        <a:lnSpc>
          <a:spcPct val="90000"/>
        </a:lnSpc>
        <a:spcBef>
          <a:spcPct val="0"/>
        </a:spcBef>
        <a:spcAft>
          <a:spcPct val="0"/>
        </a:spcAft>
        <a:defRPr sz="3299" kern="1200">
          <a:solidFill>
            <a:schemeClr val="tx1"/>
          </a:solidFill>
          <a:latin typeface="+mj-lt"/>
          <a:ea typeface="+mj-ea"/>
          <a:cs typeface="+mj-cs"/>
        </a:defRPr>
      </a:lvl1pPr>
      <a:lvl2pPr algn="l" defTabSz="685804" rtl="0" eaLnBrk="0" fontAlgn="base" hangingPunct="0">
        <a:lnSpc>
          <a:spcPct val="90000"/>
        </a:lnSpc>
        <a:spcBef>
          <a:spcPct val="0"/>
        </a:spcBef>
        <a:spcAft>
          <a:spcPct val="0"/>
        </a:spcAft>
        <a:defRPr sz="3299">
          <a:solidFill>
            <a:schemeClr val="tx1"/>
          </a:solidFill>
          <a:latin typeface="Calibri Light" panose="020F0302020204030204" pitchFamily="34" charset="0"/>
        </a:defRPr>
      </a:lvl2pPr>
      <a:lvl3pPr algn="l" defTabSz="685804" rtl="0" eaLnBrk="0" fontAlgn="base" hangingPunct="0">
        <a:lnSpc>
          <a:spcPct val="90000"/>
        </a:lnSpc>
        <a:spcBef>
          <a:spcPct val="0"/>
        </a:spcBef>
        <a:spcAft>
          <a:spcPct val="0"/>
        </a:spcAft>
        <a:defRPr sz="3299">
          <a:solidFill>
            <a:schemeClr val="tx1"/>
          </a:solidFill>
          <a:latin typeface="Calibri Light" panose="020F0302020204030204" pitchFamily="34" charset="0"/>
        </a:defRPr>
      </a:lvl3pPr>
      <a:lvl4pPr algn="l" defTabSz="685804" rtl="0" eaLnBrk="0" fontAlgn="base" hangingPunct="0">
        <a:lnSpc>
          <a:spcPct val="90000"/>
        </a:lnSpc>
        <a:spcBef>
          <a:spcPct val="0"/>
        </a:spcBef>
        <a:spcAft>
          <a:spcPct val="0"/>
        </a:spcAft>
        <a:defRPr sz="3299">
          <a:solidFill>
            <a:schemeClr val="tx1"/>
          </a:solidFill>
          <a:latin typeface="Calibri Light" panose="020F0302020204030204" pitchFamily="34" charset="0"/>
        </a:defRPr>
      </a:lvl4pPr>
      <a:lvl5pPr algn="l" defTabSz="685804" rtl="0" eaLnBrk="0" fontAlgn="base" hangingPunct="0">
        <a:lnSpc>
          <a:spcPct val="90000"/>
        </a:lnSpc>
        <a:spcBef>
          <a:spcPct val="0"/>
        </a:spcBef>
        <a:spcAft>
          <a:spcPct val="0"/>
        </a:spcAft>
        <a:defRPr sz="3299">
          <a:solidFill>
            <a:schemeClr val="tx1"/>
          </a:solidFill>
          <a:latin typeface="Calibri Light" panose="020F0302020204030204" pitchFamily="34" charset="0"/>
        </a:defRPr>
      </a:lvl5pPr>
      <a:lvl6pPr marL="457202" algn="l" defTabSz="685804" rtl="0" fontAlgn="base">
        <a:lnSpc>
          <a:spcPct val="90000"/>
        </a:lnSpc>
        <a:spcBef>
          <a:spcPct val="0"/>
        </a:spcBef>
        <a:spcAft>
          <a:spcPct val="0"/>
        </a:spcAft>
        <a:defRPr sz="3299">
          <a:solidFill>
            <a:schemeClr val="tx1"/>
          </a:solidFill>
          <a:latin typeface="Calibri Light" panose="020F0302020204030204" pitchFamily="34" charset="0"/>
        </a:defRPr>
      </a:lvl6pPr>
      <a:lvl7pPr marL="914405" algn="l" defTabSz="685804" rtl="0" fontAlgn="base">
        <a:lnSpc>
          <a:spcPct val="90000"/>
        </a:lnSpc>
        <a:spcBef>
          <a:spcPct val="0"/>
        </a:spcBef>
        <a:spcAft>
          <a:spcPct val="0"/>
        </a:spcAft>
        <a:defRPr sz="3299">
          <a:solidFill>
            <a:schemeClr val="tx1"/>
          </a:solidFill>
          <a:latin typeface="Calibri Light" panose="020F0302020204030204" pitchFamily="34" charset="0"/>
        </a:defRPr>
      </a:lvl7pPr>
      <a:lvl8pPr marL="1371607" algn="l" defTabSz="685804" rtl="0" fontAlgn="base">
        <a:lnSpc>
          <a:spcPct val="90000"/>
        </a:lnSpc>
        <a:spcBef>
          <a:spcPct val="0"/>
        </a:spcBef>
        <a:spcAft>
          <a:spcPct val="0"/>
        </a:spcAft>
        <a:defRPr sz="3299">
          <a:solidFill>
            <a:schemeClr val="tx1"/>
          </a:solidFill>
          <a:latin typeface="Calibri Light" panose="020F0302020204030204" pitchFamily="34" charset="0"/>
        </a:defRPr>
      </a:lvl8pPr>
      <a:lvl9pPr marL="1828810" algn="l" defTabSz="685804" rtl="0" fontAlgn="base">
        <a:lnSpc>
          <a:spcPct val="90000"/>
        </a:lnSpc>
        <a:spcBef>
          <a:spcPct val="0"/>
        </a:spcBef>
        <a:spcAft>
          <a:spcPct val="0"/>
        </a:spcAft>
        <a:defRPr sz="3299">
          <a:solidFill>
            <a:schemeClr val="tx1"/>
          </a:solidFill>
          <a:latin typeface="Calibri Light" panose="020F0302020204030204" pitchFamily="34" charset="0"/>
        </a:defRPr>
      </a:lvl9pPr>
    </p:titleStyle>
    <p:bodyStyle>
      <a:lvl1pPr marL="171451" indent="-171451" algn="l" defTabSz="685804"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2" indent="-171451" algn="l" defTabSz="685804"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5" indent="-171451" algn="l" defTabSz="685804"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7" indent="-171451" algn="l" defTabSz="685804" rtl="0" eaLnBrk="0" fontAlgn="base" hangingPunct="0">
        <a:lnSpc>
          <a:spcPct val="90000"/>
        </a:lnSpc>
        <a:spcBef>
          <a:spcPts val="375"/>
        </a:spcBef>
        <a:spcAft>
          <a:spcPct val="0"/>
        </a:spcAft>
        <a:buFont typeface="Arial" panose="020B0604020202020204" pitchFamily="34" charset="0"/>
        <a:buChar char="•"/>
        <a:defRPr sz="1299" kern="1200">
          <a:solidFill>
            <a:schemeClr val="tx1"/>
          </a:solidFill>
          <a:latin typeface="+mn-lt"/>
          <a:ea typeface="+mn-ea"/>
          <a:cs typeface="+mn-cs"/>
        </a:defRPr>
      </a:lvl4pPr>
      <a:lvl5pPr marL="1543058" indent="-171451" algn="l" defTabSz="685804" rtl="0" eaLnBrk="0" fontAlgn="base" hangingPunct="0">
        <a:lnSpc>
          <a:spcPct val="90000"/>
        </a:lnSpc>
        <a:spcBef>
          <a:spcPts val="375"/>
        </a:spcBef>
        <a:spcAft>
          <a:spcPct val="0"/>
        </a:spcAft>
        <a:buFont typeface="Arial" panose="020B0604020202020204" pitchFamily="34" charset="0"/>
        <a:buChar char="•"/>
        <a:defRPr sz="1299" kern="1200">
          <a:solidFill>
            <a:schemeClr val="tx1"/>
          </a:solidFill>
          <a:latin typeface="+mn-lt"/>
          <a:ea typeface="+mn-ea"/>
          <a:cs typeface="+mn-cs"/>
        </a:defRPr>
      </a:lvl5pPr>
      <a:lvl6pPr marL="1885961"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63"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64"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66" indent="-171451" algn="l" defTabSz="68580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4" rtl="0" eaLnBrk="1" latinLnBrk="0" hangingPunct="1">
        <a:defRPr sz="1350" kern="1200">
          <a:solidFill>
            <a:schemeClr val="tx1"/>
          </a:solidFill>
          <a:latin typeface="+mn-lt"/>
          <a:ea typeface="+mn-ea"/>
          <a:cs typeface="+mn-cs"/>
        </a:defRPr>
      </a:lvl1pPr>
      <a:lvl2pPr marL="342902" algn="l" defTabSz="685804" rtl="0" eaLnBrk="1" latinLnBrk="0" hangingPunct="1">
        <a:defRPr sz="1350" kern="1200">
          <a:solidFill>
            <a:schemeClr val="tx1"/>
          </a:solidFill>
          <a:latin typeface="+mn-lt"/>
          <a:ea typeface="+mn-ea"/>
          <a:cs typeface="+mn-cs"/>
        </a:defRPr>
      </a:lvl2pPr>
      <a:lvl3pPr marL="685804" algn="l" defTabSz="685804" rtl="0" eaLnBrk="1" latinLnBrk="0" hangingPunct="1">
        <a:defRPr sz="1350" kern="1200">
          <a:solidFill>
            <a:schemeClr val="tx1"/>
          </a:solidFill>
          <a:latin typeface="+mn-lt"/>
          <a:ea typeface="+mn-ea"/>
          <a:cs typeface="+mn-cs"/>
        </a:defRPr>
      </a:lvl3pPr>
      <a:lvl4pPr marL="1028706" algn="l" defTabSz="685804" rtl="0" eaLnBrk="1" latinLnBrk="0" hangingPunct="1">
        <a:defRPr sz="1350" kern="1200">
          <a:solidFill>
            <a:schemeClr val="tx1"/>
          </a:solidFill>
          <a:latin typeface="+mn-lt"/>
          <a:ea typeface="+mn-ea"/>
          <a:cs typeface="+mn-cs"/>
        </a:defRPr>
      </a:lvl4pPr>
      <a:lvl5pPr marL="1371607" algn="l" defTabSz="685804" rtl="0" eaLnBrk="1" latinLnBrk="0" hangingPunct="1">
        <a:defRPr sz="1350" kern="1200">
          <a:solidFill>
            <a:schemeClr val="tx1"/>
          </a:solidFill>
          <a:latin typeface="+mn-lt"/>
          <a:ea typeface="+mn-ea"/>
          <a:cs typeface="+mn-cs"/>
        </a:defRPr>
      </a:lvl5pPr>
      <a:lvl6pPr marL="1714509" algn="l" defTabSz="685804" rtl="0" eaLnBrk="1" latinLnBrk="0" hangingPunct="1">
        <a:defRPr sz="1350" kern="1200">
          <a:solidFill>
            <a:schemeClr val="tx1"/>
          </a:solidFill>
          <a:latin typeface="+mn-lt"/>
          <a:ea typeface="+mn-ea"/>
          <a:cs typeface="+mn-cs"/>
        </a:defRPr>
      </a:lvl6pPr>
      <a:lvl7pPr marL="2057412" algn="l" defTabSz="685804" rtl="0" eaLnBrk="1" latinLnBrk="0" hangingPunct="1">
        <a:defRPr sz="1350" kern="1200">
          <a:solidFill>
            <a:schemeClr val="tx1"/>
          </a:solidFill>
          <a:latin typeface="+mn-lt"/>
          <a:ea typeface="+mn-ea"/>
          <a:cs typeface="+mn-cs"/>
        </a:defRPr>
      </a:lvl7pPr>
      <a:lvl8pPr marL="2400313" algn="l" defTabSz="685804" rtl="0" eaLnBrk="1" latinLnBrk="0" hangingPunct="1">
        <a:defRPr sz="1350" kern="1200">
          <a:solidFill>
            <a:schemeClr val="tx1"/>
          </a:solidFill>
          <a:latin typeface="+mn-lt"/>
          <a:ea typeface="+mn-ea"/>
          <a:cs typeface="+mn-cs"/>
        </a:defRPr>
      </a:lvl8pPr>
      <a:lvl9pPr marL="2743215" algn="l" defTabSz="68580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0.png"/><Relationship Id="rId7"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150.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1.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image" Target="../media/image25.png"/><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8" Type="http://schemas.openxmlformats.org/officeDocument/2006/relationships/audio" Target="../media/media5.wav"/><Relationship Id="rId13" Type="http://schemas.openxmlformats.org/officeDocument/2006/relationships/image" Target="../media/image33.PNG"/><Relationship Id="rId18" Type="http://schemas.openxmlformats.org/officeDocument/2006/relationships/image" Target="../media/image30.png"/><Relationship Id="rId3" Type="http://schemas.microsoft.com/office/2007/relationships/media" Target="../media/media3.mp3"/><Relationship Id="rId7" Type="http://schemas.microsoft.com/office/2007/relationships/media" Target="../media/media5.wav"/><Relationship Id="rId12" Type="http://schemas.openxmlformats.org/officeDocument/2006/relationships/audio" Target="../media/audio1.wav"/><Relationship Id="rId17" Type="http://schemas.openxmlformats.org/officeDocument/2006/relationships/image" Target="../media/image37.png"/><Relationship Id="rId2" Type="http://schemas.openxmlformats.org/officeDocument/2006/relationships/audio" Target="../media/media2.wav"/><Relationship Id="rId16" Type="http://schemas.openxmlformats.org/officeDocument/2006/relationships/image" Target="../media/image36.png"/><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slideLayout" Target="../slideLayouts/slideLayout2.xml"/><Relationship Id="rId5" Type="http://schemas.microsoft.com/office/2007/relationships/media" Target="../media/media4.wav"/><Relationship Id="rId15" Type="http://schemas.openxmlformats.org/officeDocument/2006/relationships/image" Target="../media/image35.png"/><Relationship Id="rId10" Type="http://schemas.openxmlformats.org/officeDocument/2006/relationships/audio" Target="../media/media6.wav"/><Relationship Id="rId4" Type="http://schemas.openxmlformats.org/officeDocument/2006/relationships/audio" Target="../media/media3.mp3"/><Relationship Id="rId9" Type="http://schemas.microsoft.com/office/2007/relationships/media" Target="../media/media6.wav"/><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audio" Target="../media/media5.wav"/><Relationship Id="rId13" Type="http://schemas.openxmlformats.org/officeDocument/2006/relationships/image" Target="../media/image33.PNG"/><Relationship Id="rId18" Type="http://schemas.openxmlformats.org/officeDocument/2006/relationships/image" Target="../media/image30.png"/><Relationship Id="rId3" Type="http://schemas.microsoft.com/office/2007/relationships/media" Target="../media/media3.mp3"/><Relationship Id="rId7" Type="http://schemas.microsoft.com/office/2007/relationships/media" Target="../media/media5.wav"/><Relationship Id="rId12" Type="http://schemas.openxmlformats.org/officeDocument/2006/relationships/audio" Target="../media/audio1.wav"/><Relationship Id="rId17" Type="http://schemas.openxmlformats.org/officeDocument/2006/relationships/image" Target="../media/image37.png"/><Relationship Id="rId2" Type="http://schemas.openxmlformats.org/officeDocument/2006/relationships/audio" Target="../media/media2.wav"/><Relationship Id="rId16" Type="http://schemas.openxmlformats.org/officeDocument/2006/relationships/image" Target="../media/image36.png"/><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slideLayout" Target="../slideLayouts/slideLayout2.xml"/><Relationship Id="rId5" Type="http://schemas.microsoft.com/office/2007/relationships/media" Target="../media/media4.wav"/><Relationship Id="rId15" Type="http://schemas.openxmlformats.org/officeDocument/2006/relationships/image" Target="../media/image35.png"/><Relationship Id="rId10" Type="http://schemas.openxmlformats.org/officeDocument/2006/relationships/audio" Target="../media/media6.wav"/><Relationship Id="rId4" Type="http://schemas.openxmlformats.org/officeDocument/2006/relationships/audio" Target="../media/media3.mp3"/><Relationship Id="rId9" Type="http://schemas.microsoft.com/office/2007/relationships/media" Target="../media/media6.wav"/><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audio" Target="../media/media5.wav"/><Relationship Id="rId13" Type="http://schemas.openxmlformats.org/officeDocument/2006/relationships/image" Target="../media/image33.PNG"/><Relationship Id="rId18" Type="http://schemas.openxmlformats.org/officeDocument/2006/relationships/image" Target="../media/image30.png"/><Relationship Id="rId3" Type="http://schemas.microsoft.com/office/2007/relationships/media" Target="../media/media3.mp3"/><Relationship Id="rId7" Type="http://schemas.microsoft.com/office/2007/relationships/media" Target="../media/media5.wav"/><Relationship Id="rId12" Type="http://schemas.openxmlformats.org/officeDocument/2006/relationships/audio" Target="../media/audio1.wav"/><Relationship Id="rId17" Type="http://schemas.openxmlformats.org/officeDocument/2006/relationships/image" Target="../media/image37.png"/><Relationship Id="rId2" Type="http://schemas.openxmlformats.org/officeDocument/2006/relationships/audio" Target="../media/media2.wav"/><Relationship Id="rId16" Type="http://schemas.openxmlformats.org/officeDocument/2006/relationships/image" Target="../media/image36.png"/><Relationship Id="rId20" Type="http://schemas.openxmlformats.org/officeDocument/2006/relationships/image" Target="../media/image320.png"/><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slideLayout" Target="../slideLayouts/slideLayout2.xml"/><Relationship Id="rId5" Type="http://schemas.microsoft.com/office/2007/relationships/media" Target="../media/media4.wav"/><Relationship Id="rId15" Type="http://schemas.openxmlformats.org/officeDocument/2006/relationships/image" Target="../media/image35.png"/><Relationship Id="rId10" Type="http://schemas.openxmlformats.org/officeDocument/2006/relationships/audio" Target="../media/media6.wav"/><Relationship Id="rId19" Type="http://schemas.openxmlformats.org/officeDocument/2006/relationships/image" Target="../media/image310.png"/><Relationship Id="rId4" Type="http://schemas.openxmlformats.org/officeDocument/2006/relationships/audio" Target="../media/media3.mp3"/><Relationship Id="rId9" Type="http://schemas.microsoft.com/office/2007/relationships/media" Target="../media/media6.wav"/><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2545BDA-B8F4-4499-B121-9863559F1823}"/>
              </a:ext>
            </a:extLst>
          </p:cNvPr>
          <p:cNvSpPr>
            <a:spLocks noGrp="1" noChangeArrowheads="1"/>
          </p:cNvSpPr>
          <p:nvPr>
            <p:ph type="title"/>
          </p:nvPr>
        </p:nvSpPr>
        <p:spPr>
          <a:xfrm>
            <a:off x="2880593" y="767855"/>
            <a:ext cx="9236840" cy="857249"/>
          </a:xfrm>
        </p:spPr>
        <p:txBody>
          <a:bodyPr/>
          <a:lstStyle/>
          <a:p>
            <a:pPr eaLnBrk="1" hangingPunct="1"/>
            <a:r>
              <a:rPr lang="en-US" altLang="en-US" sz="3947" b="1" dirty="0" err="1">
                <a:solidFill>
                  <a:schemeClr val="bg1"/>
                </a:solidFill>
                <a:latin typeface="Times New Roman" panose="02020603050405020304" pitchFamily="18" charset="0"/>
                <a:cs typeface="Times New Roman" panose="02020603050405020304" pitchFamily="18" charset="0"/>
              </a:rPr>
              <a:t>Thứ</a:t>
            </a:r>
            <a:r>
              <a:rPr lang="en-US" altLang="en-US" sz="3947" b="1" dirty="0">
                <a:solidFill>
                  <a:schemeClr val="bg1"/>
                </a:solidFill>
                <a:latin typeface="Times New Roman" panose="02020603050405020304" pitchFamily="18" charset="0"/>
                <a:cs typeface="Times New Roman" panose="02020603050405020304" pitchFamily="18" charset="0"/>
              </a:rPr>
              <a:t> … </a:t>
            </a:r>
            <a:r>
              <a:rPr lang="en-US" altLang="en-US" sz="3947" b="1" dirty="0" err="1">
                <a:solidFill>
                  <a:schemeClr val="bg1"/>
                </a:solidFill>
                <a:latin typeface="Times New Roman" panose="02020603050405020304" pitchFamily="18" charset="0"/>
                <a:cs typeface="Times New Roman" panose="02020603050405020304" pitchFamily="18" charset="0"/>
              </a:rPr>
              <a:t>ngày</a:t>
            </a:r>
            <a:r>
              <a:rPr lang="en-US" altLang="en-US" sz="3947" b="1" dirty="0">
                <a:solidFill>
                  <a:schemeClr val="bg1"/>
                </a:solidFill>
                <a:latin typeface="Times New Roman" panose="02020603050405020304" pitchFamily="18" charset="0"/>
                <a:cs typeface="Times New Roman" panose="02020603050405020304" pitchFamily="18" charset="0"/>
              </a:rPr>
              <a:t> … </a:t>
            </a:r>
            <a:r>
              <a:rPr lang="en-US" altLang="en-US" sz="3947" b="1" dirty="0" err="1">
                <a:solidFill>
                  <a:schemeClr val="bg1"/>
                </a:solidFill>
                <a:latin typeface="Times New Roman" panose="02020603050405020304" pitchFamily="18" charset="0"/>
                <a:cs typeface="Times New Roman" panose="02020603050405020304" pitchFamily="18" charset="0"/>
              </a:rPr>
              <a:t>tháng</a:t>
            </a:r>
            <a:r>
              <a:rPr lang="en-US" altLang="en-US" sz="3947" b="1" dirty="0">
                <a:solidFill>
                  <a:schemeClr val="bg1"/>
                </a:solidFill>
                <a:latin typeface="Times New Roman" panose="02020603050405020304" pitchFamily="18" charset="0"/>
                <a:cs typeface="Times New Roman" panose="02020603050405020304" pitchFamily="18" charset="0"/>
              </a:rPr>
              <a:t> 10 </a:t>
            </a:r>
            <a:r>
              <a:rPr lang="en-US" altLang="en-US" sz="3947" b="1" dirty="0" err="1">
                <a:solidFill>
                  <a:schemeClr val="bg1"/>
                </a:solidFill>
                <a:latin typeface="Times New Roman" panose="02020603050405020304" pitchFamily="18" charset="0"/>
                <a:cs typeface="Times New Roman" panose="02020603050405020304" pitchFamily="18" charset="0"/>
              </a:rPr>
              <a:t>năm</a:t>
            </a:r>
            <a:r>
              <a:rPr lang="en-US" altLang="en-US" sz="3947" b="1" dirty="0">
                <a:solidFill>
                  <a:schemeClr val="bg1"/>
                </a:solidFill>
                <a:latin typeface="Times New Roman" panose="02020603050405020304" pitchFamily="18" charset="0"/>
                <a:cs typeface="Times New Roman" panose="02020603050405020304" pitchFamily="18" charset="0"/>
              </a:rPr>
              <a:t> 2021</a:t>
            </a:r>
          </a:p>
        </p:txBody>
      </p:sp>
      <p:cxnSp>
        <p:nvCxnSpPr>
          <p:cNvPr id="6" name="Straight Connector 5">
            <a:extLst>
              <a:ext uri="{FF2B5EF4-FFF2-40B4-BE49-F238E27FC236}">
                <a16:creationId xmlns:a16="http://schemas.microsoft.com/office/drawing/2014/main" id="{302888F5-498C-40C6-AB36-7D5244A39837}"/>
              </a:ext>
            </a:extLst>
          </p:cNvPr>
          <p:cNvCxnSpPr>
            <a:cxnSpLocks/>
          </p:cNvCxnSpPr>
          <p:nvPr/>
        </p:nvCxnSpPr>
        <p:spPr>
          <a:xfrm>
            <a:off x="2294618" y="1341838"/>
            <a:ext cx="0" cy="4810922"/>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8436" name="TextBox 3">
            <a:extLst>
              <a:ext uri="{FF2B5EF4-FFF2-40B4-BE49-F238E27FC236}">
                <a16:creationId xmlns:a16="http://schemas.microsoft.com/office/drawing/2014/main" id="{446E3063-1248-4252-ABE5-FBFC8D720361}"/>
              </a:ext>
            </a:extLst>
          </p:cNvPr>
          <p:cNvSpPr txBox="1">
            <a:spLocks noChangeArrowheads="1"/>
          </p:cNvSpPr>
          <p:nvPr/>
        </p:nvSpPr>
        <p:spPr bwMode="auto">
          <a:xfrm>
            <a:off x="5533026" y="1485545"/>
            <a:ext cx="1282723" cy="69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defTabSz="685804" fontAlgn="base">
              <a:lnSpc>
                <a:spcPct val="100000"/>
              </a:lnSpc>
              <a:spcBef>
                <a:spcPct val="0"/>
              </a:spcBef>
              <a:spcAft>
                <a:spcPct val="0"/>
              </a:spcAft>
              <a:buNone/>
            </a:pPr>
            <a:r>
              <a:rPr lang="en-US" altLang="en-US" sz="3947" b="1" dirty="0" err="1" smtClean="0">
                <a:solidFill>
                  <a:srgbClr val="FFFFFF"/>
                </a:solidFill>
                <a:latin typeface="Times New Roman" panose="02020603050405020304" pitchFamily="18" charset="0"/>
                <a:cs typeface="Times New Roman" panose="02020603050405020304" pitchFamily="18" charset="0"/>
              </a:rPr>
              <a:t>Toán</a:t>
            </a:r>
            <a:endParaRPr lang="en-US" altLang="en-US" sz="3947" b="1" dirty="0">
              <a:solidFill>
                <a:srgbClr val="FFFFFF"/>
              </a:solidFill>
              <a:latin typeface="Times New Roman" panose="02020603050405020304" pitchFamily="18" charset="0"/>
              <a:cs typeface="Times New Roman" panose="02020603050405020304" pitchFamily="18" charset="0"/>
            </a:endParaRPr>
          </a:p>
        </p:txBody>
      </p:sp>
      <p:sp>
        <p:nvSpPr>
          <p:cNvPr id="18437" name="TextBox 4">
            <a:extLst>
              <a:ext uri="{FF2B5EF4-FFF2-40B4-BE49-F238E27FC236}">
                <a16:creationId xmlns:a16="http://schemas.microsoft.com/office/drawing/2014/main" id="{01E4153D-D6C3-400D-AC8D-5547F4A36944}"/>
              </a:ext>
            </a:extLst>
          </p:cNvPr>
          <p:cNvSpPr txBox="1">
            <a:spLocks noChangeArrowheads="1"/>
          </p:cNvSpPr>
          <p:nvPr/>
        </p:nvSpPr>
        <p:spPr bwMode="auto">
          <a:xfrm>
            <a:off x="3507484" y="2185288"/>
            <a:ext cx="5666936" cy="69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defTabSz="685804" fontAlgn="base">
              <a:lnSpc>
                <a:spcPct val="100000"/>
              </a:lnSpc>
              <a:spcBef>
                <a:spcPct val="0"/>
              </a:spcBef>
              <a:spcAft>
                <a:spcPct val="0"/>
              </a:spcAft>
              <a:buNone/>
            </a:pPr>
            <a:r>
              <a:rPr lang="en-US" altLang="en-US" sz="3947" b="1" dirty="0" err="1" smtClean="0">
                <a:solidFill>
                  <a:srgbClr val="FFFFFF"/>
                </a:solidFill>
                <a:latin typeface="Times New Roman" panose="02020603050405020304" pitchFamily="18" charset="0"/>
                <a:cs typeface="Times New Roman" panose="02020603050405020304" pitchFamily="18" charset="0"/>
              </a:rPr>
              <a:t>Biểu</a:t>
            </a:r>
            <a:r>
              <a:rPr lang="en-US" altLang="en-US" sz="3947" b="1" dirty="0" smtClean="0">
                <a:solidFill>
                  <a:srgbClr val="FFFFFF"/>
                </a:solidFill>
                <a:latin typeface="Times New Roman" panose="02020603050405020304" pitchFamily="18" charset="0"/>
                <a:cs typeface="Times New Roman" panose="02020603050405020304" pitchFamily="18" charset="0"/>
              </a:rPr>
              <a:t> </a:t>
            </a:r>
            <a:r>
              <a:rPr lang="en-US" altLang="en-US" sz="3947" b="1" dirty="0" err="1" smtClean="0">
                <a:solidFill>
                  <a:srgbClr val="FFFFFF"/>
                </a:solidFill>
                <a:latin typeface="Times New Roman" panose="02020603050405020304" pitchFamily="18" charset="0"/>
                <a:cs typeface="Times New Roman" panose="02020603050405020304" pitchFamily="18" charset="0"/>
              </a:rPr>
              <a:t>thức</a:t>
            </a:r>
            <a:r>
              <a:rPr lang="en-US" altLang="en-US" sz="3947" b="1" dirty="0" smtClean="0">
                <a:solidFill>
                  <a:srgbClr val="FFFFFF"/>
                </a:solidFill>
                <a:latin typeface="Times New Roman" panose="02020603050405020304" pitchFamily="18" charset="0"/>
                <a:cs typeface="Times New Roman" panose="02020603050405020304" pitchFamily="18" charset="0"/>
              </a:rPr>
              <a:t> </a:t>
            </a:r>
            <a:r>
              <a:rPr lang="en-US" altLang="en-US" sz="3947" b="1" dirty="0" err="1" smtClean="0">
                <a:solidFill>
                  <a:srgbClr val="FFFFFF"/>
                </a:solidFill>
                <a:latin typeface="Times New Roman" panose="02020603050405020304" pitchFamily="18" charset="0"/>
                <a:cs typeface="Times New Roman" panose="02020603050405020304" pitchFamily="18" charset="0"/>
              </a:rPr>
              <a:t>có</a:t>
            </a:r>
            <a:r>
              <a:rPr lang="en-US" altLang="en-US" sz="3947" b="1" dirty="0" smtClean="0">
                <a:solidFill>
                  <a:srgbClr val="FFFFFF"/>
                </a:solidFill>
                <a:latin typeface="Times New Roman" panose="02020603050405020304" pitchFamily="18" charset="0"/>
                <a:cs typeface="Times New Roman" panose="02020603050405020304" pitchFamily="18" charset="0"/>
              </a:rPr>
              <a:t> </a:t>
            </a:r>
            <a:r>
              <a:rPr lang="en-US" altLang="en-US" sz="3947" b="1" dirty="0" err="1" smtClean="0">
                <a:solidFill>
                  <a:srgbClr val="FFFFFF"/>
                </a:solidFill>
                <a:latin typeface="Times New Roman" panose="02020603050405020304" pitchFamily="18" charset="0"/>
                <a:cs typeface="Times New Roman" panose="02020603050405020304" pitchFamily="18" charset="0"/>
              </a:rPr>
              <a:t>chứa</a:t>
            </a:r>
            <a:r>
              <a:rPr lang="en-US" altLang="en-US" sz="3947" b="1" dirty="0" smtClean="0">
                <a:solidFill>
                  <a:srgbClr val="FFFFFF"/>
                </a:solidFill>
                <a:latin typeface="Times New Roman" panose="02020603050405020304" pitchFamily="18" charset="0"/>
                <a:cs typeface="Times New Roman" panose="02020603050405020304" pitchFamily="18" charset="0"/>
              </a:rPr>
              <a:t> </a:t>
            </a:r>
            <a:r>
              <a:rPr lang="en-US" altLang="en-US" sz="3947" b="1" dirty="0" err="1" smtClean="0">
                <a:solidFill>
                  <a:srgbClr val="FFFFFF"/>
                </a:solidFill>
                <a:latin typeface="Times New Roman" panose="02020603050405020304" pitchFamily="18" charset="0"/>
                <a:cs typeface="Times New Roman" panose="02020603050405020304" pitchFamily="18" charset="0"/>
              </a:rPr>
              <a:t>ba</a:t>
            </a:r>
            <a:r>
              <a:rPr lang="en-US" altLang="en-US" sz="3947" b="1" dirty="0" smtClean="0">
                <a:solidFill>
                  <a:srgbClr val="FFFFFF"/>
                </a:solidFill>
                <a:latin typeface="Times New Roman" panose="02020603050405020304" pitchFamily="18" charset="0"/>
                <a:cs typeface="Times New Roman" panose="02020603050405020304" pitchFamily="18" charset="0"/>
              </a:rPr>
              <a:t> </a:t>
            </a:r>
            <a:r>
              <a:rPr lang="en-US" altLang="en-US" sz="3947" b="1" dirty="0" err="1" smtClean="0">
                <a:solidFill>
                  <a:srgbClr val="FFFFFF"/>
                </a:solidFill>
                <a:latin typeface="Times New Roman" panose="02020603050405020304" pitchFamily="18" charset="0"/>
                <a:cs typeface="Times New Roman" panose="02020603050405020304" pitchFamily="18" charset="0"/>
              </a:rPr>
              <a:t>chữ</a:t>
            </a:r>
            <a:endParaRPr lang="en-US" altLang="en-US" sz="3947" b="1" dirty="0">
              <a:solidFill>
                <a:srgbClr val="FFFFFF"/>
              </a:solidFill>
              <a:latin typeface="Times New Roman" panose="02020603050405020304" pitchFamily="18" charset="0"/>
              <a:cs typeface="Times New Roman" panose="02020603050405020304" pitchFamily="18" charset="0"/>
            </a:endParaRPr>
          </a:p>
        </p:txBody>
      </p:sp>
      <p:sp>
        <p:nvSpPr>
          <p:cNvPr id="18438" name="TextBox 6">
            <a:extLst>
              <a:ext uri="{FF2B5EF4-FFF2-40B4-BE49-F238E27FC236}">
                <a16:creationId xmlns:a16="http://schemas.microsoft.com/office/drawing/2014/main" id="{8AE0418A-52EC-465F-8F55-39181FB3F744}"/>
              </a:ext>
            </a:extLst>
          </p:cNvPr>
          <p:cNvSpPr txBox="1">
            <a:spLocks noChangeArrowheads="1"/>
          </p:cNvSpPr>
          <p:nvPr/>
        </p:nvSpPr>
        <p:spPr bwMode="auto">
          <a:xfrm>
            <a:off x="7736954" y="4899496"/>
            <a:ext cx="3576620" cy="69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defTabSz="685804" fontAlgn="base">
              <a:lnSpc>
                <a:spcPct val="100000"/>
              </a:lnSpc>
              <a:spcBef>
                <a:spcPct val="0"/>
              </a:spcBef>
              <a:spcAft>
                <a:spcPct val="0"/>
              </a:spcAft>
              <a:buNone/>
            </a:pPr>
            <a:r>
              <a:rPr lang="en-US" altLang="en-US" sz="3947" b="1" dirty="0">
                <a:solidFill>
                  <a:srgbClr val="FFFFFF"/>
                </a:solidFill>
                <a:latin typeface="Times New Roman" panose="02020603050405020304" pitchFamily="18" charset="0"/>
                <a:cs typeface="Times New Roman" panose="02020603050405020304" pitchFamily="18" charset="0"/>
              </a:rPr>
              <a:t>SGK – </a:t>
            </a:r>
            <a:r>
              <a:rPr lang="en-US" altLang="en-US" sz="3947" b="1" dirty="0" err="1">
                <a:solidFill>
                  <a:srgbClr val="FFFFFF"/>
                </a:solidFill>
                <a:latin typeface="Times New Roman" panose="02020603050405020304" pitchFamily="18" charset="0"/>
                <a:cs typeface="Times New Roman" panose="02020603050405020304" pitchFamily="18" charset="0"/>
              </a:rPr>
              <a:t>trang</a:t>
            </a:r>
            <a:r>
              <a:rPr lang="en-US" altLang="en-US" sz="3947" b="1" dirty="0">
                <a:solidFill>
                  <a:srgbClr val="FFFFFF"/>
                </a:solidFill>
                <a:latin typeface="Times New Roman" panose="02020603050405020304" pitchFamily="18" charset="0"/>
                <a:cs typeface="Times New Roman" panose="02020603050405020304" pitchFamily="18" charset="0"/>
              </a:rPr>
              <a:t> </a:t>
            </a:r>
            <a:r>
              <a:rPr lang="en-US" altLang="en-US" sz="3947" b="1" dirty="0" smtClean="0">
                <a:solidFill>
                  <a:srgbClr val="FFFFFF"/>
                </a:solidFill>
                <a:latin typeface="Times New Roman" panose="02020603050405020304" pitchFamily="18" charset="0"/>
                <a:cs typeface="Times New Roman" panose="02020603050405020304" pitchFamily="18" charset="0"/>
              </a:rPr>
              <a:t>43</a:t>
            </a:r>
            <a:endParaRPr lang="en-US" altLang="en-US" sz="3947" b="1"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33441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88333" y="181471"/>
            <a:ext cx="11201400" cy="492443"/>
          </a:xfrm>
          <a:prstGeom prst="rect">
            <a:avLst/>
          </a:prstGeom>
          <a:noFill/>
        </p:spPr>
        <p:txBody>
          <a:bodyPr wrap="square" rtlCol="0">
            <a:spAutoFit/>
          </a:bodyPr>
          <a:lstStyle/>
          <a:p>
            <a:r>
              <a:rPr lang="en-US" sz="2600" b="1" dirty="0" err="1">
                <a:latin typeface="Cambria" panose="02040503050406030204" pitchFamily="18" charset="0"/>
                <a:ea typeface="Cambria" panose="02040503050406030204" pitchFamily="18" charset="0"/>
              </a:rPr>
              <a:t>Bài</a:t>
            </a:r>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4</a:t>
            </a:r>
            <a:r>
              <a:rPr lang="vi-VN" sz="2600" i="1" dirty="0">
                <a:latin typeface="Cambria" panose="02040503050406030204" pitchFamily="18" charset="0"/>
                <a:ea typeface="Cambria" panose="02040503050406030204" pitchFamily="18" charset="0"/>
              </a:rPr>
              <a:t>(SGK – T44)</a:t>
            </a:r>
            <a:r>
              <a:rPr lang="vi-VN" sz="2600" dirty="0">
                <a:latin typeface="Cambria" panose="02040503050406030204" pitchFamily="18" charset="0"/>
                <a:ea typeface="Cambria" panose="02040503050406030204" pitchFamily="18" charset="0"/>
              </a:rPr>
              <a:t> </a:t>
            </a:r>
          </a:p>
        </p:txBody>
      </p:sp>
      <p:sp>
        <p:nvSpPr>
          <p:cNvPr id="6" name="TextBox 5"/>
          <p:cNvSpPr txBox="1"/>
          <p:nvPr/>
        </p:nvSpPr>
        <p:spPr>
          <a:xfrm>
            <a:off x="0" y="1002527"/>
            <a:ext cx="12471148" cy="492443"/>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rPr>
              <a:t>a. Gọi P là chu vi của hình tam giác. Viết công thức tính chu vi P của hình tam giác đó?</a:t>
            </a:r>
          </a:p>
        </p:txBody>
      </p:sp>
      <p:grpSp>
        <p:nvGrpSpPr>
          <p:cNvPr id="18" name="Group 17"/>
          <p:cNvGrpSpPr/>
          <p:nvPr/>
        </p:nvGrpSpPr>
        <p:grpSpPr>
          <a:xfrm>
            <a:off x="8446883" y="1582065"/>
            <a:ext cx="3458423" cy="2989225"/>
            <a:chOff x="8383509" y="2272420"/>
            <a:chExt cx="3458423" cy="2989225"/>
          </a:xfrm>
        </p:grpSpPr>
        <p:sp>
          <p:nvSpPr>
            <p:cNvPr id="7" name="Isosceles Triangle 6"/>
            <p:cNvSpPr/>
            <p:nvPr/>
          </p:nvSpPr>
          <p:spPr>
            <a:xfrm>
              <a:off x="8383509" y="2272420"/>
              <a:ext cx="3458423" cy="2516863"/>
            </a:xfrm>
            <a:prstGeom prst="triangle">
              <a:avLst>
                <a:gd name="adj" fmla="val 29114"/>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383509" y="3195873"/>
              <a:ext cx="1095469" cy="492443"/>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rPr>
                <a:t>a</a:t>
              </a:r>
              <a:endParaRPr lang="en-US" sz="2600" dirty="0">
                <a:latin typeface="Cambria" panose="02040503050406030204" pitchFamily="18" charset="0"/>
                <a:ea typeface="Cambria" panose="02040503050406030204" pitchFamily="18" charset="0"/>
              </a:endParaRPr>
            </a:p>
          </p:txBody>
        </p:sp>
        <p:sp>
          <p:nvSpPr>
            <p:cNvPr id="9" name="TextBox 8"/>
            <p:cNvSpPr txBox="1"/>
            <p:nvPr/>
          </p:nvSpPr>
          <p:spPr>
            <a:xfrm>
              <a:off x="10581992" y="3038408"/>
              <a:ext cx="1095469" cy="492443"/>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rPr>
                <a:t>b</a:t>
              </a:r>
              <a:endParaRPr lang="en-US" sz="2600" dirty="0">
                <a:latin typeface="Cambria" panose="02040503050406030204" pitchFamily="18" charset="0"/>
                <a:ea typeface="Cambria" panose="02040503050406030204" pitchFamily="18" charset="0"/>
              </a:endParaRPr>
            </a:p>
          </p:txBody>
        </p:sp>
        <p:sp>
          <p:nvSpPr>
            <p:cNvPr id="10" name="TextBox 9"/>
            <p:cNvSpPr txBox="1"/>
            <p:nvPr/>
          </p:nvSpPr>
          <p:spPr>
            <a:xfrm>
              <a:off x="10112720" y="4769202"/>
              <a:ext cx="1095469" cy="492443"/>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rPr>
                <a:t>c</a:t>
              </a:r>
              <a:endParaRPr lang="en-US" sz="2600" dirty="0">
                <a:latin typeface="Cambria" panose="02040503050406030204" pitchFamily="18" charset="0"/>
                <a:ea typeface="Cambria" panose="02040503050406030204" pitchFamily="18" charset="0"/>
              </a:endParaRPr>
            </a:p>
          </p:txBody>
        </p:sp>
      </p:grpSp>
      <p:grpSp>
        <p:nvGrpSpPr>
          <p:cNvPr id="14" name="Group 13"/>
          <p:cNvGrpSpPr/>
          <p:nvPr/>
        </p:nvGrpSpPr>
        <p:grpSpPr>
          <a:xfrm>
            <a:off x="2276569" y="1582066"/>
            <a:ext cx="3747246" cy="1064662"/>
            <a:chOff x="2036274" y="2245541"/>
            <a:chExt cx="3897815" cy="1064662"/>
          </a:xfrm>
        </p:grpSpPr>
        <p:pic>
          <p:nvPicPr>
            <p:cNvPr id="12" name="图片 3">
              <a:extLst>
                <a:ext uri="{FF2B5EF4-FFF2-40B4-BE49-F238E27FC236}">
                  <a16:creationId xmlns:a16="http://schemas.microsoft.com/office/drawing/2014/main" id="{B238E580-2396-40EC-8446-2A708678C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274" y="2245541"/>
              <a:ext cx="3296217" cy="1064662"/>
            </a:xfrm>
            <a:prstGeom prst="rect">
              <a:avLst/>
            </a:prstGeom>
          </p:spPr>
        </p:pic>
        <p:sp>
          <p:nvSpPr>
            <p:cNvPr id="13" name="TextBox 12"/>
            <p:cNvSpPr txBox="1"/>
            <p:nvPr/>
          </p:nvSpPr>
          <p:spPr>
            <a:xfrm>
              <a:off x="2466612" y="2411668"/>
              <a:ext cx="3467477"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P = a + b + c</a:t>
              </a:r>
              <a:endParaRPr lang="en-US" sz="3200" b="1" dirty="0">
                <a:latin typeface="Cambria" panose="02040503050406030204" pitchFamily="18" charset="0"/>
                <a:ea typeface="Cambria" panose="02040503050406030204" pitchFamily="18" charset="0"/>
              </a:endParaRPr>
            </a:p>
          </p:txBody>
        </p:sp>
      </p:grpSp>
      <p:sp>
        <p:nvSpPr>
          <p:cNvPr id="15" name="TextBox 14"/>
          <p:cNvSpPr txBox="1"/>
          <p:nvPr/>
        </p:nvSpPr>
        <p:spPr>
          <a:xfrm>
            <a:off x="0" y="2646728"/>
            <a:ext cx="12471148" cy="492443"/>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rPr>
              <a:t>b. Tính chu vi của hình tam giác biết:</a:t>
            </a:r>
          </a:p>
        </p:txBody>
      </p:sp>
      <p:sp>
        <p:nvSpPr>
          <p:cNvPr id="16" name="TextBox 15"/>
          <p:cNvSpPr txBox="1"/>
          <p:nvPr/>
        </p:nvSpPr>
        <p:spPr>
          <a:xfrm>
            <a:off x="371192" y="3280381"/>
            <a:ext cx="12471148" cy="492443"/>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rPr>
              <a:t>a = 10cm, b = 3dm, c = 3cm</a:t>
            </a:r>
          </a:p>
        </p:txBody>
      </p:sp>
      <p:sp>
        <p:nvSpPr>
          <p:cNvPr id="17" name="TextBox 16"/>
          <p:cNvSpPr txBox="1"/>
          <p:nvPr/>
        </p:nvSpPr>
        <p:spPr>
          <a:xfrm>
            <a:off x="4563325" y="3692499"/>
            <a:ext cx="2525917" cy="492443"/>
          </a:xfrm>
          <a:prstGeom prst="rect">
            <a:avLst/>
          </a:prstGeom>
          <a:noFill/>
        </p:spPr>
        <p:txBody>
          <a:bodyPr wrap="square" rtlCol="0">
            <a:spAutoFit/>
          </a:bodyPr>
          <a:lstStyle/>
          <a:p>
            <a:r>
              <a:rPr lang="vi-VN" sz="2600" i="1" dirty="0">
                <a:latin typeface="Cambria" panose="02040503050406030204" pitchFamily="18" charset="0"/>
                <a:ea typeface="Cambria" panose="02040503050406030204" pitchFamily="18" charset="0"/>
              </a:rPr>
              <a:t>Bài giải</a:t>
            </a:r>
            <a:endParaRPr lang="en-US" sz="2600" i="1" dirty="0">
              <a:latin typeface="Cambria" panose="02040503050406030204" pitchFamily="18" charset="0"/>
              <a:ea typeface="Cambria" panose="02040503050406030204" pitchFamily="18" charset="0"/>
            </a:endParaRPr>
          </a:p>
        </p:txBody>
      </p:sp>
      <p:sp>
        <p:nvSpPr>
          <p:cNvPr id="19" name="TextBox 18"/>
          <p:cNvSpPr txBox="1"/>
          <p:nvPr/>
        </p:nvSpPr>
        <p:spPr>
          <a:xfrm>
            <a:off x="4098667" y="4346155"/>
            <a:ext cx="3455231" cy="492443"/>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rPr>
              <a:t>Đổi 3dm = 30cm</a:t>
            </a:r>
          </a:p>
        </p:txBody>
      </p:sp>
      <p:sp>
        <p:nvSpPr>
          <p:cNvPr id="20" name="TextBox 19"/>
          <p:cNvSpPr txBox="1"/>
          <p:nvPr/>
        </p:nvSpPr>
        <p:spPr>
          <a:xfrm>
            <a:off x="3464934" y="4905695"/>
            <a:ext cx="5117762" cy="492443"/>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rPr>
              <a:t>Chu vi hình tam giác đó là:</a:t>
            </a:r>
          </a:p>
        </p:txBody>
      </p:sp>
      <p:sp>
        <p:nvSpPr>
          <p:cNvPr id="21" name="TextBox 20"/>
          <p:cNvSpPr txBox="1"/>
          <p:nvPr/>
        </p:nvSpPr>
        <p:spPr>
          <a:xfrm>
            <a:off x="3676693" y="5455452"/>
            <a:ext cx="5117762" cy="492443"/>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rPr>
              <a:t>10 + 30 + 3 = 43 (cm)</a:t>
            </a:r>
          </a:p>
        </p:txBody>
      </p:sp>
      <p:sp>
        <p:nvSpPr>
          <p:cNvPr id="22" name="TextBox 21"/>
          <p:cNvSpPr txBox="1"/>
          <p:nvPr/>
        </p:nvSpPr>
        <p:spPr>
          <a:xfrm>
            <a:off x="4440175" y="6005209"/>
            <a:ext cx="5117762" cy="492443"/>
          </a:xfrm>
          <a:prstGeom prst="rect">
            <a:avLst/>
          </a:prstGeom>
          <a:noFill/>
        </p:spPr>
        <p:txBody>
          <a:bodyPr wrap="square" rtlCol="0">
            <a:spAutoFit/>
          </a:bodyPr>
          <a:lstStyle/>
          <a:p>
            <a:r>
              <a:rPr lang="vi-VN" sz="2600" dirty="0">
                <a:latin typeface="Cambria" panose="02040503050406030204" pitchFamily="18" charset="0"/>
                <a:ea typeface="Cambria" panose="02040503050406030204" pitchFamily="18" charset="0"/>
              </a:rPr>
              <a:t>Đáp số: 43cm</a:t>
            </a:r>
          </a:p>
        </p:txBody>
      </p:sp>
    </p:spTree>
    <p:extLst>
      <p:ext uri="{BB962C8B-B14F-4D97-AF65-F5344CB8AC3E}">
        <p14:creationId xmlns:p14="http://schemas.microsoft.com/office/powerpoint/2010/main" val="270135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barn(inVertical)">
                                      <p:cBhvr>
                                        <p:cTn id="17" dur="500"/>
                                        <p:tgtEl>
                                          <p:spTgt spid="2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xEl>
                                              <p:pRg st="0" end="0"/>
                                            </p:txEl>
                                          </p:spTgt>
                                        </p:tgtEl>
                                        <p:attrNameLst>
                                          <p:attrName>style.visibility</p:attrName>
                                        </p:attrNameLst>
                                      </p:cBhvr>
                                      <p:to>
                                        <p:strVal val="visible"/>
                                      </p:to>
                                    </p:set>
                                    <p:animEffect transition="in" filter="barn(inVertical)">
                                      <p:cBhvr>
                                        <p:cTn id="22" dur="500"/>
                                        <p:tgtEl>
                                          <p:spTgt spid="2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barn(inVertical)">
                                      <p:cBhvr>
                                        <p:cTn id="2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1">
            <a:extLst>
              <a:ext uri="{FF2B5EF4-FFF2-40B4-BE49-F238E27FC236}">
                <a16:creationId xmlns:a16="http://schemas.microsoft.com/office/drawing/2014/main" id="{F973B1DC-2CF1-4FF5-8109-90FA02B83E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2593" y="0"/>
            <a:ext cx="11629407" cy="6858000"/>
          </a:xfrm>
          <a:prstGeom prst="rect">
            <a:avLst/>
          </a:prstGeom>
        </p:spPr>
      </p:pic>
      <p:pic>
        <p:nvPicPr>
          <p:cNvPr id="5" name="图片 20">
            <a:extLst>
              <a:ext uri="{FF2B5EF4-FFF2-40B4-BE49-F238E27FC236}">
                <a16:creationId xmlns:a16="http://schemas.microsoft.com/office/drawing/2014/main" id="{C727206D-D6F5-4316-8F63-17616AAFD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993349" y="315495"/>
            <a:ext cx="4040291" cy="3364140"/>
          </a:xfrm>
          <a:prstGeom prst="rect">
            <a:avLst/>
          </a:prstGeom>
        </p:spPr>
      </p:pic>
      <p:pic>
        <p:nvPicPr>
          <p:cNvPr id="6" name="图片 16">
            <a:extLst>
              <a:ext uri="{FF2B5EF4-FFF2-40B4-BE49-F238E27FC236}">
                <a16:creationId xmlns:a16="http://schemas.microsoft.com/office/drawing/2014/main" id="{1176428E-F213-435E-B8CE-7B3963364A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080" y="0"/>
            <a:ext cx="669026" cy="898902"/>
          </a:xfrm>
          <a:prstGeom prst="rect">
            <a:avLst/>
          </a:prstGeom>
        </p:spPr>
      </p:pic>
      <p:pic>
        <p:nvPicPr>
          <p:cNvPr id="7" name="图片 2">
            <a:extLst>
              <a:ext uri="{FF2B5EF4-FFF2-40B4-BE49-F238E27FC236}">
                <a16:creationId xmlns:a16="http://schemas.microsoft.com/office/drawing/2014/main" id="{A0CDD03B-2553-427B-B05F-1DBA2B165F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080" y="1172530"/>
            <a:ext cx="2992209" cy="5014210"/>
          </a:xfrm>
          <a:prstGeom prst="rect">
            <a:avLst/>
          </a:prstGeom>
        </p:spPr>
      </p:pic>
      <p:sp>
        <p:nvSpPr>
          <p:cNvPr id="8" name="文本框 14">
            <a:extLst>
              <a:ext uri="{FF2B5EF4-FFF2-40B4-BE49-F238E27FC236}">
                <a16:creationId xmlns:a16="http://schemas.microsoft.com/office/drawing/2014/main" id="{2B586BA7-1B5E-40AC-B848-179C1759B194}"/>
              </a:ext>
            </a:extLst>
          </p:cNvPr>
          <p:cNvSpPr txBox="1"/>
          <p:nvPr/>
        </p:nvSpPr>
        <p:spPr>
          <a:xfrm>
            <a:off x="5845692" y="555940"/>
            <a:ext cx="2588144" cy="923330"/>
          </a:xfrm>
          <a:prstGeom prst="rect">
            <a:avLst/>
          </a:prstGeom>
          <a:noFill/>
        </p:spPr>
        <p:txBody>
          <a:bodyPr wrap="none" rtlCol="0">
            <a:spAutoFit/>
          </a:bodyPr>
          <a:lstStyle/>
          <a:p>
            <a:r>
              <a:rPr lang="en-US" altLang="zh-CN" sz="5400" dirty="0" smtClean="0">
                <a:solidFill>
                  <a:schemeClr val="bg1"/>
                </a:solidFill>
                <a:latin typeface="Cambria" panose="02040503050406030204" pitchFamily="18" charset="0"/>
                <a:ea typeface="义启紫水晶体" panose="02010601030101010101" pitchFamily="2" charset="-122"/>
              </a:rPr>
              <a:t>DẶN DÒ</a:t>
            </a:r>
            <a:endParaRPr lang="zh-CN" altLang="en-US" sz="5400" dirty="0">
              <a:solidFill>
                <a:schemeClr val="bg1"/>
              </a:solidFill>
              <a:latin typeface="Cambria" panose="02040503050406030204" pitchFamily="18" charset="0"/>
              <a:ea typeface="义启紫水晶体" panose="02010601030101010101" pitchFamily="2" charset="-122"/>
            </a:endParaRPr>
          </a:p>
        </p:txBody>
      </p:sp>
    </p:spTree>
    <p:extLst>
      <p:ext uri="{BB962C8B-B14F-4D97-AF65-F5344CB8AC3E}">
        <p14:creationId xmlns:p14="http://schemas.microsoft.com/office/powerpoint/2010/main" val="295191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
                                        <p:tgtEl>
                                          <p:spTgt spid="5"/>
                                        </p:tgtEl>
                                      </p:cBhvr>
                                    </p:animEffect>
                                  </p:childTnLst>
                                </p:cTn>
                              </p:par>
                            </p:childTnLst>
                          </p:cTn>
                        </p:par>
                        <p:par>
                          <p:cTn id="12" fill="hold">
                            <p:stCondLst>
                              <p:cond delay="6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F18F0250-687D-454C-A652-52ECC458A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20"/>
            <a:ext cx="11684000" cy="6858000"/>
          </a:xfrm>
          <a:prstGeom prst="rect">
            <a:avLst/>
          </a:prstGeom>
        </p:spPr>
      </p:pic>
      <p:pic>
        <p:nvPicPr>
          <p:cNvPr id="7" name="图片 6">
            <a:extLst>
              <a:ext uri="{FF2B5EF4-FFF2-40B4-BE49-F238E27FC236}">
                <a16:creationId xmlns:a16="http://schemas.microsoft.com/office/drawing/2014/main" id="{4108B71E-C37D-4995-828F-434A73CEBF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105" y="1534003"/>
            <a:ext cx="5391952" cy="5128054"/>
          </a:xfrm>
          <a:prstGeom prst="rect">
            <a:avLst/>
          </a:prstGeom>
        </p:spPr>
      </p:pic>
      <p:sp>
        <p:nvSpPr>
          <p:cNvPr id="9" name="TextBox 8"/>
          <p:cNvSpPr txBox="1"/>
          <p:nvPr/>
        </p:nvSpPr>
        <p:spPr>
          <a:xfrm>
            <a:off x="-169570" y="1709427"/>
            <a:ext cx="8208912" cy="2388603"/>
          </a:xfrm>
          <a:prstGeom prst="rect">
            <a:avLst/>
          </a:prstGeom>
          <a:noFill/>
        </p:spPr>
        <p:txBody>
          <a:bodyPr wrap="square" rtlCol="0">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n-US" sz="8800" b="1" i="0" u="none" strike="noStrike" kern="1200" cap="none" spc="0" normalizeH="0" baseline="0" noProof="0" dirty="0" smtClean="0">
                <a:ln w="0"/>
                <a:solidFill>
                  <a:srgbClr val="ED7D31">
                    <a:lumMod val="50000"/>
                  </a:srgbClr>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HẸN</a:t>
            </a:r>
            <a:r>
              <a:rPr kumimoji="0" lang="en-US" sz="8800" b="1" i="0" u="none" strike="noStrike" kern="1200" cap="none" spc="0" normalizeH="0" noProof="0" dirty="0" smtClean="0">
                <a:ln w="0"/>
                <a:solidFill>
                  <a:srgbClr val="ED7D31">
                    <a:lumMod val="50000"/>
                  </a:srgbClr>
                </a:solidFill>
                <a:effectLst>
                  <a:outerShdw blurRad="38100" dist="38100" dir="2700000" algn="tl">
                    <a:srgbClr val="000000">
                      <a:alpha val="43137"/>
                    </a:srgbClr>
                  </a:outerShdw>
                </a:effectLst>
                <a:uLnTx/>
                <a:uFillTx/>
                <a:latin typeface="Bookman Old Style" panose="02050604050505020204" pitchFamily="18" charset="0"/>
                <a:ea typeface="+mn-ea"/>
                <a:cs typeface="+mn-cs"/>
              </a:rPr>
              <a:t> GẶP LẠI</a:t>
            </a:r>
            <a:endParaRPr kumimoji="0" lang="en-US" sz="8800" b="1" i="0" u="none" strike="noStrike" kern="1200" cap="none" spc="0" normalizeH="0" baseline="0" noProof="0" dirty="0">
              <a:ln w="0"/>
              <a:solidFill>
                <a:srgbClr val="ED7D31">
                  <a:lumMod val="50000"/>
                </a:srgbClr>
              </a:solidFill>
              <a:effectLst>
                <a:outerShdw blurRad="38100" dist="38100" dir="2700000" algn="tl">
                  <a:srgbClr val="000000">
                    <a:alpha val="43137"/>
                  </a:srgbClr>
                </a:outerShdw>
              </a:effectLst>
              <a:uLnTx/>
              <a:uFillTx/>
              <a:latin typeface="Bookman Old Style" panose="02050604050505020204" pitchFamily="18" charset="0"/>
              <a:ea typeface="+mn-ea"/>
              <a:cs typeface="+mn-cs"/>
            </a:endParaRPr>
          </a:p>
        </p:txBody>
      </p:sp>
    </p:spTree>
    <p:extLst>
      <p:ext uri="{BB962C8B-B14F-4D97-AF65-F5344CB8AC3E}">
        <p14:creationId xmlns:p14="http://schemas.microsoft.com/office/powerpoint/2010/main" val="25364398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F18F0250-687D-454C-A652-52ECC458A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379" y="0"/>
            <a:ext cx="11684000" cy="6858000"/>
          </a:xfrm>
          <a:prstGeom prst="rect">
            <a:avLst/>
          </a:prstGeom>
        </p:spPr>
      </p:pic>
      <p:pic>
        <p:nvPicPr>
          <p:cNvPr id="5" name="图片 2">
            <a:extLst>
              <a:ext uri="{FF2B5EF4-FFF2-40B4-BE49-F238E27FC236}">
                <a16:creationId xmlns:a16="http://schemas.microsoft.com/office/drawing/2014/main" id="{CB387DDB-DCC1-44C2-8DC1-C1EA49ABD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0"/>
            <a:ext cx="8991600" cy="6858000"/>
          </a:xfrm>
          <a:prstGeom prst="rect">
            <a:avLst/>
          </a:prstGeom>
        </p:spPr>
      </p:pic>
      <p:pic>
        <p:nvPicPr>
          <p:cNvPr id="6" name="图片 5">
            <a:extLst>
              <a:ext uri="{FF2B5EF4-FFF2-40B4-BE49-F238E27FC236}">
                <a16:creationId xmlns:a16="http://schemas.microsoft.com/office/drawing/2014/main" id="{E5150259-B47E-4827-8486-1605CEC06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760" y="1962936"/>
            <a:ext cx="3593752" cy="3445384"/>
          </a:xfrm>
          <a:prstGeom prst="rect">
            <a:avLst/>
          </a:prstGeom>
        </p:spPr>
      </p:pic>
      <p:pic>
        <p:nvPicPr>
          <p:cNvPr id="7" name="图片 20">
            <a:extLst>
              <a:ext uri="{FF2B5EF4-FFF2-40B4-BE49-F238E27FC236}">
                <a16:creationId xmlns:a16="http://schemas.microsoft.com/office/drawing/2014/main" id="{645D0267-48C2-443B-910C-0CF6198A4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3164" y="1774966"/>
            <a:ext cx="572233" cy="448069"/>
          </a:xfrm>
          <a:prstGeom prst="rect">
            <a:avLst/>
          </a:prstGeom>
        </p:spPr>
      </p:pic>
      <p:pic>
        <p:nvPicPr>
          <p:cNvPr id="8" name="图片 22">
            <a:extLst>
              <a:ext uri="{FF2B5EF4-FFF2-40B4-BE49-F238E27FC236}">
                <a16:creationId xmlns:a16="http://schemas.microsoft.com/office/drawing/2014/main" id="{1FD0A1CA-EA25-4FA8-BB53-D1528324FC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3645" y="3726657"/>
            <a:ext cx="388687" cy="421078"/>
          </a:xfrm>
          <a:prstGeom prst="rect">
            <a:avLst/>
          </a:prstGeom>
        </p:spPr>
      </p:pic>
      <p:sp>
        <p:nvSpPr>
          <p:cNvPr id="9" name="文本框 23">
            <a:extLst>
              <a:ext uri="{FF2B5EF4-FFF2-40B4-BE49-F238E27FC236}">
                <a16:creationId xmlns:a16="http://schemas.microsoft.com/office/drawing/2014/main" id="{FF7C61B0-3ED4-441E-8420-5454D2F08788}"/>
              </a:ext>
            </a:extLst>
          </p:cNvPr>
          <p:cNvSpPr txBox="1"/>
          <p:nvPr/>
        </p:nvSpPr>
        <p:spPr>
          <a:xfrm>
            <a:off x="879988" y="3192306"/>
            <a:ext cx="2409634" cy="769441"/>
          </a:xfrm>
          <a:prstGeom prst="rect">
            <a:avLst/>
          </a:prstGeom>
          <a:noFill/>
        </p:spPr>
        <p:txBody>
          <a:bodyPr wrap="none" rtlCol="0">
            <a:spAutoFit/>
          </a:bodyPr>
          <a:lstStyle/>
          <a:p>
            <a:r>
              <a:rPr lang="vi-VN" altLang="zh-CN" sz="4400" b="1" dirty="0">
                <a:latin typeface="Cambria" panose="02040503050406030204" pitchFamily="18" charset="0"/>
                <a:ea typeface="Cambria" panose="02040503050406030204" pitchFamily="18" charset="0"/>
              </a:rPr>
              <a:t>Mục tiêu</a:t>
            </a:r>
            <a:endParaRPr lang="zh-CN" altLang="en-US" sz="4400" b="1" dirty="0">
              <a:latin typeface="Cambria" panose="02040503050406030204" pitchFamily="18" charset="0"/>
              <a:ea typeface="义启紫水晶体" panose="02010601030101010101" pitchFamily="2" charset="-122"/>
            </a:endParaRPr>
          </a:p>
        </p:txBody>
      </p:sp>
      <p:sp>
        <p:nvSpPr>
          <p:cNvPr id="10" name="文本框 28">
            <a:extLst>
              <a:ext uri="{FF2B5EF4-FFF2-40B4-BE49-F238E27FC236}">
                <a16:creationId xmlns:a16="http://schemas.microsoft.com/office/drawing/2014/main" id="{E8725142-52EF-4CB1-8F91-6778F5C10DC9}"/>
              </a:ext>
            </a:extLst>
          </p:cNvPr>
          <p:cNvSpPr txBox="1"/>
          <p:nvPr/>
        </p:nvSpPr>
        <p:spPr>
          <a:xfrm>
            <a:off x="5342393" y="3685628"/>
            <a:ext cx="6613626" cy="2305568"/>
          </a:xfrm>
          <a:prstGeom prst="rect">
            <a:avLst/>
          </a:prstGeom>
          <a:noFill/>
        </p:spPr>
        <p:txBody>
          <a:bodyPr wrap="square" rtlCol="0">
            <a:spAutoFit/>
          </a:bodyPr>
          <a:lstStyle/>
          <a:p>
            <a:pPr marL="0" lvl="1" algn="just">
              <a:lnSpc>
                <a:spcPct val="150000"/>
              </a:lnSpc>
            </a:pPr>
            <a:r>
              <a:rPr lang="vi-VN" sz="4000" dirty="0">
                <a:latin typeface="Cambria" panose="02040503050406030204" pitchFamily="18" charset="0"/>
                <a:ea typeface="Cambria" panose="02040503050406030204" pitchFamily="18" charset="0"/>
              </a:rPr>
              <a:t>Tính được giá trị </a:t>
            </a:r>
            <a:r>
              <a:rPr lang="vi-VN" sz="4000" dirty="0" smtClean="0">
                <a:latin typeface="Cambria" panose="02040503050406030204" pitchFamily="18" charset="0"/>
                <a:ea typeface="Cambria" panose="02040503050406030204" pitchFamily="18" charset="0"/>
              </a:rPr>
              <a:t>biểu </a:t>
            </a:r>
            <a:r>
              <a:rPr lang="vi-VN" sz="4000" dirty="0">
                <a:latin typeface="Cambria" panose="02040503050406030204" pitchFamily="18" charset="0"/>
                <a:ea typeface="Cambria" panose="02040503050406030204" pitchFamily="18" charset="0"/>
              </a:rPr>
              <a:t>thức có chứa ba chữ.</a:t>
            </a:r>
            <a:endParaRPr lang="en-US" sz="4000" dirty="0">
              <a:latin typeface="Cambria" panose="02040503050406030204" pitchFamily="18" charset="0"/>
              <a:ea typeface="Cambria" panose="02040503050406030204" pitchFamily="18" charset="0"/>
            </a:endParaRPr>
          </a:p>
          <a:p>
            <a:pPr algn="just">
              <a:lnSpc>
                <a:spcPct val="150000"/>
              </a:lnSpc>
            </a:pPr>
            <a:endParaRPr lang="zh-CN" altLang="en-US" dirty="0">
              <a:solidFill>
                <a:srgbClr val="AFAB98"/>
              </a:solidFill>
              <a:latin typeface="微软雅黑" panose="020B0503020204020204" pitchFamily="34" charset="-122"/>
              <a:ea typeface="微软雅黑" panose="020B0503020204020204" pitchFamily="34" charset="-122"/>
            </a:endParaRPr>
          </a:p>
        </p:txBody>
      </p:sp>
      <p:sp>
        <p:nvSpPr>
          <p:cNvPr id="11" name="文本框 32">
            <a:extLst>
              <a:ext uri="{FF2B5EF4-FFF2-40B4-BE49-F238E27FC236}">
                <a16:creationId xmlns:a16="http://schemas.microsoft.com/office/drawing/2014/main" id="{BED5D469-B043-495F-B682-05055934A3D2}"/>
              </a:ext>
            </a:extLst>
          </p:cNvPr>
          <p:cNvSpPr txBox="1"/>
          <p:nvPr/>
        </p:nvSpPr>
        <p:spPr>
          <a:xfrm>
            <a:off x="5550163" y="1750288"/>
            <a:ext cx="6538743" cy="1600438"/>
          </a:xfrm>
          <a:prstGeom prst="rect">
            <a:avLst/>
          </a:prstGeom>
          <a:noFill/>
        </p:spPr>
        <p:txBody>
          <a:bodyPr wrap="square" rtlCol="0">
            <a:spAutoFit/>
          </a:bodyPr>
          <a:lstStyle/>
          <a:p>
            <a:pPr marL="0" lvl="1"/>
            <a:r>
              <a:rPr lang="vi-VN" sz="4000" dirty="0">
                <a:latin typeface="Cambria" panose="02040503050406030204" pitchFamily="18" charset="0"/>
                <a:ea typeface="Cambria" panose="02040503050406030204" pitchFamily="18" charset="0"/>
              </a:rPr>
              <a:t>Nhận biết biểu thức có chứa ba chữ.</a:t>
            </a:r>
            <a:endParaRPr lang="en-US" sz="4000" dirty="0"/>
          </a:p>
          <a:p>
            <a:endParaRPr lang="zh-CN" altLang="en-US" dirty="0">
              <a:solidFill>
                <a:srgbClr val="AFAB98"/>
              </a:solidFill>
              <a:latin typeface="微软雅黑" panose="020B0503020204020204" pitchFamily="34" charset="-122"/>
              <a:ea typeface="微软雅黑" panose="020B0503020204020204" pitchFamily="34" charset="-122"/>
            </a:endParaRPr>
          </a:p>
        </p:txBody>
      </p:sp>
      <p:sp>
        <p:nvSpPr>
          <p:cNvPr id="12" name="文本框 33">
            <a:extLst>
              <a:ext uri="{FF2B5EF4-FFF2-40B4-BE49-F238E27FC236}">
                <a16:creationId xmlns:a16="http://schemas.microsoft.com/office/drawing/2014/main" id="{257BEF71-59EB-4CCD-8B41-37CFE5D2CE8E}"/>
              </a:ext>
            </a:extLst>
          </p:cNvPr>
          <p:cNvSpPr txBox="1"/>
          <p:nvPr/>
        </p:nvSpPr>
        <p:spPr>
          <a:xfrm>
            <a:off x="4425276" y="1860500"/>
            <a:ext cx="367408" cy="276999"/>
          </a:xfrm>
          <a:prstGeom prst="rect">
            <a:avLst/>
          </a:prstGeom>
          <a:noFill/>
        </p:spPr>
        <p:txBody>
          <a:bodyPr wrap="none" rtlCol="0">
            <a:spAutoFit/>
          </a:bodyPr>
          <a:lstStyle/>
          <a:p>
            <a:r>
              <a:rPr lang="en-US" altLang="zh-CN" sz="1200" dirty="0">
                <a:solidFill>
                  <a:srgbClr val="D9D7B3"/>
                </a:solidFill>
                <a:latin typeface="微软雅黑" panose="020B0503020204020204" pitchFamily="34" charset="-122"/>
                <a:ea typeface="微软雅黑" panose="020B0503020204020204" pitchFamily="34" charset="-122"/>
              </a:rPr>
              <a:t>01</a:t>
            </a:r>
            <a:endParaRPr lang="zh-CN" altLang="en-US" sz="1200" dirty="0">
              <a:solidFill>
                <a:srgbClr val="D9D7B3"/>
              </a:solidFill>
              <a:latin typeface="微软雅黑" panose="020B0503020204020204" pitchFamily="34" charset="-122"/>
              <a:ea typeface="微软雅黑" panose="020B0503020204020204" pitchFamily="34" charset="-122"/>
            </a:endParaRPr>
          </a:p>
        </p:txBody>
      </p:sp>
      <p:sp>
        <p:nvSpPr>
          <p:cNvPr id="13" name="文本框 35">
            <a:extLst>
              <a:ext uri="{FF2B5EF4-FFF2-40B4-BE49-F238E27FC236}">
                <a16:creationId xmlns:a16="http://schemas.microsoft.com/office/drawing/2014/main" id="{B7682F48-51D2-4E65-BB82-0F431019E22B}"/>
              </a:ext>
            </a:extLst>
          </p:cNvPr>
          <p:cNvSpPr txBox="1"/>
          <p:nvPr/>
        </p:nvSpPr>
        <p:spPr>
          <a:xfrm>
            <a:off x="4591571" y="3823248"/>
            <a:ext cx="364202" cy="276999"/>
          </a:xfrm>
          <a:prstGeom prst="rect">
            <a:avLst/>
          </a:prstGeom>
          <a:noFill/>
        </p:spPr>
        <p:txBody>
          <a:bodyPr wrap="none" rtlCol="0">
            <a:spAutoFit/>
          </a:bodyPr>
          <a:lstStyle/>
          <a:p>
            <a:r>
              <a:rPr lang="en-US" altLang="zh-CN" sz="1200" dirty="0">
                <a:solidFill>
                  <a:srgbClr val="D9D7B3"/>
                </a:solidFill>
                <a:latin typeface="微软雅黑" panose="020B0503020204020204" pitchFamily="34" charset="-122"/>
                <a:ea typeface="微软雅黑" panose="020B0503020204020204" pitchFamily="34" charset="-122"/>
              </a:rPr>
              <a:t>0</a:t>
            </a:r>
            <a:r>
              <a:rPr lang="vi-VN" altLang="zh-CN" sz="1200" dirty="0">
                <a:solidFill>
                  <a:srgbClr val="D9D7B3"/>
                </a:solidFill>
                <a:latin typeface="微软雅黑" panose="020B0503020204020204" pitchFamily="34" charset="-122"/>
                <a:ea typeface="微软雅黑" panose="020B0503020204020204" pitchFamily="34" charset="-122"/>
              </a:rPr>
              <a:t>2</a:t>
            </a:r>
            <a:endParaRPr lang="zh-CN" altLang="en-US" sz="1200" dirty="0">
              <a:solidFill>
                <a:srgbClr val="D9D7B3"/>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641471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490059753"/>
              </p:ext>
            </p:extLst>
          </p:nvPr>
        </p:nvGraphicFramePr>
        <p:xfrm>
          <a:off x="2503714" y="2427514"/>
          <a:ext cx="9194800" cy="3962400"/>
        </p:xfrm>
        <a:graphic>
          <a:graphicData uri="http://schemas.openxmlformats.org/drawingml/2006/table">
            <a:tbl>
              <a:tblPr firstRow="1" bandRow="1">
                <a:tableStyleId>{5DA37D80-6434-44D0-A028-1B22A696006F}</a:tableStyleId>
              </a:tblPr>
              <a:tblGrid>
                <a:gridCol w="2298700">
                  <a:extLst>
                    <a:ext uri="{9D8B030D-6E8A-4147-A177-3AD203B41FA5}">
                      <a16:colId xmlns:a16="http://schemas.microsoft.com/office/drawing/2014/main" val="20000"/>
                    </a:ext>
                  </a:extLst>
                </a:gridCol>
                <a:gridCol w="2298700">
                  <a:extLst>
                    <a:ext uri="{9D8B030D-6E8A-4147-A177-3AD203B41FA5}">
                      <a16:colId xmlns:a16="http://schemas.microsoft.com/office/drawing/2014/main" val="20001"/>
                    </a:ext>
                  </a:extLst>
                </a:gridCol>
                <a:gridCol w="2298700">
                  <a:extLst>
                    <a:ext uri="{9D8B030D-6E8A-4147-A177-3AD203B41FA5}">
                      <a16:colId xmlns:a16="http://schemas.microsoft.com/office/drawing/2014/main" val="20002"/>
                    </a:ext>
                  </a:extLst>
                </a:gridCol>
                <a:gridCol w="2298700">
                  <a:extLst>
                    <a:ext uri="{9D8B030D-6E8A-4147-A177-3AD203B41FA5}">
                      <a16:colId xmlns:a16="http://schemas.microsoft.com/office/drawing/2014/main" val="20003"/>
                    </a:ext>
                  </a:extLst>
                </a:gridCol>
              </a:tblGrid>
              <a:tr h="370840">
                <a:tc>
                  <a:txBody>
                    <a:bodyPr/>
                    <a:lstStyle/>
                    <a:p>
                      <a:pPr algn="ctr"/>
                      <a:r>
                        <a:rPr lang="vi-VN" sz="3200" dirty="0">
                          <a:latin typeface="Cambria" panose="02040503050406030204" pitchFamily="18" charset="0"/>
                          <a:ea typeface="Cambria" panose="02040503050406030204" pitchFamily="18" charset="0"/>
                        </a:rPr>
                        <a:t>Số</a:t>
                      </a:r>
                      <a:r>
                        <a:rPr lang="vi-VN" sz="3200" baseline="0" dirty="0">
                          <a:latin typeface="Cambria" panose="02040503050406030204" pitchFamily="18" charset="0"/>
                          <a:ea typeface="Cambria" panose="02040503050406030204" pitchFamily="18" charset="0"/>
                        </a:rPr>
                        <a:t> cá của An</a:t>
                      </a:r>
                      <a:endParaRPr lang="en-US" sz="3200" dirty="0">
                        <a:solidFill>
                          <a:srgbClr val="FFFF00"/>
                        </a:solidFill>
                        <a:latin typeface="Cambria" panose="02040503050406030204" pitchFamily="18" charset="0"/>
                        <a:ea typeface="Cambria" panose="02040503050406030204" pitchFamily="18" charset="0"/>
                      </a:endParaRPr>
                    </a:p>
                  </a:txBody>
                  <a:tcPr/>
                </a:tc>
                <a:tc>
                  <a:txBody>
                    <a:bodyPr/>
                    <a:lstStyle/>
                    <a:p>
                      <a:pPr algn="ctr"/>
                      <a:r>
                        <a:rPr lang="vi-VN" sz="3200" dirty="0">
                          <a:latin typeface="Cambria" panose="02040503050406030204" pitchFamily="18" charset="0"/>
                          <a:ea typeface="Cambria" panose="02040503050406030204" pitchFamily="18" charset="0"/>
                        </a:rPr>
                        <a:t>Số</a:t>
                      </a:r>
                      <a:r>
                        <a:rPr lang="vi-VN" sz="3200" baseline="0" dirty="0">
                          <a:latin typeface="Cambria" panose="02040503050406030204" pitchFamily="18" charset="0"/>
                          <a:ea typeface="Cambria" panose="02040503050406030204" pitchFamily="18" charset="0"/>
                        </a:rPr>
                        <a:t> cá của Bình</a:t>
                      </a:r>
                      <a:endParaRPr lang="en-US" sz="3200" dirty="0">
                        <a:solidFill>
                          <a:srgbClr val="FFFF00"/>
                        </a:solidFill>
                        <a:latin typeface="Cambria" panose="02040503050406030204" pitchFamily="18" charset="0"/>
                        <a:ea typeface="Cambria" panose="02040503050406030204" pitchFamily="18" charset="0"/>
                      </a:endParaRPr>
                    </a:p>
                  </a:txBody>
                  <a:tcPr/>
                </a:tc>
                <a:tc>
                  <a:txBody>
                    <a:bodyPr/>
                    <a:lstStyle/>
                    <a:p>
                      <a:pPr algn="ctr"/>
                      <a:r>
                        <a:rPr lang="vi-VN" sz="3200" dirty="0">
                          <a:latin typeface="Cambria" panose="02040503050406030204" pitchFamily="18" charset="0"/>
                          <a:ea typeface="Cambria" panose="02040503050406030204" pitchFamily="18" charset="0"/>
                        </a:rPr>
                        <a:t>Số</a:t>
                      </a:r>
                      <a:r>
                        <a:rPr lang="vi-VN" sz="3200" baseline="0" dirty="0">
                          <a:latin typeface="Cambria" panose="02040503050406030204" pitchFamily="18" charset="0"/>
                          <a:ea typeface="Cambria" panose="02040503050406030204" pitchFamily="18" charset="0"/>
                        </a:rPr>
                        <a:t> cá của Cường</a:t>
                      </a:r>
                      <a:endParaRPr lang="en-US" sz="3200" dirty="0">
                        <a:solidFill>
                          <a:srgbClr val="FFFF00"/>
                        </a:solidFill>
                        <a:latin typeface="Cambria" panose="02040503050406030204" pitchFamily="18" charset="0"/>
                        <a:ea typeface="Cambria" panose="02040503050406030204" pitchFamily="18" charset="0"/>
                      </a:endParaRPr>
                    </a:p>
                  </a:txBody>
                  <a:tcPr/>
                </a:tc>
                <a:tc>
                  <a:txBody>
                    <a:bodyPr/>
                    <a:lstStyle/>
                    <a:p>
                      <a:pPr algn="ctr"/>
                      <a:r>
                        <a:rPr lang="vi-VN" sz="3200" dirty="0">
                          <a:latin typeface="Cambria" panose="02040503050406030204" pitchFamily="18" charset="0"/>
                          <a:ea typeface="Cambria" panose="02040503050406030204" pitchFamily="18" charset="0"/>
                        </a:rPr>
                        <a:t>Số</a:t>
                      </a:r>
                      <a:r>
                        <a:rPr lang="vi-VN" sz="3200" baseline="0" dirty="0">
                          <a:latin typeface="Cambria" panose="02040503050406030204" pitchFamily="18" charset="0"/>
                          <a:ea typeface="Cambria" panose="02040503050406030204" pitchFamily="18" charset="0"/>
                        </a:rPr>
                        <a:t> cá của ba người</a:t>
                      </a:r>
                      <a:endParaRPr lang="en-US" sz="3200" dirty="0">
                        <a:solidFill>
                          <a:srgbClr val="FFFF00"/>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0000"/>
                  </a:ext>
                </a:extLst>
              </a:tr>
              <a:tr h="370840">
                <a:tc>
                  <a:txBody>
                    <a:bodyPr/>
                    <a:lstStyle/>
                    <a:p>
                      <a:pPr algn="ctr"/>
                      <a:r>
                        <a:rPr lang="vi-VN" sz="3200" dirty="0">
                          <a:latin typeface="Cambria" panose="02040503050406030204" pitchFamily="18" charset="0"/>
                          <a:ea typeface="Cambria" panose="02040503050406030204" pitchFamily="18" charset="0"/>
                        </a:rPr>
                        <a:t>3</a:t>
                      </a:r>
                      <a:endParaRPr lang="en-US" sz="3200" dirty="0">
                        <a:latin typeface="Cambria" panose="02040503050406030204" pitchFamily="18" charset="0"/>
                        <a:ea typeface="Cambria" panose="02040503050406030204" pitchFamily="18" charset="0"/>
                      </a:endParaRPr>
                    </a:p>
                  </a:txBody>
                  <a:tcPr/>
                </a:tc>
                <a:tc>
                  <a:txBody>
                    <a:bodyPr/>
                    <a:lstStyle/>
                    <a:p>
                      <a:pPr algn="ctr"/>
                      <a:r>
                        <a:rPr lang="vi-VN" sz="3200" dirty="0">
                          <a:latin typeface="Cambria" panose="02040503050406030204" pitchFamily="18" charset="0"/>
                          <a:ea typeface="Cambria" panose="02040503050406030204" pitchFamily="18" charset="0"/>
                        </a:rPr>
                        <a:t>6</a:t>
                      </a:r>
                      <a:endParaRPr lang="en-US" sz="3200" dirty="0">
                        <a:latin typeface="Cambria" panose="02040503050406030204" pitchFamily="18" charset="0"/>
                        <a:ea typeface="Cambria" panose="02040503050406030204" pitchFamily="18" charset="0"/>
                      </a:endParaRPr>
                    </a:p>
                  </a:txBody>
                  <a:tcPr/>
                </a:tc>
                <a:tc>
                  <a:txBody>
                    <a:bodyPr/>
                    <a:lstStyle/>
                    <a:p>
                      <a:pPr algn="ctr"/>
                      <a:r>
                        <a:rPr lang="vi-VN" sz="3200" dirty="0">
                          <a:latin typeface="Cambria" panose="02040503050406030204" pitchFamily="18" charset="0"/>
                          <a:ea typeface="Cambria" panose="02040503050406030204" pitchFamily="18" charset="0"/>
                        </a:rPr>
                        <a:t>4</a:t>
                      </a:r>
                      <a:endParaRPr lang="en-US" sz="3200" dirty="0">
                        <a:latin typeface="Cambria" panose="02040503050406030204" pitchFamily="18" charset="0"/>
                        <a:ea typeface="Cambria" panose="02040503050406030204" pitchFamily="18" charset="0"/>
                      </a:endParaRPr>
                    </a:p>
                  </a:txBody>
                  <a:tcPr/>
                </a:tc>
                <a:tc>
                  <a:txBody>
                    <a:bodyPr/>
                    <a:lstStyle/>
                    <a:p>
                      <a:pPr algn="ctr"/>
                      <a:endParaRPr lang="en-US" sz="32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0001"/>
                  </a:ext>
                </a:extLst>
              </a:tr>
              <a:tr h="370840">
                <a:tc>
                  <a:txBody>
                    <a:bodyPr/>
                    <a:lstStyle/>
                    <a:p>
                      <a:pPr algn="ctr"/>
                      <a:r>
                        <a:rPr lang="vi-VN" sz="3200" dirty="0">
                          <a:latin typeface="Cambria" panose="02040503050406030204" pitchFamily="18" charset="0"/>
                          <a:ea typeface="Cambria" panose="02040503050406030204" pitchFamily="18" charset="0"/>
                        </a:rPr>
                        <a:t>2</a:t>
                      </a:r>
                      <a:endParaRPr lang="en-US" sz="3200" dirty="0">
                        <a:latin typeface="Cambria" panose="02040503050406030204" pitchFamily="18" charset="0"/>
                        <a:ea typeface="Cambria" panose="02040503050406030204" pitchFamily="18" charset="0"/>
                      </a:endParaRPr>
                    </a:p>
                  </a:txBody>
                  <a:tcPr/>
                </a:tc>
                <a:tc>
                  <a:txBody>
                    <a:bodyPr/>
                    <a:lstStyle/>
                    <a:p>
                      <a:pPr algn="ctr"/>
                      <a:r>
                        <a:rPr lang="vi-VN" sz="3200" dirty="0">
                          <a:latin typeface="Cambria" panose="02040503050406030204" pitchFamily="18" charset="0"/>
                          <a:ea typeface="Cambria" panose="02040503050406030204" pitchFamily="18" charset="0"/>
                        </a:rPr>
                        <a:t>5</a:t>
                      </a:r>
                      <a:endParaRPr lang="en-US" sz="3200" dirty="0">
                        <a:latin typeface="Cambria" panose="02040503050406030204" pitchFamily="18" charset="0"/>
                        <a:ea typeface="Cambria" panose="02040503050406030204" pitchFamily="18" charset="0"/>
                      </a:endParaRPr>
                    </a:p>
                  </a:txBody>
                  <a:tcPr/>
                </a:tc>
                <a:tc>
                  <a:txBody>
                    <a:bodyPr/>
                    <a:lstStyle/>
                    <a:p>
                      <a:pPr algn="ctr"/>
                      <a:r>
                        <a:rPr lang="vi-VN" sz="3200" dirty="0">
                          <a:latin typeface="Cambria" panose="02040503050406030204" pitchFamily="18" charset="0"/>
                          <a:ea typeface="Cambria" panose="02040503050406030204" pitchFamily="18" charset="0"/>
                        </a:rPr>
                        <a:t>3</a:t>
                      </a:r>
                      <a:endParaRPr lang="en-US" sz="3200" dirty="0">
                        <a:latin typeface="Cambria" panose="02040503050406030204" pitchFamily="18" charset="0"/>
                        <a:ea typeface="Cambria" panose="02040503050406030204" pitchFamily="18" charset="0"/>
                      </a:endParaRPr>
                    </a:p>
                  </a:txBody>
                  <a:tcPr/>
                </a:tc>
                <a:tc>
                  <a:txBody>
                    <a:bodyPr/>
                    <a:lstStyle/>
                    <a:p>
                      <a:pPr algn="ctr"/>
                      <a:endParaRPr lang="en-US" sz="32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0002"/>
                  </a:ext>
                </a:extLst>
              </a:tr>
              <a:tr h="370840">
                <a:tc>
                  <a:txBody>
                    <a:bodyPr/>
                    <a:lstStyle/>
                    <a:p>
                      <a:pPr algn="ctr"/>
                      <a:r>
                        <a:rPr lang="vi-VN" sz="3200" dirty="0">
                          <a:latin typeface="Cambria" panose="02040503050406030204" pitchFamily="18" charset="0"/>
                          <a:ea typeface="Cambria" panose="02040503050406030204" pitchFamily="18" charset="0"/>
                        </a:rPr>
                        <a:t>5</a:t>
                      </a:r>
                      <a:endParaRPr lang="en-US" sz="3200" dirty="0">
                        <a:latin typeface="Cambria" panose="02040503050406030204" pitchFamily="18" charset="0"/>
                        <a:ea typeface="Cambria" panose="02040503050406030204" pitchFamily="18" charset="0"/>
                      </a:endParaRPr>
                    </a:p>
                  </a:txBody>
                  <a:tcPr/>
                </a:tc>
                <a:tc>
                  <a:txBody>
                    <a:bodyPr/>
                    <a:lstStyle/>
                    <a:p>
                      <a:pPr algn="ctr"/>
                      <a:r>
                        <a:rPr lang="vi-VN" sz="3200" dirty="0">
                          <a:latin typeface="Cambria" panose="02040503050406030204" pitchFamily="18" charset="0"/>
                          <a:ea typeface="Cambria" panose="02040503050406030204" pitchFamily="18" charset="0"/>
                        </a:rPr>
                        <a:t>1</a:t>
                      </a:r>
                      <a:endParaRPr lang="en-US" sz="3200" dirty="0">
                        <a:latin typeface="Cambria" panose="02040503050406030204" pitchFamily="18" charset="0"/>
                        <a:ea typeface="Cambria" panose="02040503050406030204" pitchFamily="18" charset="0"/>
                      </a:endParaRPr>
                    </a:p>
                  </a:txBody>
                  <a:tcPr/>
                </a:tc>
                <a:tc>
                  <a:txBody>
                    <a:bodyPr/>
                    <a:lstStyle/>
                    <a:p>
                      <a:pPr algn="ctr"/>
                      <a:r>
                        <a:rPr lang="vi-VN" sz="3200" dirty="0">
                          <a:latin typeface="Cambria" panose="02040503050406030204" pitchFamily="18" charset="0"/>
                          <a:ea typeface="Cambria" panose="02040503050406030204" pitchFamily="18" charset="0"/>
                        </a:rPr>
                        <a:t>0</a:t>
                      </a:r>
                      <a:endParaRPr lang="en-US" sz="3200" dirty="0">
                        <a:latin typeface="Cambria" panose="02040503050406030204" pitchFamily="18" charset="0"/>
                        <a:ea typeface="Cambria" panose="02040503050406030204" pitchFamily="18" charset="0"/>
                      </a:endParaRPr>
                    </a:p>
                  </a:txBody>
                  <a:tcPr/>
                </a:tc>
                <a:tc>
                  <a:txBody>
                    <a:bodyPr/>
                    <a:lstStyle/>
                    <a:p>
                      <a:pPr algn="ctr"/>
                      <a:endParaRPr lang="en-US" sz="32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0003"/>
                  </a:ext>
                </a:extLst>
              </a:tr>
              <a:tr h="370840">
                <a:tc>
                  <a:txBody>
                    <a:bodyPr/>
                    <a:lstStyle/>
                    <a:p>
                      <a:pPr algn="ctr"/>
                      <a:endParaRPr lang="en-US" sz="3200" dirty="0">
                        <a:latin typeface="Cambria" panose="02040503050406030204" pitchFamily="18" charset="0"/>
                        <a:ea typeface="Cambria" panose="02040503050406030204" pitchFamily="18" charset="0"/>
                      </a:endParaRPr>
                    </a:p>
                  </a:txBody>
                  <a:tcPr/>
                </a:tc>
                <a:tc>
                  <a:txBody>
                    <a:bodyPr/>
                    <a:lstStyle/>
                    <a:p>
                      <a:pPr algn="ctr"/>
                      <a:endParaRPr lang="en-US" sz="3200" dirty="0">
                        <a:latin typeface="Cambria" panose="02040503050406030204" pitchFamily="18" charset="0"/>
                        <a:ea typeface="Cambria" panose="02040503050406030204" pitchFamily="18" charset="0"/>
                      </a:endParaRPr>
                    </a:p>
                  </a:txBody>
                  <a:tcPr/>
                </a:tc>
                <a:tc>
                  <a:txBody>
                    <a:bodyPr/>
                    <a:lstStyle/>
                    <a:p>
                      <a:pPr algn="ctr"/>
                      <a:endParaRPr lang="en-US" sz="3200" dirty="0">
                        <a:latin typeface="Cambria" panose="02040503050406030204" pitchFamily="18" charset="0"/>
                        <a:ea typeface="Cambria" panose="02040503050406030204" pitchFamily="18" charset="0"/>
                      </a:endParaRPr>
                    </a:p>
                  </a:txBody>
                  <a:tcPr/>
                </a:tc>
                <a:tc>
                  <a:txBody>
                    <a:bodyPr/>
                    <a:lstStyle/>
                    <a:p>
                      <a:pPr algn="ctr"/>
                      <a:endParaRPr lang="en-US" sz="32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0004"/>
                  </a:ext>
                </a:extLst>
              </a:tr>
              <a:tr h="370840">
                <a:tc>
                  <a:txBody>
                    <a:bodyPr/>
                    <a:lstStyle/>
                    <a:p>
                      <a:pPr algn="ctr"/>
                      <a:endParaRPr lang="en-US" sz="3200" dirty="0">
                        <a:latin typeface="Cambria" panose="02040503050406030204" pitchFamily="18" charset="0"/>
                        <a:ea typeface="Cambria" panose="02040503050406030204" pitchFamily="18" charset="0"/>
                      </a:endParaRPr>
                    </a:p>
                  </a:txBody>
                  <a:tcPr/>
                </a:tc>
                <a:tc>
                  <a:txBody>
                    <a:bodyPr/>
                    <a:lstStyle/>
                    <a:p>
                      <a:pPr algn="ctr"/>
                      <a:endParaRPr lang="en-US" sz="3200" dirty="0">
                        <a:latin typeface="Cambria" panose="02040503050406030204" pitchFamily="18" charset="0"/>
                        <a:ea typeface="Cambria" panose="02040503050406030204" pitchFamily="18" charset="0"/>
                      </a:endParaRPr>
                    </a:p>
                  </a:txBody>
                  <a:tcPr/>
                </a:tc>
                <a:tc>
                  <a:txBody>
                    <a:bodyPr/>
                    <a:lstStyle/>
                    <a:p>
                      <a:pPr algn="ctr"/>
                      <a:endParaRPr lang="en-US" sz="3200" dirty="0">
                        <a:latin typeface="Cambria" panose="02040503050406030204" pitchFamily="18" charset="0"/>
                        <a:ea typeface="Cambria" panose="02040503050406030204" pitchFamily="18" charset="0"/>
                      </a:endParaRPr>
                    </a:p>
                  </a:txBody>
                  <a:tcPr/>
                </a:tc>
                <a:tc>
                  <a:txBody>
                    <a:bodyPr/>
                    <a:lstStyle/>
                    <a:p>
                      <a:pPr algn="ctr"/>
                      <a:endParaRPr lang="en-US" sz="32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0005"/>
                  </a:ext>
                </a:extLst>
              </a:tr>
            </a:tbl>
          </a:graphicData>
        </a:graphic>
      </p:graphicFrame>
      <p:sp>
        <p:nvSpPr>
          <p:cNvPr id="6" name="TextBox 5"/>
          <p:cNvSpPr txBox="1"/>
          <p:nvPr/>
        </p:nvSpPr>
        <p:spPr>
          <a:xfrm>
            <a:off x="9742714" y="3464591"/>
            <a:ext cx="1752600" cy="584775"/>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3 + 6 + 4</a:t>
            </a:r>
            <a:endParaRPr lang="en-US" sz="3200" dirty="0">
              <a:solidFill>
                <a:srgbClr val="FF0000"/>
              </a:solidFill>
              <a:latin typeface="Cambria" panose="02040503050406030204" pitchFamily="18" charset="0"/>
              <a:ea typeface="Cambria" panose="02040503050406030204" pitchFamily="18" charset="0"/>
            </a:endParaRPr>
          </a:p>
        </p:txBody>
      </p:sp>
      <p:sp>
        <p:nvSpPr>
          <p:cNvPr id="7" name="TextBox 6"/>
          <p:cNvSpPr txBox="1"/>
          <p:nvPr/>
        </p:nvSpPr>
        <p:spPr>
          <a:xfrm>
            <a:off x="9742714" y="4052539"/>
            <a:ext cx="1905000" cy="584775"/>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2 + 5 + 3</a:t>
            </a:r>
            <a:endParaRPr lang="en-US" sz="3200" dirty="0">
              <a:solidFill>
                <a:srgbClr val="FF0000"/>
              </a:solidFill>
              <a:latin typeface="Cambria" panose="02040503050406030204" pitchFamily="18" charset="0"/>
              <a:ea typeface="Cambria" panose="02040503050406030204" pitchFamily="18" charset="0"/>
            </a:endParaRPr>
          </a:p>
        </p:txBody>
      </p:sp>
      <p:sp>
        <p:nvSpPr>
          <p:cNvPr id="8" name="TextBox 7"/>
          <p:cNvSpPr txBox="1"/>
          <p:nvPr/>
        </p:nvSpPr>
        <p:spPr>
          <a:xfrm>
            <a:off x="9742714" y="4610764"/>
            <a:ext cx="1816768" cy="584775"/>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5 + 1 + 0</a:t>
            </a:r>
            <a:endParaRPr lang="en-US" sz="3200" dirty="0">
              <a:solidFill>
                <a:srgbClr val="FF0000"/>
              </a:solidFill>
              <a:latin typeface="Cambria" panose="02040503050406030204" pitchFamily="18" charset="0"/>
              <a:ea typeface="Cambria" panose="02040503050406030204" pitchFamily="18" charset="0"/>
            </a:endParaRPr>
          </a:p>
        </p:txBody>
      </p:sp>
      <p:sp>
        <p:nvSpPr>
          <p:cNvPr id="9" name="TextBox 8"/>
          <p:cNvSpPr txBox="1"/>
          <p:nvPr/>
        </p:nvSpPr>
        <p:spPr>
          <a:xfrm>
            <a:off x="5704114" y="5192331"/>
            <a:ext cx="53340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10" name="TextBox 9"/>
          <p:cNvSpPr txBox="1"/>
          <p:nvPr/>
        </p:nvSpPr>
        <p:spPr>
          <a:xfrm>
            <a:off x="8066314" y="5220364"/>
            <a:ext cx="53340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11" name="TextBox 10"/>
          <p:cNvSpPr txBox="1"/>
          <p:nvPr/>
        </p:nvSpPr>
        <p:spPr>
          <a:xfrm>
            <a:off x="10276114" y="5198707"/>
            <a:ext cx="53340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12" name="TextBox 11"/>
              <p:cNvSpPr txBox="1"/>
              <p:nvPr/>
            </p:nvSpPr>
            <p:spPr>
              <a:xfrm>
                <a:off x="3379813" y="5821983"/>
                <a:ext cx="5334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sz="3200" b="0" i="1" smtClean="0">
                          <a:latin typeface="Cambria Math" panose="02040503050406030204" pitchFamily="18" charset="0"/>
                          <a:ea typeface="Cambria" panose="02040503050406030204" pitchFamily="18" charset="0"/>
                        </a:rPr>
                        <m:t>𝑎</m:t>
                      </m:r>
                    </m:oMath>
                  </m:oMathPara>
                </a14:m>
                <a:endParaRPr lang="en-US" sz="3200" dirty="0">
                  <a:latin typeface="Cambria" panose="02040503050406030204" pitchFamily="18" charset="0"/>
                  <a:ea typeface="Cambria" panose="02040503050406030204" pitchFamily="18"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379813" y="5821983"/>
                <a:ext cx="533400" cy="58477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704114" y="5821983"/>
                <a:ext cx="5334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sz="3200" b="0" i="1" smtClean="0">
                          <a:latin typeface="Cambria Math" panose="02040503050406030204" pitchFamily="18" charset="0"/>
                          <a:ea typeface="Cambria" panose="02040503050406030204" pitchFamily="18" charset="0"/>
                        </a:rPr>
                        <m:t>𝑏</m:t>
                      </m:r>
                    </m:oMath>
                  </m:oMathPara>
                </a14:m>
                <a:endParaRPr lang="en-US" sz="3200" dirty="0">
                  <a:latin typeface="Cambria" panose="02040503050406030204" pitchFamily="18" charset="0"/>
                  <a:ea typeface="Cambria" panose="02040503050406030204" pitchFamily="18"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5704114" y="5821983"/>
                <a:ext cx="533400"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9590314" y="5783482"/>
                <a:ext cx="1752600" cy="584775"/>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vi-VN" sz="3200" b="0" i="1" smtClean="0">
                        <a:solidFill>
                          <a:srgbClr val="FF0000"/>
                        </a:solidFill>
                        <a:latin typeface="Cambria Math" panose="02040503050406030204" pitchFamily="18" charset="0"/>
                        <a:ea typeface="Cambria" panose="02040503050406030204" pitchFamily="18" charset="0"/>
                      </a:rPr>
                      <m:t>𝑎</m:t>
                    </m:r>
                  </m:oMath>
                </a14:m>
                <a:r>
                  <a:rPr lang="vi-VN"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vi-VN" sz="3200" b="0" i="0" dirty="0" smtClean="0">
                        <a:solidFill>
                          <a:srgbClr val="FF0000"/>
                        </a:solidFill>
                        <a:latin typeface="Cambria Math" panose="02040503050406030204" pitchFamily="18" charset="0"/>
                        <a:ea typeface="Cambria" panose="02040503050406030204" pitchFamily="18" charset="0"/>
                      </a:rPr>
                      <m:t> </m:t>
                    </m:r>
                    <m:r>
                      <a:rPr lang="vi-VN" sz="3200" b="0" i="1" dirty="0" smtClean="0">
                        <a:solidFill>
                          <a:srgbClr val="FF0000"/>
                        </a:solidFill>
                        <a:latin typeface="Cambria Math" panose="02040503050406030204" pitchFamily="18" charset="0"/>
                        <a:ea typeface="Cambria" panose="02040503050406030204" pitchFamily="18" charset="0"/>
                      </a:rPr>
                      <m:t>𝑏</m:t>
                    </m:r>
                  </m:oMath>
                </a14:m>
                <a:r>
                  <a:rPr lang="vi-VN" sz="3200" dirty="0">
                    <a:solidFill>
                      <a:srgbClr val="FF0000"/>
                    </a:solidFill>
                    <a:latin typeface="Cambria" panose="02040503050406030204" pitchFamily="18" charset="0"/>
                    <a:ea typeface="Cambria" panose="02040503050406030204" pitchFamily="18" charset="0"/>
                  </a:rPr>
                  <a:t> + </a:t>
                </a:r>
                <a:r>
                  <a:rPr lang="vi-VN" sz="3200" i="1" dirty="0">
                    <a:solidFill>
                      <a:srgbClr val="FF0000"/>
                    </a:solidFill>
                    <a:latin typeface="Cambria" panose="02040503050406030204" pitchFamily="18" charset="0"/>
                    <a:ea typeface="Cambria" panose="02040503050406030204" pitchFamily="18" charset="0"/>
                  </a:rPr>
                  <a:t>c</a:t>
                </a:r>
                <a:endParaRPr lang="en-US" sz="3200" i="1" dirty="0">
                  <a:solidFill>
                    <a:srgbClr val="FF0000"/>
                  </a:solidFill>
                  <a:latin typeface="Cambria" panose="02040503050406030204" pitchFamily="18" charset="0"/>
                  <a:ea typeface="Cambria" panose="02040503050406030204"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9590314" y="5783482"/>
                <a:ext cx="1752600" cy="584775"/>
              </a:xfrm>
              <a:prstGeom prst="rect">
                <a:avLst/>
              </a:prstGeom>
              <a:blipFill>
                <a:blip r:embed="rId4"/>
                <a:stretch>
                  <a:fillRect t="-13542" r="-6944" b="-33333"/>
                </a:stretch>
              </a:blipFill>
            </p:spPr>
            <p:txBody>
              <a:bodyPr/>
              <a:lstStyle/>
              <a:p>
                <a:r>
                  <a:rPr lang="en-US">
                    <a:noFill/>
                  </a:rPr>
                  <a:t> </a:t>
                </a:r>
              </a:p>
            </p:txBody>
          </p:sp>
        </mc:Fallback>
      </mc:AlternateContent>
      <p:sp>
        <p:nvSpPr>
          <p:cNvPr id="15" name="Oval 14"/>
          <p:cNvSpPr/>
          <p:nvPr/>
        </p:nvSpPr>
        <p:spPr>
          <a:xfrm>
            <a:off x="9590314" y="5780313"/>
            <a:ext cx="1714298" cy="62644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31520" y="-38108"/>
            <a:ext cx="11342914" cy="2308324"/>
          </a:xfrm>
          <a:prstGeom prst="rect">
            <a:avLst/>
          </a:prstGeom>
          <a:noFill/>
        </p:spPr>
        <p:txBody>
          <a:bodyPr wrap="square" rtlCol="0">
            <a:spAutoFit/>
          </a:bodyPr>
          <a:lstStyle/>
          <a:p>
            <a:pPr>
              <a:lnSpc>
                <a:spcPct val="150000"/>
              </a:lnSpc>
            </a:pPr>
            <a:r>
              <a:rPr lang="vi-VN" sz="3200" b="1" dirty="0">
                <a:latin typeface="Cambria" panose="02040503050406030204" pitchFamily="18" charset="0"/>
                <a:ea typeface="Cambria" panose="02040503050406030204" pitchFamily="18" charset="0"/>
              </a:rPr>
              <a:t>An, Bình và Cường cùng đi câu cá. An câu được ... con cá, Bình câu được ... con cá, Cường câu được ... con cá. Cả ba người câu được ... con cá?</a:t>
            </a:r>
            <a:endParaRPr lang="en-US" sz="3200" b="1" dirty="0">
              <a:latin typeface="Cambria" panose="02040503050406030204" pitchFamily="18" charset="0"/>
              <a:ea typeface="Cambria" panose="02040503050406030204" pitchFamily="18" charset="0"/>
            </a:endParaRPr>
          </a:p>
        </p:txBody>
      </p:sp>
      <p:pic>
        <p:nvPicPr>
          <p:cNvPr id="17" name="Picture 4" descr="câu cá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5" y="5038223"/>
            <a:ext cx="1826995" cy="182699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418114" y="5192330"/>
            <a:ext cx="533400"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19" name="TextBox 18"/>
              <p:cNvSpPr txBox="1"/>
              <p:nvPr/>
            </p:nvSpPr>
            <p:spPr>
              <a:xfrm>
                <a:off x="7992120" y="5821982"/>
                <a:ext cx="533400"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sz="3200" b="0" i="1" smtClean="0">
                          <a:latin typeface="Cambria Math" panose="02040503050406030204" pitchFamily="18" charset="0"/>
                          <a:ea typeface="Cambria" panose="02040503050406030204" pitchFamily="18" charset="0"/>
                        </a:rPr>
                        <m:t>𝑐</m:t>
                      </m:r>
                    </m:oMath>
                  </m:oMathPara>
                </a14:m>
                <a:endParaRPr lang="en-US" sz="3200" dirty="0">
                  <a:latin typeface="Cambria" panose="02040503050406030204" pitchFamily="18" charset="0"/>
                  <a:ea typeface="Cambria" panose="020405030504060302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7992120" y="5821982"/>
                <a:ext cx="533400" cy="58477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7485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3">
                                            <p:txEl>
                                              <p:pRg st="0" end="0"/>
                                            </p:txEl>
                                          </p:spTgt>
                                        </p:tgtEl>
                                        <p:attrNameLst>
                                          <p:attrName>style.visibility</p:attrName>
                                        </p:attrNameLst>
                                      </p:cBhvr>
                                      <p:to>
                                        <p:strVal val="visible"/>
                                      </p:to>
                                    </p:set>
                                    <p:animEffect transition="in" filter="barn(inVertical)">
                                      <p:cBhvr>
                                        <p:cTn id="46" dur="500"/>
                                        <p:tgtEl>
                                          <p:spTgt spid="13">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9">
                                            <p:txEl>
                                              <p:pRg st="0" end="0"/>
                                            </p:txEl>
                                          </p:spTgt>
                                        </p:tgtEl>
                                        <p:attrNameLst>
                                          <p:attrName>style.visibility</p:attrName>
                                        </p:attrNameLst>
                                      </p:cBhvr>
                                      <p:to>
                                        <p:strVal val="visible"/>
                                      </p:to>
                                    </p:set>
                                    <p:animEffect transition="in" filter="barn(inVertical)">
                                      <p:cBhvr>
                                        <p:cTn id="51" dur="500"/>
                                        <p:tgtEl>
                                          <p:spTgt spid="19">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animBg="1"/>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Box 8"/>
              <p:cNvSpPr txBox="1"/>
              <p:nvPr/>
            </p:nvSpPr>
            <p:spPr>
              <a:xfrm>
                <a:off x="8021" y="3076643"/>
                <a:ext cx="13924548" cy="1292662"/>
              </a:xfrm>
              <a:prstGeom prst="rect">
                <a:avLst/>
              </a:prstGeom>
              <a:noFill/>
            </p:spPr>
            <p:txBody>
              <a:bodyPr wrap="square" rtlCol="0">
                <a:spAutoFit/>
              </a:bodyPr>
              <a:lstStyle/>
              <a:p>
                <a:pPr marL="457200" indent="-457200">
                  <a:lnSpc>
                    <a:spcPct val="150000"/>
                  </a:lnSpc>
                  <a:buFontTx/>
                  <a:buChar char="-"/>
                </a:pPr>
                <a:r>
                  <a:rPr lang="vi-VN" sz="2600" dirty="0">
                    <a:latin typeface="Cambria" panose="02040503050406030204" pitchFamily="18" charset="0"/>
                    <a:ea typeface="Cambria" panose="02040503050406030204" pitchFamily="18" charset="0"/>
                  </a:rPr>
                  <a:t>Nếu </a:t>
                </a:r>
                <a14:m>
                  <m:oMath xmlns:m="http://schemas.openxmlformats.org/officeDocument/2006/math">
                    <m:r>
                      <a:rPr lang="vi-VN" sz="2600" b="0" i="1" smtClean="0">
                        <a:latin typeface="Cambria Math" panose="02040503050406030204" pitchFamily="18" charset="0"/>
                        <a:ea typeface="Cambria" panose="02040503050406030204" pitchFamily="18" charset="0"/>
                      </a:rPr>
                      <m:t>𝑎</m:t>
                    </m:r>
                    <m:r>
                      <a:rPr lang="vi-VN" sz="2600" b="0" i="1" smtClean="0">
                        <a:latin typeface="Cambria Math" panose="02040503050406030204" pitchFamily="18" charset="0"/>
                        <a:ea typeface="Cambria" panose="02040503050406030204" pitchFamily="18" charset="0"/>
                      </a:rPr>
                      <m:t>=</m:t>
                    </m:r>
                    <m:r>
                      <a:rPr lang="vi-VN" sz="2600" b="0" i="0" smtClean="0">
                        <a:latin typeface="Cambria Math" panose="02040503050406030204" pitchFamily="18" charset="0"/>
                        <a:ea typeface="Cambria" panose="02040503050406030204" pitchFamily="18" charset="0"/>
                      </a:rPr>
                      <m:t>5,</m:t>
                    </m:r>
                  </m:oMath>
                </a14:m>
                <a:r>
                  <a:rPr lang="vi-VN" sz="2600" dirty="0">
                    <a:latin typeface="Cambria" panose="02040503050406030204" pitchFamily="18" charset="0"/>
                    <a:ea typeface="Cambria" panose="02040503050406030204" pitchFamily="18" charset="0"/>
                  </a:rPr>
                  <a:t> </a:t>
                </a:r>
                <a14:m>
                  <m:oMath xmlns:m="http://schemas.openxmlformats.org/officeDocument/2006/math">
                    <m:r>
                      <a:rPr lang="vi-VN" sz="2600" b="0" i="1" smtClean="0">
                        <a:latin typeface="Cambria Math" panose="02040503050406030204" pitchFamily="18" charset="0"/>
                        <a:ea typeface="Cambria" panose="02040503050406030204" pitchFamily="18" charset="0"/>
                      </a:rPr>
                      <m:t>𝑏</m:t>
                    </m:r>
                  </m:oMath>
                </a14:m>
                <a:r>
                  <a:rPr lang="vi-VN" sz="2600" dirty="0">
                    <a:latin typeface="Cambria" panose="02040503050406030204" pitchFamily="18" charset="0"/>
                    <a:ea typeface="Cambria" panose="02040503050406030204" pitchFamily="18" charset="0"/>
                  </a:rPr>
                  <a:t> = 1 và </a:t>
                </a:r>
                <a:r>
                  <a:rPr lang="vi-VN" sz="2600" i="1" dirty="0">
                    <a:latin typeface="Cambria" panose="02040503050406030204" pitchFamily="18" charset="0"/>
                    <a:ea typeface="Cambria" panose="02040503050406030204" pitchFamily="18" charset="0"/>
                  </a:rPr>
                  <a:t>c</a:t>
                </a:r>
                <a:r>
                  <a:rPr lang="vi-VN" sz="2600" dirty="0">
                    <a:latin typeface="Cambria" panose="02040503050406030204" pitchFamily="18" charset="0"/>
                    <a:ea typeface="Cambria" panose="02040503050406030204" pitchFamily="18" charset="0"/>
                  </a:rPr>
                  <a:t> = 0 thì </a:t>
                </a:r>
                <a14:m>
                  <m:oMath xmlns:m="http://schemas.openxmlformats.org/officeDocument/2006/math">
                    <m:r>
                      <a:rPr lang="vi-VN" sz="2600" b="0" i="1" smtClean="0">
                        <a:latin typeface="Cambria Math" panose="02040503050406030204" pitchFamily="18" charset="0"/>
                        <a:ea typeface="Cambria" panose="02040503050406030204" pitchFamily="18" charset="0"/>
                      </a:rPr>
                      <m:t>𝑎</m:t>
                    </m:r>
                  </m:oMath>
                </a14:m>
                <a:r>
                  <a:rPr lang="vi-VN" sz="2600" dirty="0">
                    <a:latin typeface="Cambria" panose="02040503050406030204" pitchFamily="18" charset="0"/>
                    <a:ea typeface="Cambria" panose="02040503050406030204" pitchFamily="18" charset="0"/>
                  </a:rPr>
                  <a:t> + </a:t>
                </a:r>
                <a14:m>
                  <m:oMath xmlns:m="http://schemas.openxmlformats.org/officeDocument/2006/math">
                    <m:r>
                      <a:rPr lang="vi-VN" sz="2600" b="0" i="1" smtClean="0">
                        <a:latin typeface="Cambria Math" panose="02040503050406030204" pitchFamily="18" charset="0"/>
                        <a:ea typeface="Cambria" panose="02040503050406030204" pitchFamily="18" charset="0"/>
                      </a:rPr>
                      <m:t>𝑏</m:t>
                    </m:r>
                  </m:oMath>
                </a14:m>
                <a:r>
                  <a:rPr lang="vi-VN" sz="2600" dirty="0">
                    <a:latin typeface="Cambria" panose="02040503050406030204" pitchFamily="18" charset="0"/>
                    <a:ea typeface="Cambria" panose="02040503050406030204" pitchFamily="18" charset="0"/>
                  </a:rPr>
                  <a:t> + </a:t>
                </a:r>
                <a:r>
                  <a:rPr lang="vi-VN" sz="2600" i="1" dirty="0">
                    <a:latin typeface="Cambria" panose="02040503050406030204" pitchFamily="18" charset="0"/>
                    <a:ea typeface="Cambria" panose="02040503050406030204" pitchFamily="18" charset="0"/>
                  </a:rPr>
                  <a:t>c</a:t>
                </a:r>
                <a:r>
                  <a:rPr lang="vi-VN" sz="2600" dirty="0">
                    <a:latin typeface="Cambria" panose="02040503050406030204" pitchFamily="18" charset="0"/>
                    <a:ea typeface="Cambria" panose="02040503050406030204" pitchFamily="18" charset="0"/>
                  </a:rPr>
                  <a:t> = 5 + 1 + 0 = 6;       </a:t>
                </a:r>
              </a:p>
              <a:p>
                <a:pPr>
                  <a:lnSpc>
                    <a:spcPct val="150000"/>
                  </a:lnSpc>
                </a:pPr>
                <a:r>
                  <a:rPr lang="vi-VN" sz="2600" dirty="0">
                    <a:latin typeface="Cambria" panose="02040503050406030204" pitchFamily="18" charset="0"/>
                    <a:ea typeface="Cambria" panose="02040503050406030204" pitchFamily="18" charset="0"/>
                  </a:rPr>
                  <a:t>             là một </a:t>
                </a:r>
                <a:r>
                  <a:rPr lang="vi-VN" sz="2600" i="1" dirty="0">
                    <a:solidFill>
                      <a:srgbClr val="00B0F0"/>
                    </a:solidFill>
                    <a:latin typeface="Cambria" panose="02040503050406030204" pitchFamily="18" charset="0"/>
                    <a:ea typeface="Cambria" panose="02040503050406030204" pitchFamily="18" charset="0"/>
                  </a:rPr>
                  <a:t>giá trị của biểu thức </a:t>
                </a:r>
                <a14:m>
                  <m:oMath xmlns:m="http://schemas.openxmlformats.org/officeDocument/2006/math">
                    <m:r>
                      <a:rPr lang="vi-VN" sz="2600" b="0" i="1" smtClean="0">
                        <a:latin typeface="Cambria Math" panose="02040503050406030204" pitchFamily="18" charset="0"/>
                        <a:ea typeface="Cambria" panose="02040503050406030204" pitchFamily="18" charset="0"/>
                      </a:rPr>
                      <m:t>𝑎</m:t>
                    </m:r>
                  </m:oMath>
                </a14:m>
                <a:r>
                  <a:rPr lang="vi-VN" sz="2600" dirty="0">
                    <a:latin typeface="Cambria" panose="02040503050406030204" pitchFamily="18" charset="0"/>
                    <a:ea typeface="Cambria" panose="02040503050406030204" pitchFamily="18" charset="0"/>
                  </a:rPr>
                  <a:t> + </a:t>
                </a:r>
                <a14:m>
                  <m:oMath xmlns:m="http://schemas.openxmlformats.org/officeDocument/2006/math">
                    <m:r>
                      <a:rPr lang="vi-VN" sz="2600" b="0" i="1" smtClean="0">
                        <a:latin typeface="Cambria Math" panose="02040503050406030204" pitchFamily="18" charset="0"/>
                        <a:ea typeface="Cambria" panose="02040503050406030204" pitchFamily="18" charset="0"/>
                      </a:rPr>
                      <m:t>𝑏</m:t>
                    </m:r>
                  </m:oMath>
                </a14:m>
                <a:r>
                  <a:rPr lang="vi-VN" sz="2600" dirty="0">
                    <a:latin typeface="Cambria" panose="02040503050406030204" pitchFamily="18" charset="0"/>
                    <a:ea typeface="Cambria" panose="02040503050406030204" pitchFamily="18" charset="0"/>
                  </a:rPr>
                  <a:t> + </a:t>
                </a:r>
                <a:r>
                  <a:rPr lang="vi-VN" sz="2600" i="1" dirty="0">
                    <a:latin typeface="Cambria" panose="02040503050406030204" pitchFamily="18" charset="0"/>
                    <a:ea typeface="Cambria" panose="02040503050406030204" pitchFamily="18" charset="0"/>
                  </a:rPr>
                  <a:t>c</a:t>
                </a:r>
                <a:r>
                  <a:rPr lang="vi-VN" sz="2600" dirty="0">
                    <a:latin typeface="Cambria" panose="02040503050406030204" pitchFamily="18" charset="0"/>
                    <a:ea typeface="Cambria" panose="02040503050406030204" pitchFamily="18" charset="0"/>
                  </a:rPr>
                  <a:t> </a:t>
                </a:r>
                <a:endParaRPr lang="en-US" sz="2600" dirty="0">
                  <a:latin typeface="Cambria" panose="02040503050406030204" pitchFamily="18" charset="0"/>
                  <a:ea typeface="Cambria" panose="020405030504060302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8021" y="3076643"/>
                <a:ext cx="13924548" cy="1292662"/>
              </a:xfrm>
              <a:prstGeom prst="rect">
                <a:avLst/>
              </a:prstGeom>
              <a:blipFill>
                <a:blip r:embed="rId2"/>
                <a:stretch>
                  <a:fillRect l="-744" b="-51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val Callout 4"/>
              <p:cNvSpPr/>
              <p:nvPr/>
            </p:nvSpPr>
            <p:spPr>
              <a:xfrm>
                <a:off x="3352800" y="182744"/>
                <a:ext cx="6096000" cy="1493656"/>
              </a:xfrm>
              <a:prstGeom prst="wedgeEllipseCallout">
                <a:avLst>
                  <a:gd name="adj1" fmla="val 51649"/>
                  <a:gd name="adj2" fmla="val -46202"/>
                </a:avLst>
              </a:prstGeom>
              <a:solidFill>
                <a:srgbClr val="00CCFF"/>
              </a:solidFill>
              <a:ln>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vi-VN" sz="3200" dirty="0">
                  <a:latin typeface="Cambria" panose="02040503050406030204" pitchFamily="18" charset="0"/>
                  <a:ea typeface="Cambria" panose="02040503050406030204" pitchFamily="18" charset="0"/>
                </a:endParaRPr>
              </a:p>
              <a:p>
                <a:pPr>
                  <a:lnSpc>
                    <a:spcPct val="150000"/>
                  </a:lnSpc>
                </a:pPr>
                <a:r>
                  <a:rPr lang="vi-VN" sz="3200" b="1" dirty="0">
                    <a:latin typeface="Cambria" panose="02040503050406030204" pitchFamily="18" charset="0"/>
                    <a:ea typeface="Cambria" panose="02040503050406030204" pitchFamily="18" charset="0"/>
                  </a:rPr>
                  <a:t> </a:t>
                </a:r>
                <a14:m>
                  <m:oMath xmlns:m="http://schemas.openxmlformats.org/officeDocument/2006/math">
                    <m:r>
                      <a:rPr lang="vi-VN" sz="3200" b="1" i="1">
                        <a:latin typeface="Cambria Math" panose="02040503050406030204" pitchFamily="18" charset="0"/>
                        <a:ea typeface="Cambria" panose="02040503050406030204" pitchFamily="18" charset="0"/>
                      </a:rPr>
                      <m:t>𝒂</m:t>
                    </m:r>
                  </m:oMath>
                </a14:m>
                <a:r>
                  <a:rPr lang="vi-VN" sz="3200" b="1" dirty="0">
                    <a:latin typeface="Cambria" panose="02040503050406030204" pitchFamily="18" charset="0"/>
                    <a:ea typeface="Cambria" panose="02040503050406030204" pitchFamily="18" charset="0"/>
                  </a:rPr>
                  <a:t> + </a:t>
                </a:r>
                <a14:m>
                  <m:oMath xmlns:m="http://schemas.openxmlformats.org/officeDocument/2006/math">
                    <m:r>
                      <a:rPr lang="vi-VN" sz="3200" b="1" i="1" dirty="0" smtClean="0">
                        <a:latin typeface="Cambria Math" panose="02040503050406030204" pitchFamily="18" charset="0"/>
                        <a:ea typeface="Cambria" panose="02040503050406030204" pitchFamily="18" charset="0"/>
                      </a:rPr>
                      <m:t>𝒃</m:t>
                    </m:r>
                  </m:oMath>
                </a14:m>
                <a:r>
                  <a:rPr lang="vi-VN" sz="3200" b="1" dirty="0">
                    <a:latin typeface="Cambria" panose="02040503050406030204" pitchFamily="18" charset="0"/>
                    <a:ea typeface="Cambria" panose="02040503050406030204" pitchFamily="18" charset="0"/>
                  </a:rPr>
                  <a:t> + </a:t>
                </a:r>
                <a:r>
                  <a:rPr lang="vi-VN" sz="3200" b="1" i="1" dirty="0">
                    <a:latin typeface="Cambria" panose="02040503050406030204" pitchFamily="18" charset="0"/>
                    <a:ea typeface="Cambria" panose="02040503050406030204" pitchFamily="18" charset="0"/>
                  </a:rPr>
                  <a:t>c</a:t>
                </a:r>
                <a:r>
                  <a:rPr lang="vi-VN" sz="3200" b="1" dirty="0">
                    <a:latin typeface="Cambria" panose="02040503050406030204" pitchFamily="18" charset="0"/>
                    <a:ea typeface="Cambria" panose="02040503050406030204" pitchFamily="18" charset="0"/>
                  </a:rPr>
                  <a:t> là </a:t>
                </a:r>
                <a:r>
                  <a:rPr lang="vi-VN" sz="3200" b="1" i="1" dirty="0">
                    <a:solidFill>
                      <a:srgbClr val="FFFF00"/>
                    </a:solidFill>
                    <a:latin typeface="Cambria" panose="02040503050406030204" pitchFamily="18" charset="0"/>
                    <a:ea typeface="Cambria" panose="02040503050406030204" pitchFamily="18" charset="0"/>
                  </a:rPr>
                  <a:t>biểu thức </a:t>
                </a:r>
              </a:p>
              <a:p>
                <a:pPr>
                  <a:lnSpc>
                    <a:spcPct val="150000"/>
                  </a:lnSpc>
                </a:pPr>
                <a:r>
                  <a:rPr lang="vi-VN" sz="3200" b="1" i="1" dirty="0">
                    <a:solidFill>
                      <a:srgbClr val="FFFF00"/>
                    </a:solidFill>
                    <a:latin typeface="Cambria" panose="02040503050406030204" pitchFamily="18" charset="0"/>
                    <a:ea typeface="Cambria" panose="02040503050406030204" pitchFamily="18" charset="0"/>
                  </a:rPr>
                  <a:t>có chứa ba chữ</a:t>
                </a:r>
                <a:endParaRPr lang="en-US" sz="3200" b="1" i="1" dirty="0">
                  <a:solidFill>
                    <a:srgbClr val="FFFF00"/>
                  </a:solidFill>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mc:Choice>
        <mc:Fallback xmlns="">
          <p:sp>
            <p:nvSpPr>
              <p:cNvPr id="5" name="Oval Callout 4"/>
              <p:cNvSpPr>
                <a:spLocks noRot="1" noChangeAspect="1" noMove="1" noResize="1" noEditPoints="1" noAdjustHandles="1" noChangeArrowheads="1" noChangeShapeType="1" noTextEdit="1"/>
              </p:cNvSpPr>
              <p:nvPr/>
            </p:nvSpPr>
            <p:spPr>
              <a:xfrm>
                <a:off x="3352800" y="182744"/>
                <a:ext cx="6096000" cy="1493656"/>
              </a:xfrm>
              <a:prstGeom prst="wedgeEllipseCallout">
                <a:avLst>
                  <a:gd name="adj1" fmla="val 51649"/>
                  <a:gd name="adj2" fmla="val -46202"/>
                </a:avLst>
              </a:prstGeom>
              <a:blipFill rotWithShape="0">
                <a:blip r:embed="rId3"/>
                <a:stretch>
                  <a:fillRect t="-4839" b="-403"/>
                </a:stretch>
              </a:blipFill>
              <a:ln>
                <a:solidFill>
                  <a:srgbClr val="00CCFF"/>
                </a:solidFill>
              </a:ln>
            </p:spPr>
            <p:txBody>
              <a:bodyPr/>
              <a:lstStyle/>
              <a:p>
                <a:r>
                  <a:rPr lang="en-US">
                    <a:noFill/>
                  </a:rPr>
                  <a:t> </a:t>
                </a:r>
              </a:p>
            </p:txBody>
          </p:sp>
        </mc:Fallback>
      </mc:AlternateContent>
      <p:grpSp>
        <p:nvGrpSpPr>
          <p:cNvPr id="6" name="Group 5"/>
          <p:cNvGrpSpPr/>
          <p:nvPr/>
        </p:nvGrpSpPr>
        <p:grpSpPr>
          <a:xfrm>
            <a:off x="2133600" y="4240671"/>
            <a:ext cx="9787954" cy="2528254"/>
            <a:chOff x="1701265" y="4210191"/>
            <a:chExt cx="9787954" cy="2528254"/>
          </a:xfrm>
        </p:grpSpPr>
        <p:sp>
          <p:nvSpPr>
            <p:cNvPr id="7" name="Oval Callout 6"/>
            <p:cNvSpPr/>
            <p:nvPr/>
          </p:nvSpPr>
          <p:spPr>
            <a:xfrm>
              <a:off x="1701265" y="4210191"/>
              <a:ext cx="9753600" cy="2528254"/>
            </a:xfrm>
            <a:prstGeom prst="wedgeEllipseCallout">
              <a:avLst>
                <a:gd name="adj1" fmla="val -54485"/>
                <a:gd name="adj2" fmla="val 22593"/>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mc:AlternateContent xmlns:mc="http://schemas.openxmlformats.org/markup-compatibility/2006" xmlns:a14="http://schemas.microsoft.com/office/drawing/2010/main">
          <mc:Choice Requires="a14">
            <p:sp>
              <p:nvSpPr>
                <p:cNvPr id="8" name="TextBox 7"/>
                <p:cNvSpPr txBox="1"/>
                <p:nvPr/>
              </p:nvSpPr>
              <p:spPr>
                <a:xfrm>
                  <a:off x="2726219" y="4572000"/>
                  <a:ext cx="8763000" cy="2062103"/>
                </a:xfrm>
                <a:prstGeom prst="rect">
                  <a:avLst/>
                </a:prstGeom>
                <a:noFill/>
              </p:spPr>
              <p:txBody>
                <a:bodyPr wrap="square" rtlCol="0">
                  <a:spAutoFit/>
                </a:bodyPr>
                <a:lstStyle/>
                <a:p>
                  <a:pPr>
                    <a:lnSpc>
                      <a:spcPct val="150000"/>
                    </a:lnSpc>
                  </a:pPr>
                  <a:r>
                    <a:rPr lang="vi-VN" sz="3200" i="1" dirty="0">
                      <a:latin typeface="Cambria" panose="02040503050406030204" pitchFamily="18" charset="0"/>
                      <a:ea typeface="Cambria" panose="02040503050406030204" pitchFamily="18" charset="0"/>
                    </a:rPr>
                    <a:t>Mỗi lần thay chữ bằng số </a:t>
                  </a:r>
                </a:p>
                <a:p>
                  <a:pPr>
                    <a:lnSpc>
                      <a:spcPct val="150000"/>
                    </a:lnSpc>
                  </a:pPr>
                  <a:r>
                    <a:rPr lang="vi-VN" sz="3200" i="1" dirty="0">
                      <a:latin typeface="Cambria" panose="02040503050406030204" pitchFamily="18" charset="0"/>
                      <a:ea typeface="Cambria" panose="02040503050406030204" pitchFamily="18" charset="0"/>
                    </a:rPr>
                    <a:t>ta tính được một </a:t>
                  </a:r>
                  <a:r>
                    <a:rPr lang="vi-VN" sz="3200" i="1" dirty="0">
                      <a:solidFill>
                        <a:srgbClr val="00B0F0"/>
                      </a:solidFill>
                      <a:latin typeface="Cambria" panose="02040503050406030204" pitchFamily="18" charset="0"/>
                      <a:ea typeface="Cambria" panose="02040503050406030204" pitchFamily="18" charset="0"/>
                    </a:rPr>
                    <a:t>giá trị của biểu thức </a:t>
                  </a:r>
                  <a:r>
                    <a:rPr lang="vi-VN" sz="3200" b="1" i="1"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vi-VN" sz="3200" b="1" i="1" smtClean="0">
                          <a:solidFill>
                            <a:srgbClr val="FF0000"/>
                          </a:solidFill>
                          <a:latin typeface="Cambria Math" panose="02040503050406030204" pitchFamily="18" charset="0"/>
                          <a:ea typeface="Cambria" panose="02040503050406030204" pitchFamily="18" charset="0"/>
                        </a:rPr>
                        <m:t>𝒂</m:t>
                      </m:r>
                    </m:oMath>
                  </a14:m>
                  <a:r>
                    <a:rPr lang="vi-VN" sz="3200" i="1" dirty="0">
                      <a:solidFill>
                        <a:srgbClr val="FF0000"/>
                      </a:solidFill>
                      <a:latin typeface="Cambria" panose="02040503050406030204" pitchFamily="18" charset="0"/>
                      <a:ea typeface="Cambria" panose="02040503050406030204" pitchFamily="18" charset="0"/>
                    </a:rPr>
                    <a:t> + </a:t>
                  </a:r>
                  <a14:m>
                    <m:oMath xmlns:m="http://schemas.openxmlformats.org/officeDocument/2006/math">
                      <m:r>
                        <a:rPr lang="vi-VN" sz="3200" b="1" i="1" smtClean="0">
                          <a:solidFill>
                            <a:srgbClr val="FF0000"/>
                          </a:solidFill>
                          <a:latin typeface="Cambria Math" panose="02040503050406030204" pitchFamily="18" charset="0"/>
                          <a:ea typeface="Cambria" panose="02040503050406030204" pitchFamily="18" charset="0"/>
                        </a:rPr>
                        <m:t>𝒃</m:t>
                      </m:r>
                    </m:oMath>
                  </a14:m>
                  <a:r>
                    <a:rPr lang="vi-VN" sz="3200" b="1" i="1" dirty="0">
                      <a:solidFill>
                        <a:srgbClr val="FF0000"/>
                      </a:solidFill>
                      <a:latin typeface="Cambria" panose="02040503050406030204" pitchFamily="18" charset="0"/>
                      <a:ea typeface="Cambria" panose="02040503050406030204" pitchFamily="18" charset="0"/>
                    </a:rPr>
                    <a:t> </a:t>
                  </a:r>
                  <a:r>
                    <a:rPr lang="vi-VN" sz="3200" i="1" dirty="0">
                      <a:solidFill>
                        <a:srgbClr val="FF0000"/>
                      </a:solidFill>
                      <a:latin typeface="Cambria" panose="02040503050406030204" pitchFamily="18" charset="0"/>
                      <a:ea typeface="Cambria" panose="02040503050406030204" pitchFamily="18" charset="0"/>
                    </a:rPr>
                    <a:t>+ </a:t>
                  </a:r>
                  <a:r>
                    <a:rPr lang="vi-VN" sz="3200" b="1" i="1" dirty="0">
                      <a:solidFill>
                        <a:srgbClr val="FF0000"/>
                      </a:solidFill>
                      <a:latin typeface="Cambria" panose="02040503050406030204" pitchFamily="18" charset="0"/>
                      <a:ea typeface="Cambria" panose="02040503050406030204" pitchFamily="18" charset="0"/>
                    </a:rPr>
                    <a:t>c</a:t>
                  </a:r>
                  <a:endParaRPr lang="en-US" sz="3200" b="1" i="1" dirty="0">
                    <a:solidFill>
                      <a:srgbClr val="FF0000"/>
                    </a:solidFill>
                    <a:latin typeface="Cambria" panose="02040503050406030204" pitchFamily="18" charset="0"/>
                    <a:ea typeface="Cambria" panose="02040503050406030204" pitchFamily="18" charset="0"/>
                  </a:endParaRPr>
                </a:p>
                <a:p>
                  <a:endParaRPr lang="en-US" sz="3200" dirty="0"/>
                </a:p>
              </p:txBody>
            </p:sp>
          </mc:Choice>
          <mc:Fallback xmlns="">
            <p:sp>
              <p:nvSpPr>
                <p:cNvPr id="8" name="TextBox 7"/>
                <p:cNvSpPr txBox="1">
                  <a:spLocks noRot="1" noChangeAspect="1" noMove="1" noResize="1" noEditPoints="1" noAdjustHandles="1" noChangeArrowheads="1" noChangeShapeType="1" noTextEdit="1"/>
                </p:cNvSpPr>
                <p:nvPr/>
              </p:nvSpPr>
              <p:spPr>
                <a:xfrm>
                  <a:off x="2726219" y="4572000"/>
                  <a:ext cx="8763000" cy="2062103"/>
                </a:xfrm>
                <a:prstGeom prst="rect">
                  <a:avLst/>
                </a:prstGeom>
                <a:blipFill rotWithShape="0">
                  <a:blip r:embed="rId4"/>
                  <a:stretch>
                    <a:fillRect l="-173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3" name="TextBox 12"/>
              <p:cNvSpPr txBox="1"/>
              <p:nvPr/>
            </p:nvSpPr>
            <p:spPr>
              <a:xfrm>
                <a:off x="152400" y="1860319"/>
                <a:ext cx="13924548" cy="1292662"/>
              </a:xfrm>
              <a:prstGeom prst="rect">
                <a:avLst/>
              </a:prstGeom>
              <a:noFill/>
            </p:spPr>
            <p:txBody>
              <a:bodyPr wrap="square" rtlCol="0">
                <a:spAutoFit/>
              </a:bodyPr>
              <a:lstStyle/>
              <a:p>
                <a:pPr marL="457200" indent="-457200">
                  <a:lnSpc>
                    <a:spcPct val="150000"/>
                  </a:lnSpc>
                  <a:buFontTx/>
                  <a:buChar char="-"/>
                </a:pPr>
                <a:r>
                  <a:rPr lang="vi-VN" sz="2600" dirty="0">
                    <a:latin typeface="Cambria" panose="02040503050406030204" pitchFamily="18" charset="0"/>
                    <a:ea typeface="Cambria" panose="02040503050406030204" pitchFamily="18" charset="0"/>
                  </a:rPr>
                  <a:t>Nếu </a:t>
                </a:r>
                <a14:m>
                  <m:oMath xmlns:m="http://schemas.openxmlformats.org/officeDocument/2006/math">
                    <m:r>
                      <a:rPr lang="vi-VN" sz="2600" b="0" i="1" smtClean="0">
                        <a:latin typeface="Cambria Math" panose="02040503050406030204" pitchFamily="18" charset="0"/>
                        <a:ea typeface="Cambria" panose="02040503050406030204" pitchFamily="18" charset="0"/>
                      </a:rPr>
                      <m:t>𝑎</m:t>
                    </m:r>
                    <m:r>
                      <a:rPr lang="vi-VN" sz="2600" b="0" i="1" smtClean="0">
                        <a:latin typeface="Cambria Math" panose="02040503050406030204" pitchFamily="18" charset="0"/>
                        <a:ea typeface="Cambria" panose="02040503050406030204" pitchFamily="18" charset="0"/>
                      </a:rPr>
                      <m:t>=</m:t>
                    </m:r>
                    <m:r>
                      <a:rPr lang="vi-VN" sz="2600" b="0" i="0" smtClean="0">
                        <a:latin typeface="Cambria Math" panose="02040503050406030204" pitchFamily="18" charset="0"/>
                        <a:ea typeface="Cambria" panose="02040503050406030204" pitchFamily="18" charset="0"/>
                      </a:rPr>
                      <m:t>3,</m:t>
                    </m:r>
                  </m:oMath>
                </a14:m>
                <a:r>
                  <a:rPr lang="vi-VN" sz="2600" dirty="0">
                    <a:latin typeface="Cambria" panose="02040503050406030204" pitchFamily="18" charset="0"/>
                    <a:ea typeface="Cambria" panose="02040503050406030204" pitchFamily="18" charset="0"/>
                  </a:rPr>
                  <a:t> </a:t>
                </a:r>
                <a14:m>
                  <m:oMath xmlns:m="http://schemas.openxmlformats.org/officeDocument/2006/math">
                    <m:r>
                      <a:rPr lang="vi-VN" sz="2600" b="0" i="1" smtClean="0">
                        <a:latin typeface="Cambria Math" panose="02040503050406030204" pitchFamily="18" charset="0"/>
                        <a:ea typeface="Cambria" panose="02040503050406030204" pitchFamily="18" charset="0"/>
                      </a:rPr>
                      <m:t>𝑏</m:t>
                    </m:r>
                  </m:oMath>
                </a14:m>
                <a:r>
                  <a:rPr lang="vi-VN" sz="2600" dirty="0">
                    <a:latin typeface="Cambria" panose="02040503050406030204" pitchFamily="18" charset="0"/>
                    <a:ea typeface="Cambria" panose="02040503050406030204" pitchFamily="18" charset="0"/>
                  </a:rPr>
                  <a:t> = 6 và </a:t>
                </a:r>
                <a:r>
                  <a:rPr lang="vi-VN" sz="2600" i="1" dirty="0">
                    <a:latin typeface="Cambria" panose="02040503050406030204" pitchFamily="18" charset="0"/>
                    <a:ea typeface="Cambria" panose="02040503050406030204" pitchFamily="18" charset="0"/>
                  </a:rPr>
                  <a:t>c</a:t>
                </a:r>
                <a:r>
                  <a:rPr lang="vi-VN" sz="2600" dirty="0">
                    <a:latin typeface="Cambria" panose="02040503050406030204" pitchFamily="18" charset="0"/>
                    <a:ea typeface="Cambria" panose="02040503050406030204" pitchFamily="18" charset="0"/>
                  </a:rPr>
                  <a:t> = 4 thì </a:t>
                </a:r>
                <a14:m>
                  <m:oMath xmlns:m="http://schemas.openxmlformats.org/officeDocument/2006/math">
                    <m:r>
                      <a:rPr lang="vi-VN" sz="2600" b="0" i="1" smtClean="0">
                        <a:latin typeface="Cambria Math" panose="02040503050406030204" pitchFamily="18" charset="0"/>
                        <a:ea typeface="Cambria" panose="02040503050406030204" pitchFamily="18" charset="0"/>
                      </a:rPr>
                      <m:t>𝑎</m:t>
                    </m:r>
                  </m:oMath>
                </a14:m>
                <a:r>
                  <a:rPr lang="vi-VN" sz="2600" dirty="0">
                    <a:latin typeface="Cambria" panose="02040503050406030204" pitchFamily="18" charset="0"/>
                    <a:ea typeface="Cambria" panose="02040503050406030204" pitchFamily="18" charset="0"/>
                  </a:rPr>
                  <a:t> + </a:t>
                </a:r>
                <a14:m>
                  <m:oMath xmlns:m="http://schemas.openxmlformats.org/officeDocument/2006/math">
                    <m:r>
                      <a:rPr lang="vi-VN" sz="2600" b="0" i="1" smtClean="0">
                        <a:latin typeface="Cambria Math" panose="02040503050406030204" pitchFamily="18" charset="0"/>
                        <a:ea typeface="Cambria" panose="02040503050406030204" pitchFamily="18" charset="0"/>
                      </a:rPr>
                      <m:t>𝑏</m:t>
                    </m:r>
                  </m:oMath>
                </a14:m>
                <a:r>
                  <a:rPr lang="vi-VN" sz="2600" dirty="0">
                    <a:latin typeface="Cambria" panose="02040503050406030204" pitchFamily="18" charset="0"/>
                    <a:ea typeface="Cambria" panose="02040503050406030204" pitchFamily="18" charset="0"/>
                  </a:rPr>
                  <a:t> + </a:t>
                </a:r>
                <a:r>
                  <a:rPr lang="vi-VN" sz="2600" i="1" dirty="0">
                    <a:latin typeface="Cambria" panose="02040503050406030204" pitchFamily="18" charset="0"/>
                    <a:ea typeface="Cambria" panose="02040503050406030204" pitchFamily="18" charset="0"/>
                  </a:rPr>
                  <a:t>c</a:t>
                </a:r>
                <a:r>
                  <a:rPr lang="vi-VN" sz="2600" dirty="0">
                    <a:latin typeface="Cambria" panose="02040503050406030204" pitchFamily="18" charset="0"/>
                    <a:ea typeface="Cambria" panose="02040503050406030204" pitchFamily="18" charset="0"/>
                  </a:rPr>
                  <a:t> = 3 + 6 + 4 = 13;       </a:t>
                </a:r>
              </a:p>
              <a:p>
                <a:pPr>
                  <a:lnSpc>
                    <a:spcPct val="150000"/>
                  </a:lnSpc>
                </a:pPr>
                <a:r>
                  <a:rPr lang="vi-VN" sz="2600" dirty="0">
                    <a:latin typeface="Cambria" panose="02040503050406030204" pitchFamily="18" charset="0"/>
                    <a:ea typeface="Cambria" panose="02040503050406030204" pitchFamily="18" charset="0"/>
                  </a:rPr>
                  <a:t>             là một </a:t>
                </a:r>
                <a:r>
                  <a:rPr lang="vi-VN" sz="2600" i="1" dirty="0">
                    <a:solidFill>
                      <a:srgbClr val="00B0F0"/>
                    </a:solidFill>
                    <a:latin typeface="Cambria" panose="02040503050406030204" pitchFamily="18" charset="0"/>
                    <a:ea typeface="Cambria" panose="02040503050406030204" pitchFamily="18" charset="0"/>
                  </a:rPr>
                  <a:t>giá trị của biểu thức </a:t>
                </a:r>
                <a14:m>
                  <m:oMath xmlns:m="http://schemas.openxmlformats.org/officeDocument/2006/math">
                    <m:r>
                      <a:rPr lang="vi-VN" sz="2600" b="0" i="1" smtClean="0">
                        <a:latin typeface="Cambria Math" panose="02040503050406030204" pitchFamily="18" charset="0"/>
                        <a:ea typeface="Cambria" panose="02040503050406030204" pitchFamily="18" charset="0"/>
                      </a:rPr>
                      <m:t>𝑎</m:t>
                    </m:r>
                  </m:oMath>
                </a14:m>
                <a:r>
                  <a:rPr lang="vi-VN" sz="2600" dirty="0">
                    <a:latin typeface="Cambria" panose="02040503050406030204" pitchFamily="18" charset="0"/>
                    <a:ea typeface="Cambria" panose="02040503050406030204" pitchFamily="18" charset="0"/>
                  </a:rPr>
                  <a:t> + </a:t>
                </a:r>
                <a14:m>
                  <m:oMath xmlns:m="http://schemas.openxmlformats.org/officeDocument/2006/math">
                    <m:r>
                      <a:rPr lang="vi-VN" sz="2600" b="0" i="1" smtClean="0">
                        <a:latin typeface="Cambria Math" panose="02040503050406030204" pitchFamily="18" charset="0"/>
                        <a:ea typeface="Cambria" panose="02040503050406030204" pitchFamily="18" charset="0"/>
                      </a:rPr>
                      <m:t>𝑏</m:t>
                    </m:r>
                  </m:oMath>
                </a14:m>
                <a:r>
                  <a:rPr lang="vi-VN" sz="2600" dirty="0">
                    <a:latin typeface="Cambria" panose="02040503050406030204" pitchFamily="18" charset="0"/>
                    <a:ea typeface="Cambria" panose="02040503050406030204" pitchFamily="18" charset="0"/>
                  </a:rPr>
                  <a:t> + </a:t>
                </a:r>
                <a:r>
                  <a:rPr lang="vi-VN" sz="2600" i="1" dirty="0">
                    <a:latin typeface="Cambria" panose="02040503050406030204" pitchFamily="18" charset="0"/>
                    <a:ea typeface="Cambria" panose="02040503050406030204" pitchFamily="18" charset="0"/>
                  </a:rPr>
                  <a:t>c</a:t>
                </a:r>
                <a:r>
                  <a:rPr lang="vi-VN" sz="2600" dirty="0">
                    <a:latin typeface="Cambria" panose="02040503050406030204" pitchFamily="18" charset="0"/>
                    <a:ea typeface="Cambria" panose="02040503050406030204" pitchFamily="18" charset="0"/>
                  </a:rPr>
                  <a:t> </a:t>
                </a:r>
                <a:endParaRPr lang="en-US" sz="2600" dirty="0">
                  <a:latin typeface="Cambria" panose="02040503050406030204" pitchFamily="18" charset="0"/>
                  <a:ea typeface="Cambria" panose="02040503050406030204" pitchFamily="18"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52400" y="1860319"/>
                <a:ext cx="13924548" cy="1292662"/>
              </a:xfrm>
              <a:prstGeom prst="rect">
                <a:avLst/>
              </a:prstGeom>
              <a:blipFill>
                <a:blip r:embed="rId5"/>
                <a:stretch>
                  <a:fillRect l="-744" b="-5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533400" y="2584200"/>
                <a:ext cx="640080"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sz="2600" b="1" i="0" smtClean="0">
                          <a:solidFill>
                            <a:srgbClr val="FF0000"/>
                          </a:solidFill>
                          <a:latin typeface="Cambria Math" panose="02040503050406030204" pitchFamily="18" charset="0"/>
                          <a:ea typeface="Cambria" panose="02040503050406030204" pitchFamily="18" charset="0"/>
                        </a:rPr>
                        <m:t>𝟏𝟑</m:t>
                      </m:r>
                    </m:oMath>
                  </m:oMathPara>
                </a14:m>
                <a:endParaRPr lang="en-US" sz="2600" b="1" dirty="0">
                  <a:solidFill>
                    <a:srgbClr val="FF0000"/>
                  </a:solidFill>
                  <a:latin typeface="Cambria" panose="02040503050406030204" pitchFamily="18" charset="0"/>
                  <a:ea typeface="Cambria" panose="02040503050406030204" pitchFamily="18"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533400" y="2584200"/>
                <a:ext cx="640080" cy="492443"/>
              </a:xfrm>
              <a:prstGeom prst="rect">
                <a:avLst/>
              </a:prstGeom>
              <a:blipFill>
                <a:blip r:embed="rId6"/>
                <a:stretch>
                  <a:fillRect/>
                </a:stretch>
              </a:blipFill>
            </p:spPr>
            <p:txBody>
              <a:bodyPr/>
              <a:lstStyle/>
              <a:p>
                <a:r>
                  <a:rPr lang="en-US">
                    <a:noFill/>
                  </a:rPr>
                  <a:t> </a:t>
                </a:r>
              </a:p>
            </p:txBody>
          </p:sp>
        </mc:Fallback>
      </mc:AlternateContent>
      <p:pic>
        <p:nvPicPr>
          <p:cNvPr id="11" name="图片 13">
            <a:extLst>
              <a:ext uri="{FF2B5EF4-FFF2-40B4-BE49-F238E27FC236}">
                <a16:creationId xmlns:a16="http://schemas.microsoft.com/office/drawing/2014/main" id="{E085E029-F1AC-4B86-AE0F-B4A43354E7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62728" y="-9625"/>
            <a:ext cx="2281672" cy="2347693"/>
          </a:xfrm>
          <a:prstGeom prst="rect">
            <a:avLst/>
          </a:prstGeom>
        </p:spPr>
      </p:pic>
      <p:pic>
        <p:nvPicPr>
          <p:cNvPr id="12" name="Picture 2" descr="https://timgsa.baidu.com/timg?image&amp;quality=80&amp;size=b9999_10000&amp;sec=1539430907561&amp;di=a086a5d27d96e5594ed306bb10068fca&amp;imgtype=0&amp;src=http%3A%2F%2Fimg003.hc360.cn%2Fy5%2FM00%2F8B%2F24%2FwKhQUVXO2VKEZZ-WAAAAAPNc_24885.jpg">
            <a:extLst>
              <a:ext uri="{FF2B5EF4-FFF2-40B4-BE49-F238E27FC236}">
                <a16:creationId xmlns:a16="http://schemas.microsoft.com/office/drawing/2014/main" id="{CE64E6C4-FE1C-4F9C-820C-1F8A57FD1C4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59" b="100000" l="0" r="97381"/>
                    </a14:imgEffect>
                  </a14:imgLayer>
                </a14:imgProps>
              </a:ext>
              <a:ext uri="{28A0092B-C50C-407E-A947-70E740481C1C}">
                <a14:useLocalDpi xmlns:a14="http://schemas.microsoft.com/office/drawing/2010/main" val="0"/>
              </a:ext>
            </a:extLst>
          </a:blip>
          <a:srcRect/>
          <a:stretch>
            <a:fillRect/>
          </a:stretch>
        </p:blipFill>
        <p:spPr bwMode="auto">
          <a:xfrm>
            <a:off x="22459" y="5064493"/>
            <a:ext cx="1856035" cy="170924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4" name="TextBox 13"/>
              <p:cNvSpPr txBox="1"/>
              <p:nvPr/>
            </p:nvSpPr>
            <p:spPr>
              <a:xfrm>
                <a:off x="502920" y="3774757"/>
                <a:ext cx="640080"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sz="2600" b="1" i="1" smtClean="0">
                          <a:solidFill>
                            <a:srgbClr val="FF0000"/>
                          </a:solidFill>
                          <a:latin typeface="Cambria Math" panose="02040503050406030204" pitchFamily="18" charset="0"/>
                          <a:ea typeface="Cambria" panose="02040503050406030204" pitchFamily="18" charset="0"/>
                        </a:rPr>
                        <m:t>𝟔</m:t>
                      </m:r>
                    </m:oMath>
                  </m:oMathPara>
                </a14:m>
                <a:endParaRPr lang="en-US" sz="2600" b="1" dirty="0">
                  <a:solidFill>
                    <a:srgbClr val="FF0000"/>
                  </a:solidFill>
                  <a:latin typeface="Cambria" panose="02040503050406030204" pitchFamily="18" charset="0"/>
                  <a:ea typeface="Cambria" panose="02040503050406030204"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502920" y="3774757"/>
                <a:ext cx="640080" cy="492443"/>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1902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1000"/>
                                        <p:tgtEl>
                                          <p:spTgt spid="13">
                                            <p:txEl>
                                              <p:pRg st="0" end="0"/>
                                            </p:txEl>
                                          </p:spTgt>
                                        </p:tgtEl>
                                      </p:cBhvr>
                                    </p:animEffect>
                                    <p:anim calcmode="lin" valueType="num">
                                      <p:cBhvr>
                                        <p:cTn id="1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42" presetClass="entr" presetSubtype="0" fill="hold" nodeType="with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fade">
                                      <p:cBhvr>
                                        <p:cTn id="22" dur="1000"/>
                                        <p:tgtEl>
                                          <p:spTgt spid="13">
                                            <p:txEl>
                                              <p:pRg st="1" end="1"/>
                                            </p:txEl>
                                          </p:spTgt>
                                        </p:tgtEl>
                                      </p:cBhvr>
                                    </p:animEffect>
                                    <p:anim calcmode="lin" valueType="num">
                                      <p:cBhvr>
                                        <p:cTn id="23"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1000"/>
                                        <p:tgtEl>
                                          <p:spTgt spid="9">
                                            <p:txEl>
                                              <p:pRg st="0" end="0"/>
                                            </p:txEl>
                                          </p:spTgt>
                                        </p:tgtEl>
                                      </p:cBhvr>
                                    </p:animEffect>
                                    <p:anim calcmode="lin" valueType="num">
                                      <p:cBhvr>
                                        <p:cTn id="3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42" presetClass="entr" presetSubtype="0" fill="hold" nodeType="with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fade">
                                      <p:cBhvr>
                                        <p:cTn id="39" dur="1000"/>
                                        <p:tgtEl>
                                          <p:spTgt spid="9">
                                            <p:txEl>
                                              <p:pRg st="1" end="1"/>
                                            </p:txEl>
                                          </p:spTgt>
                                        </p:tgtEl>
                                      </p:cBhvr>
                                    </p:animEffect>
                                    <p:anim calcmode="lin" valueType="num">
                                      <p:cBhvr>
                                        <p:cTn id="4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21224" y="319784"/>
            <a:ext cx="8448474"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1</a:t>
            </a:r>
            <a:r>
              <a:rPr lang="vi-VN" sz="3200" i="1" dirty="0">
                <a:latin typeface="Cambria" panose="02040503050406030204" pitchFamily="18" charset="0"/>
                <a:ea typeface="Cambria" panose="02040503050406030204" pitchFamily="18" charset="0"/>
              </a:rPr>
              <a:t>(SGK – T42):</a:t>
            </a:r>
            <a:r>
              <a:rPr lang="en-US" sz="3200" i="1"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trị</a:t>
            </a:r>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của a + b + c nếu:</a:t>
            </a:r>
            <a:endParaRPr lang="en-US" sz="3200" dirty="0">
              <a:latin typeface="Cambria" panose="02040503050406030204" pitchFamily="18" charset="0"/>
              <a:ea typeface="Cambria" panose="02040503050406030204" pitchFamily="18" charset="0"/>
            </a:endParaRPr>
          </a:p>
        </p:txBody>
      </p:sp>
      <p:sp>
        <p:nvSpPr>
          <p:cNvPr id="6" name="TextBox 5"/>
          <p:cNvSpPr txBox="1"/>
          <p:nvPr/>
        </p:nvSpPr>
        <p:spPr>
          <a:xfrm>
            <a:off x="788133" y="1114309"/>
            <a:ext cx="11201400" cy="1384995"/>
          </a:xfrm>
          <a:prstGeom prst="rect">
            <a:avLst/>
          </a:prstGeom>
          <a:noFill/>
        </p:spPr>
        <p:txBody>
          <a:bodyPr wrap="square" rtlCol="0">
            <a:spAutoFit/>
          </a:bodyPr>
          <a:lstStyle/>
          <a:p>
            <a:pPr marL="514350" indent="-514350">
              <a:lnSpc>
                <a:spcPct val="150000"/>
              </a:lnSpc>
              <a:buAutoNum type="alphaLcPeriod"/>
            </a:pPr>
            <a:r>
              <a:rPr lang="vi-VN" sz="2800" dirty="0">
                <a:latin typeface="Cambria" panose="02040503050406030204" pitchFamily="18" charset="0"/>
                <a:ea typeface="Cambria" panose="02040503050406030204" pitchFamily="18" charset="0"/>
              </a:rPr>
              <a:t>a = 5, b = 7 và c = 10</a:t>
            </a:r>
            <a:r>
              <a:rPr lang="en-US" sz="2800" dirty="0">
                <a:latin typeface="Cambria" panose="02040503050406030204" pitchFamily="18" charset="0"/>
                <a:ea typeface="Cambria" panose="02040503050406030204" pitchFamily="18" charset="0"/>
              </a:rPr>
              <a:t> </a:t>
            </a:r>
          </a:p>
          <a:p>
            <a:pPr>
              <a:lnSpc>
                <a:spcPct val="150000"/>
              </a:lnSpc>
            </a:pPr>
            <a:r>
              <a:rPr lang="en-US" sz="2600" dirty="0">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Nếu</a:t>
            </a:r>
            <a:r>
              <a:rPr lang="en-US" sz="2800" b="1" i="1" dirty="0">
                <a:solidFill>
                  <a:srgbClr val="FF0000"/>
                </a:solidFill>
                <a:latin typeface="Cambria" panose="02040503050406030204" pitchFamily="18" charset="0"/>
                <a:ea typeface="Cambria" panose="02040503050406030204" pitchFamily="18" charset="0"/>
              </a:rPr>
              <a:t> </a:t>
            </a:r>
            <a:r>
              <a:rPr lang="vi-VN" sz="2800" b="1" i="1" dirty="0">
                <a:solidFill>
                  <a:srgbClr val="FF0000"/>
                </a:solidFill>
                <a:latin typeface="Cambria" panose="02040503050406030204" pitchFamily="18" charset="0"/>
                <a:ea typeface="Cambria" panose="02040503050406030204" pitchFamily="18" charset="0"/>
              </a:rPr>
              <a:t>a = 5, b = 7 và c = 10</a:t>
            </a:r>
            <a:r>
              <a:rPr lang="en-US" sz="2800" b="1" i="1" dirty="0">
                <a:solidFill>
                  <a:srgbClr val="FF0000"/>
                </a:solidFill>
                <a:latin typeface="Cambria" panose="02040503050406030204" pitchFamily="18" charset="0"/>
                <a:ea typeface="Cambria" panose="02040503050406030204" pitchFamily="18" charset="0"/>
              </a:rPr>
              <a:t> </a:t>
            </a:r>
            <a:r>
              <a:rPr lang="vi-VN" sz="2800" b="1" i="1" dirty="0">
                <a:solidFill>
                  <a:srgbClr val="FF0000"/>
                </a:solidFill>
                <a:latin typeface="Cambria" panose="02040503050406030204" pitchFamily="18" charset="0"/>
                <a:ea typeface="Cambria" panose="02040503050406030204" pitchFamily="18" charset="0"/>
              </a:rPr>
              <a:t>thì a + b + c = 5 + 7 + 10 = 22</a:t>
            </a:r>
            <a:endParaRPr lang="en-US" sz="2800" b="1" i="1" dirty="0">
              <a:solidFill>
                <a:srgbClr val="FF0000"/>
              </a:solidFill>
              <a:latin typeface="Cambria" panose="02040503050406030204" pitchFamily="18" charset="0"/>
              <a:ea typeface="Cambria" panose="02040503050406030204" pitchFamily="18" charset="0"/>
            </a:endParaRPr>
          </a:p>
        </p:txBody>
      </p:sp>
      <p:sp>
        <p:nvSpPr>
          <p:cNvPr id="7" name="Freeform 13">
            <a:extLst>
              <a:ext uri="{FF2B5EF4-FFF2-40B4-BE49-F238E27FC236}">
                <a16:creationId xmlns:a16="http://schemas.microsoft.com/office/drawing/2014/main" id="{B38CFF7C-100B-427A-B610-C848530998B1}"/>
              </a:ext>
            </a:extLst>
          </p:cNvPr>
          <p:cNvSpPr>
            <a:spLocks noEditPoints="1"/>
          </p:cNvSpPr>
          <p:nvPr/>
        </p:nvSpPr>
        <p:spPr bwMode="auto">
          <a:xfrm>
            <a:off x="-176253" y="5263082"/>
            <a:ext cx="11887200" cy="1707765"/>
          </a:xfrm>
          <a:custGeom>
            <a:avLst/>
            <a:gdLst>
              <a:gd name="T0" fmla="*/ 1196 w 1295"/>
              <a:gd name="T1" fmla="*/ 122 h 335"/>
              <a:gd name="T2" fmla="*/ 1168 w 1295"/>
              <a:gd name="T3" fmla="*/ 105 h 335"/>
              <a:gd name="T4" fmla="*/ 1146 w 1295"/>
              <a:gd name="T5" fmla="*/ 98 h 335"/>
              <a:gd name="T6" fmla="*/ 1129 w 1295"/>
              <a:gd name="T7" fmla="*/ 77 h 335"/>
              <a:gd name="T8" fmla="*/ 1106 w 1295"/>
              <a:gd name="T9" fmla="*/ 78 h 335"/>
              <a:gd name="T10" fmla="*/ 1072 w 1295"/>
              <a:gd name="T11" fmla="*/ 94 h 335"/>
              <a:gd name="T12" fmla="*/ 1038 w 1295"/>
              <a:gd name="T13" fmla="*/ 38 h 335"/>
              <a:gd name="T14" fmla="*/ 1014 w 1295"/>
              <a:gd name="T15" fmla="*/ 67 h 335"/>
              <a:gd name="T16" fmla="*/ 996 w 1295"/>
              <a:gd name="T17" fmla="*/ 66 h 335"/>
              <a:gd name="T18" fmla="*/ 979 w 1295"/>
              <a:gd name="T19" fmla="*/ 67 h 335"/>
              <a:gd name="T20" fmla="*/ 961 w 1295"/>
              <a:gd name="T21" fmla="*/ 65 h 335"/>
              <a:gd name="T22" fmla="*/ 940 w 1295"/>
              <a:gd name="T23" fmla="*/ 51 h 335"/>
              <a:gd name="T24" fmla="*/ 902 w 1295"/>
              <a:gd name="T25" fmla="*/ 65 h 335"/>
              <a:gd name="T26" fmla="*/ 877 w 1295"/>
              <a:gd name="T27" fmla="*/ 60 h 335"/>
              <a:gd name="T28" fmla="*/ 864 w 1295"/>
              <a:gd name="T29" fmla="*/ 42 h 335"/>
              <a:gd name="T30" fmla="*/ 843 w 1295"/>
              <a:gd name="T31" fmla="*/ 42 h 335"/>
              <a:gd name="T32" fmla="*/ 806 w 1295"/>
              <a:gd name="T33" fmla="*/ 19 h 335"/>
              <a:gd name="T34" fmla="*/ 781 w 1295"/>
              <a:gd name="T35" fmla="*/ 22 h 335"/>
              <a:gd name="T36" fmla="*/ 767 w 1295"/>
              <a:gd name="T37" fmla="*/ 42 h 335"/>
              <a:gd name="T38" fmla="*/ 744 w 1295"/>
              <a:gd name="T39" fmla="*/ 66 h 335"/>
              <a:gd name="T40" fmla="*/ 711 w 1295"/>
              <a:gd name="T41" fmla="*/ 47 h 335"/>
              <a:gd name="T42" fmla="*/ 683 w 1295"/>
              <a:gd name="T43" fmla="*/ 34 h 335"/>
              <a:gd name="T44" fmla="*/ 647 w 1295"/>
              <a:gd name="T45" fmla="*/ 27 h 335"/>
              <a:gd name="T46" fmla="*/ 629 w 1295"/>
              <a:gd name="T47" fmla="*/ 50 h 335"/>
              <a:gd name="T48" fmla="*/ 606 w 1295"/>
              <a:gd name="T49" fmla="*/ 55 h 335"/>
              <a:gd name="T50" fmla="*/ 576 w 1295"/>
              <a:gd name="T51" fmla="*/ 34 h 335"/>
              <a:gd name="T52" fmla="*/ 548 w 1295"/>
              <a:gd name="T53" fmla="*/ 40 h 335"/>
              <a:gd name="T54" fmla="*/ 528 w 1295"/>
              <a:gd name="T55" fmla="*/ 28 h 335"/>
              <a:gd name="T56" fmla="*/ 514 w 1295"/>
              <a:gd name="T57" fmla="*/ 36 h 335"/>
              <a:gd name="T58" fmla="*/ 473 w 1295"/>
              <a:gd name="T59" fmla="*/ 67 h 335"/>
              <a:gd name="T60" fmla="*/ 457 w 1295"/>
              <a:gd name="T61" fmla="*/ 52 h 335"/>
              <a:gd name="T62" fmla="*/ 418 w 1295"/>
              <a:gd name="T63" fmla="*/ 58 h 335"/>
              <a:gd name="T64" fmla="*/ 404 w 1295"/>
              <a:gd name="T65" fmla="*/ 62 h 335"/>
              <a:gd name="T66" fmla="*/ 383 w 1295"/>
              <a:gd name="T67" fmla="*/ 58 h 335"/>
              <a:gd name="T68" fmla="*/ 362 w 1295"/>
              <a:gd name="T69" fmla="*/ 58 h 335"/>
              <a:gd name="T70" fmla="*/ 338 w 1295"/>
              <a:gd name="T71" fmla="*/ 52 h 335"/>
              <a:gd name="T72" fmla="*/ 325 w 1295"/>
              <a:gd name="T73" fmla="*/ 46 h 335"/>
              <a:gd name="T74" fmla="*/ 282 w 1295"/>
              <a:gd name="T75" fmla="*/ 59 h 335"/>
              <a:gd name="T76" fmla="*/ 262 w 1295"/>
              <a:gd name="T77" fmla="*/ 62 h 335"/>
              <a:gd name="T78" fmla="*/ 252 w 1295"/>
              <a:gd name="T79" fmla="*/ 43 h 335"/>
              <a:gd name="T80" fmla="*/ 220 w 1295"/>
              <a:gd name="T81" fmla="*/ 66 h 335"/>
              <a:gd name="T82" fmla="*/ 187 w 1295"/>
              <a:gd name="T83" fmla="*/ 49 h 335"/>
              <a:gd name="T84" fmla="*/ 172 w 1295"/>
              <a:gd name="T85" fmla="*/ 87 h 335"/>
              <a:gd name="T86" fmla="*/ 147 w 1295"/>
              <a:gd name="T87" fmla="*/ 59 h 335"/>
              <a:gd name="T88" fmla="*/ 114 w 1295"/>
              <a:gd name="T89" fmla="*/ 84 h 335"/>
              <a:gd name="T90" fmla="*/ 90 w 1295"/>
              <a:gd name="T91" fmla="*/ 107 h 335"/>
              <a:gd name="T92" fmla="*/ 49 w 1295"/>
              <a:gd name="T93" fmla="*/ 100 h 335"/>
              <a:gd name="T94" fmla="*/ 33 w 1295"/>
              <a:gd name="T95" fmla="*/ 130 h 335"/>
              <a:gd name="T96" fmla="*/ 6 w 1295"/>
              <a:gd name="T97" fmla="*/ 159 h 335"/>
              <a:gd name="T98" fmla="*/ 1218 w 1295"/>
              <a:gd name="T99" fmla="*/ 145 h 335"/>
              <a:gd name="T100" fmla="*/ 1105 w 1295"/>
              <a:gd name="T101" fmla="*/ 98 h 335"/>
              <a:gd name="T102" fmla="*/ 1048 w 1295"/>
              <a:gd name="T103" fmla="*/ 85 h 335"/>
              <a:gd name="T104" fmla="*/ 949 w 1295"/>
              <a:gd name="T105" fmla="*/ 78 h 335"/>
              <a:gd name="T106" fmla="*/ 886 w 1295"/>
              <a:gd name="T107" fmla="*/ 70 h 335"/>
              <a:gd name="T108" fmla="*/ 784 w 1295"/>
              <a:gd name="T109" fmla="*/ 59 h 335"/>
              <a:gd name="T110" fmla="*/ 690 w 1295"/>
              <a:gd name="T111" fmla="*/ 53 h 335"/>
              <a:gd name="T112" fmla="*/ 555 w 1295"/>
              <a:gd name="T113" fmla="*/ 60 h 335"/>
              <a:gd name="T114" fmla="*/ 450 w 1295"/>
              <a:gd name="T115" fmla="*/ 62 h 335"/>
              <a:gd name="T116" fmla="*/ 349 w 1295"/>
              <a:gd name="T117" fmla="*/ 48 h 335"/>
              <a:gd name="T118" fmla="*/ 331 w 1295"/>
              <a:gd name="T119" fmla="*/ 80 h 335"/>
              <a:gd name="T120" fmla="*/ 278 w 1295"/>
              <a:gd name="T121" fmla="*/ 81 h 335"/>
              <a:gd name="T122" fmla="*/ 180 w 1295"/>
              <a:gd name="T123" fmla="*/ 91 h 335"/>
              <a:gd name="T124" fmla="*/ 89 w 1295"/>
              <a:gd name="T125" fmla="*/ 118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95" h="335">
                <a:moveTo>
                  <a:pt x="1235" y="152"/>
                </a:moveTo>
                <a:cubicBezTo>
                  <a:pt x="1239" y="144"/>
                  <a:pt x="1236" y="137"/>
                  <a:pt x="1236" y="137"/>
                </a:cubicBezTo>
                <a:cubicBezTo>
                  <a:pt x="1235" y="136"/>
                  <a:pt x="1235" y="142"/>
                  <a:pt x="1230" y="147"/>
                </a:cubicBezTo>
                <a:cubicBezTo>
                  <a:pt x="1229" y="147"/>
                  <a:pt x="1229" y="148"/>
                  <a:pt x="1228" y="149"/>
                </a:cubicBezTo>
                <a:cubicBezTo>
                  <a:pt x="1228" y="148"/>
                  <a:pt x="1228" y="148"/>
                  <a:pt x="1227" y="148"/>
                </a:cubicBezTo>
                <a:cubicBezTo>
                  <a:pt x="1228" y="145"/>
                  <a:pt x="1229" y="142"/>
                  <a:pt x="1230" y="137"/>
                </a:cubicBezTo>
                <a:cubicBezTo>
                  <a:pt x="1231" y="129"/>
                  <a:pt x="1230" y="123"/>
                  <a:pt x="1231" y="118"/>
                </a:cubicBezTo>
                <a:cubicBezTo>
                  <a:pt x="1231" y="114"/>
                  <a:pt x="1231" y="112"/>
                  <a:pt x="1230" y="111"/>
                </a:cubicBezTo>
                <a:cubicBezTo>
                  <a:pt x="1230" y="111"/>
                  <a:pt x="1229" y="113"/>
                  <a:pt x="1228" y="117"/>
                </a:cubicBezTo>
                <a:cubicBezTo>
                  <a:pt x="1227" y="119"/>
                  <a:pt x="1227" y="123"/>
                  <a:pt x="1226" y="126"/>
                </a:cubicBezTo>
                <a:cubicBezTo>
                  <a:pt x="1223" y="127"/>
                  <a:pt x="1219" y="129"/>
                  <a:pt x="1215" y="134"/>
                </a:cubicBezTo>
                <a:cubicBezTo>
                  <a:pt x="1214" y="135"/>
                  <a:pt x="1213" y="137"/>
                  <a:pt x="1211" y="139"/>
                </a:cubicBezTo>
                <a:cubicBezTo>
                  <a:pt x="1211" y="139"/>
                  <a:pt x="1211" y="139"/>
                  <a:pt x="1211" y="139"/>
                </a:cubicBezTo>
                <a:cubicBezTo>
                  <a:pt x="1211" y="137"/>
                  <a:pt x="1212" y="133"/>
                  <a:pt x="1212" y="130"/>
                </a:cubicBezTo>
                <a:cubicBezTo>
                  <a:pt x="1213" y="117"/>
                  <a:pt x="1215" y="110"/>
                  <a:pt x="1215" y="110"/>
                </a:cubicBezTo>
                <a:cubicBezTo>
                  <a:pt x="1214" y="109"/>
                  <a:pt x="1209" y="115"/>
                  <a:pt x="1206" y="127"/>
                </a:cubicBezTo>
                <a:cubicBezTo>
                  <a:pt x="1205" y="130"/>
                  <a:pt x="1205" y="132"/>
                  <a:pt x="1204" y="135"/>
                </a:cubicBezTo>
                <a:cubicBezTo>
                  <a:pt x="1204" y="129"/>
                  <a:pt x="1202" y="123"/>
                  <a:pt x="1201" y="116"/>
                </a:cubicBezTo>
                <a:cubicBezTo>
                  <a:pt x="1198" y="95"/>
                  <a:pt x="1196" y="83"/>
                  <a:pt x="1195" y="83"/>
                </a:cubicBezTo>
                <a:cubicBezTo>
                  <a:pt x="1194" y="83"/>
                  <a:pt x="1194" y="96"/>
                  <a:pt x="1195" y="115"/>
                </a:cubicBezTo>
                <a:cubicBezTo>
                  <a:pt x="1196" y="117"/>
                  <a:pt x="1196" y="120"/>
                  <a:pt x="1196" y="122"/>
                </a:cubicBezTo>
                <a:cubicBezTo>
                  <a:pt x="1190" y="108"/>
                  <a:pt x="1183" y="102"/>
                  <a:pt x="1183" y="102"/>
                </a:cubicBezTo>
                <a:cubicBezTo>
                  <a:pt x="1182" y="102"/>
                  <a:pt x="1184" y="105"/>
                  <a:pt x="1185" y="108"/>
                </a:cubicBezTo>
                <a:cubicBezTo>
                  <a:pt x="1187" y="112"/>
                  <a:pt x="1189" y="117"/>
                  <a:pt x="1191" y="124"/>
                </a:cubicBezTo>
                <a:cubicBezTo>
                  <a:pt x="1192" y="128"/>
                  <a:pt x="1193" y="132"/>
                  <a:pt x="1193" y="135"/>
                </a:cubicBezTo>
                <a:cubicBezTo>
                  <a:pt x="1192" y="134"/>
                  <a:pt x="1191" y="132"/>
                  <a:pt x="1190" y="130"/>
                </a:cubicBezTo>
                <a:cubicBezTo>
                  <a:pt x="1187" y="121"/>
                  <a:pt x="1187" y="116"/>
                  <a:pt x="1186" y="115"/>
                </a:cubicBezTo>
                <a:cubicBezTo>
                  <a:pt x="1186" y="115"/>
                  <a:pt x="1185" y="116"/>
                  <a:pt x="1184" y="119"/>
                </a:cubicBezTo>
                <a:cubicBezTo>
                  <a:pt x="1184" y="121"/>
                  <a:pt x="1184" y="125"/>
                  <a:pt x="1185" y="129"/>
                </a:cubicBezTo>
                <a:cubicBezTo>
                  <a:pt x="1183" y="126"/>
                  <a:pt x="1182" y="123"/>
                  <a:pt x="1180" y="120"/>
                </a:cubicBezTo>
                <a:cubicBezTo>
                  <a:pt x="1180" y="119"/>
                  <a:pt x="1180" y="119"/>
                  <a:pt x="1180" y="119"/>
                </a:cubicBezTo>
                <a:cubicBezTo>
                  <a:pt x="1180" y="112"/>
                  <a:pt x="1182" y="107"/>
                  <a:pt x="1182" y="103"/>
                </a:cubicBezTo>
                <a:cubicBezTo>
                  <a:pt x="1182" y="100"/>
                  <a:pt x="1182" y="98"/>
                  <a:pt x="1182" y="98"/>
                </a:cubicBezTo>
                <a:cubicBezTo>
                  <a:pt x="1182" y="97"/>
                  <a:pt x="1181" y="99"/>
                  <a:pt x="1179" y="102"/>
                </a:cubicBezTo>
                <a:cubicBezTo>
                  <a:pt x="1178" y="104"/>
                  <a:pt x="1177" y="106"/>
                  <a:pt x="1176" y="109"/>
                </a:cubicBezTo>
                <a:cubicBezTo>
                  <a:pt x="1176" y="107"/>
                  <a:pt x="1175" y="105"/>
                  <a:pt x="1175" y="103"/>
                </a:cubicBezTo>
                <a:cubicBezTo>
                  <a:pt x="1174" y="97"/>
                  <a:pt x="1173" y="91"/>
                  <a:pt x="1173" y="87"/>
                </a:cubicBezTo>
                <a:cubicBezTo>
                  <a:pt x="1172" y="82"/>
                  <a:pt x="1172" y="79"/>
                  <a:pt x="1171" y="79"/>
                </a:cubicBezTo>
                <a:cubicBezTo>
                  <a:pt x="1171" y="79"/>
                  <a:pt x="1170" y="82"/>
                  <a:pt x="1170" y="87"/>
                </a:cubicBezTo>
                <a:cubicBezTo>
                  <a:pt x="1170" y="90"/>
                  <a:pt x="1170" y="96"/>
                  <a:pt x="1170" y="101"/>
                </a:cubicBezTo>
                <a:cubicBezTo>
                  <a:pt x="1170" y="101"/>
                  <a:pt x="1170" y="101"/>
                  <a:pt x="1169" y="101"/>
                </a:cubicBezTo>
                <a:cubicBezTo>
                  <a:pt x="1169" y="101"/>
                  <a:pt x="1168" y="102"/>
                  <a:pt x="1168" y="105"/>
                </a:cubicBezTo>
                <a:cubicBezTo>
                  <a:pt x="1168" y="105"/>
                  <a:pt x="1168" y="104"/>
                  <a:pt x="1168" y="104"/>
                </a:cubicBezTo>
                <a:cubicBezTo>
                  <a:pt x="1167" y="102"/>
                  <a:pt x="1166" y="100"/>
                  <a:pt x="1165" y="98"/>
                </a:cubicBezTo>
                <a:cubicBezTo>
                  <a:pt x="1164" y="95"/>
                  <a:pt x="1162" y="92"/>
                  <a:pt x="1161" y="90"/>
                </a:cubicBezTo>
                <a:cubicBezTo>
                  <a:pt x="1158" y="86"/>
                  <a:pt x="1157" y="83"/>
                  <a:pt x="1156" y="84"/>
                </a:cubicBezTo>
                <a:cubicBezTo>
                  <a:pt x="1156" y="84"/>
                  <a:pt x="1157" y="86"/>
                  <a:pt x="1159" y="91"/>
                </a:cubicBezTo>
                <a:cubicBezTo>
                  <a:pt x="1160" y="93"/>
                  <a:pt x="1161" y="96"/>
                  <a:pt x="1162" y="99"/>
                </a:cubicBezTo>
                <a:cubicBezTo>
                  <a:pt x="1162" y="101"/>
                  <a:pt x="1163" y="103"/>
                  <a:pt x="1163" y="104"/>
                </a:cubicBezTo>
                <a:cubicBezTo>
                  <a:pt x="1163" y="105"/>
                  <a:pt x="1163" y="106"/>
                  <a:pt x="1164" y="107"/>
                </a:cubicBezTo>
                <a:cubicBezTo>
                  <a:pt x="1162" y="104"/>
                  <a:pt x="1161" y="102"/>
                  <a:pt x="1160" y="100"/>
                </a:cubicBezTo>
                <a:cubicBezTo>
                  <a:pt x="1160" y="99"/>
                  <a:pt x="1160" y="98"/>
                  <a:pt x="1160" y="98"/>
                </a:cubicBezTo>
                <a:cubicBezTo>
                  <a:pt x="1159" y="98"/>
                  <a:pt x="1159" y="98"/>
                  <a:pt x="1159" y="99"/>
                </a:cubicBezTo>
                <a:cubicBezTo>
                  <a:pt x="1156" y="95"/>
                  <a:pt x="1155" y="94"/>
                  <a:pt x="1155" y="94"/>
                </a:cubicBezTo>
                <a:cubicBezTo>
                  <a:pt x="1154" y="94"/>
                  <a:pt x="1155" y="96"/>
                  <a:pt x="1157" y="100"/>
                </a:cubicBezTo>
                <a:cubicBezTo>
                  <a:pt x="1157" y="100"/>
                  <a:pt x="1157" y="101"/>
                  <a:pt x="1157" y="101"/>
                </a:cubicBezTo>
                <a:cubicBezTo>
                  <a:pt x="1157" y="101"/>
                  <a:pt x="1157" y="102"/>
                  <a:pt x="1157" y="102"/>
                </a:cubicBezTo>
                <a:cubicBezTo>
                  <a:pt x="1157" y="103"/>
                  <a:pt x="1156" y="104"/>
                  <a:pt x="1156" y="105"/>
                </a:cubicBezTo>
                <a:cubicBezTo>
                  <a:pt x="1154" y="99"/>
                  <a:pt x="1151" y="94"/>
                  <a:pt x="1149" y="90"/>
                </a:cubicBezTo>
                <a:cubicBezTo>
                  <a:pt x="1146" y="86"/>
                  <a:pt x="1144" y="84"/>
                  <a:pt x="1144" y="84"/>
                </a:cubicBezTo>
                <a:cubicBezTo>
                  <a:pt x="1143" y="85"/>
                  <a:pt x="1145" y="87"/>
                  <a:pt x="1147" y="91"/>
                </a:cubicBezTo>
                <a:cubicBezTo>
                  <a:pt x="1148" y="95"/>
                  <a:pt x="1150" y="100"/>
                  <a:pt x="1151" y="105"/>
                </a:cubicBezTo>
                <a:cubicBezTo>
                  <a:pt x="1149" y="102"/>
                  <a:pt x="1148" y="100"/>
                  <a:pt x="1146" y="98"/>
                </a:cubicBezTo>
                <a:cubicBezTo>
                  <a:pt x="1144" y="95"/>
                  <a:pt x="1143" y="94"/>
                  <a:pt x="1142" y="94"/>
                </a:cubicBezTo>
                <a:cubicBezTo>
                  <a:pt x="1142" y="94"/>
                  <a:pt x="1143" y="96"/>
                  <a:pt x="1144" y="99"/>
                </a:cubicBezTo>
                <a:cubicBezTo>
                  <a:pt x="1145" y="100"/>
                  <a:pt x="1145" y="101"/>
                  <a:pt x="1146" y="102"/>
                </a:cubicBezTo>
                <a:cubicBezTo>
                  <a:pt x="1145" y="105"/>
                  <a:pt x="1145" y="109"/>
                  <a:pt x="1146" y="115"/>
                </a:cubicBezTo>
                <a:cubicBezTo>
                  <a:pt x="1145" y="114"/>
                  <a:pt x="1145" y="113"/>
                  <a:pt x="1144" y="112"/>
                </a:cubicBezTo>
                <a:cubicBezTo>
                  <a:pt x="1144" y="110"/>
                  <a:pt x="1143" y="107"/>
                  <a:pt x="1143" y="104"/>
                </a:cubicBezTo>
                <a:cubicBezTo>
                  <a:pt x="1143" y="100"/>
                  <a:pt x="1142" y="97"/>
                  <a:pt x="1142" y="94"/>
                </a:cubicBezTo>
                <a:cubicBezTo>
                  <a:pt x="1142" y="91"/>
                  <a:pt x="1142" y="88"/>
                  <a:pt x="1142" y="86"/>
                </a:cubicBezTo>
                <a:cubicBezTo>
                  <a:pt x="1142" y="82"/>
                  <a:pt x="1142" y="80"/>
                  <a:pt x="1141" y="80"/>
                </a:cubicBezTo>
                <a:cubicBezTo>
                  <a:pt x="1141" y="79"/>
                  <a:pt x="1140" y="82"/>
                  <a:pt x="1139" y="86"/>
                </a:cubicBezTo>
                <a:cubicBezTo>
                  <a:pt x="1139" y="88"/>
                  <a:pt x="1138" y="91"/>
                  <a:pt x="1138" y="94"/>
                </a:cubicBezTo>
                <a:cubicBezTo>
                  <a:pt x="1135" y="83"/>
                  <a:pt x="1135" y="76"/>
                  <a:pt x="1134" y="76"/>
                </a:cubicBezTo>
                <a:cubicBezTo>
                  <a:pt x="1134" y="76"/>
                  <a:pt x="1133" y="79"/>
                  <a:pt x="1133" y="83"/>
                </a:cubicBezTo>
                <a:cubicBezTo>
                  <a:pt x="1133" y="87"/>
                  <a:pt x="1133" y="93"/>
                  <a:pt x="1134" y="100"/>
                </a:cubicBezTo>
                <a:cubicBezTo>
                  <a:pt x="1134" y="100"/>
                  <a:pt x="1134" y="100"/>
                  <a:pt x="1134" y="100"/>
                </a:cubicBezTo>
                <a:cubicBezTo>
                  <a:pt x="1133" y="97"/>
                  <a:pt x="1132" y="93"/>
                  <a:pt x="1132" y="91"/>
                </a:cubicBezTo>
                <a:cubicBezTo>
                  <a:pt x="1131" y="87"/>
                  <a:pt x="1131" y="85"/>
                  <a:pt x="1131" y="85"/>
                </a:cubicBezTo>
                <a:cubicBezTo>
                  <a:pt x="1131" y="85"/>
                  <a:pt x="1131" y="85"/>
                  <a:pt x="1130" y="86"/>
                </a:cubicBezTo>
                <a:cubicBezTo>
                  <a:pt x="1131" y="83"/>
                  <a:pt x="1131" y="80"/>
                  <a:pt x="1131" y="78"/>
                </a:cubicBezTo>
                <a:cubicBezTo>
                  <a:pt x="1132" y="73"/>
                  <a:pt x="1132" y="71"/>
                  <a:pt x="1132" y="70"/>
                </a:cubicBezTo>
                <a:cubicBezTo>
                  <a:pt x="1131" y="70"/>
                  <a:pt x="1130" y="73"/>
                  <a:pt x="1129" y="77"/>
                </a:cubicBezTo>
                <a:cubicBezTo>
                  <a:pt x="1128" y="78"/>
                  <a:pt x="1128" y="80"/>
                  <a:pt x="1127" y="82"/>
                </a:cubicBezTo>
                <a:cubicBezTo>
                  <a:pt x="1126" y="81"/>
                  <a:pt x="1126" y="79"/>
                  <a:pt x="1125" y="78"/>
                </a:cubicBezTo>
                <a:cubicBezTo>
                  <a:pt x="1125" y="77"/>
                  <a:pt x="1125" y="76"/>
                  <a:pt x="1125" y="75"/>
                </a:cubicBezTo>
                <a:cubicBezTo>
                  <a:pt x="1125" y="73"/>
                  <a:pt x="1126" y="72"/>
                  <a:pt x="1125" y="71"/>
                </a:cubicBezTo>
                <a:cubicBezTo>
                  <a:pt x="1125" y="71"/>
                  <a:pt x="1125" y="72"/>
                  <a:pt x="1124" y="72"/>
                </a:cubicBezTo>
                <a:cubicBezTo>
                  <a:pt x="1124" y="71"/>
                  <a:pt x="1124" y="70"/>
                  <a:pt x="1124" y="68"/>
                </a:cubicBezTo>
                <a:cubicBezTo>
                  <a:pt x="1123" y="63"/>
                  <a:pt x="1122" y="59"/>
                  <a:pt x="1121" y="56"/>
                </a:cubicBezTo>
                <a:cubicBezTo>
                  <a:pt x="1119" y="49"/>
                  <a:pt x="1118" y="45"/>
                  <a:pt x="1118" y="45"/>
                </a:cubicBezTo>
                <a:cubicBezTo>
                  <a:pt x="1117" y="45"/>
                  <a:pt x="1119" y="54"/>
                  <a:pt x="1119" y="68"/>
                </a:cubicBezTo>
                <a:cubicBezTo>
                  <a:pt x="1119" y="67"/>
                  <a:pt x="1118" y="66"/>
                  <a:pt x="1118" y="66"/>
                </a:cubicBezTo>
                <a:cubicBezTo>
                  <a:pt x="1118" y="66"/>
                  <a:pt x="1119" y="68"/>
                  <a:pt x="1120" y="72"/>
                </a:cubicBezTo>
                <a:cubicBezTo>
                  <a:pt x="1120" y="75"/>
                  <a:pt x="1120" y="77"/>
                  <a:pt x="1120" y="80"/>
                </a:cubicBezTo>
                <a:cubicBezTo>
                  <a:pt x="1118" y="84"/>
                  <a:pt x="1117" y="89"/>
                  <a:pt x="1116" y="95"/>
                </a:cubicBezTo>
                <a:cubicBezTo>
                  <a:pt x="1116" y="95"/>
                  <a:pt x="1116" y="96"/>
                  <a:pt x="1116" y="96"/>
                </a:cubicBezTo>
                <a:cubicBezTo>
                  <a:pt x="1114" y="89"/>
                  <a:pt x="1112" y="83"/>
                  <a:pt x="1110" y="79"/>
                </a:cubicBezTo>
                <a:cubicBezTo>
                  <a:pt x="1110" y="79"/>
                  <a:pt x="1110" y="78"/>
                  <a:pt x="1110" y="78"/>
                </a:cubicBezTo>
                <a:cubicBezTo>
                  <a:pt x="1112" y="75"/>
                  <a:pt x="1113" y="73"/>
                  <a:pt x="1112" y="72"/>
                </a:cubicBezTo>
                <a:cubicBezTo>
                  <a:pt x="1112" y="72"/>
                  <a:pt x="1111" y="73"/>
                  <a:pt x="1108" y="76"/>
                </a:cubicBezTo>
                <a:cubicBezTo>
                  <a:pt x="1105" y="72"/>
                  <a:pt x="1104" y="70"/>
                  <a:pt x="1104" y="70"/>
                </a:cubicBezTo>
                <a:cubicBezTo>
                  <a:pt x="1103" y="70"/>
                  <a:pt x="1104" y="73"/>
                  <a:pt x="1106" y="77"/>
                </a:cubicBezTo>
                <a:cubicBezTo>
                  <a:pt x="1106" y="78"/>
                  <a:pt x="1106" y="78"/>
                  <a:pt x="1106" y="78"/>
                </a:cubicBezTo>
                <a:cubicBezTo>
                  <a:pt x="1105" y="80"/>
                  <a:pt x="1104" y="81"/>
                  <a:pt x="1103" y="83"/>
                </a:cubicBezTo>
                <a:cubicBezTo>
                  <a:pt x="1103" y="84"/>
                  <a:pt x="1102" y="86"/>
                  <a:pt x="1101" y="87"/>
                </a:cubicBezTo>
                <a:cubicBezTo>
                  <a:pt x="1101" y="87"/>
                  <a:pt x="1101" y="87"/>
                  <a:pt x="1101" y="87"/>
                </a:cubicBezTo>
                <a:cubicBezTo>
                  <a:pt x="1101" y="85"/>
                  <a:pt x="1100" y="83"/>
                  <a:pt x="1100" y="83"/>
                </a:cubicBezTo>
                <a:cubicBezTo>
                  <a:pt x="1100" y="83"/>
                  <a:pt x="1099" y="84"/>
                  <a:pt x="1099" y="85"/>
                </a:cubicBezTo>
                <a:cubicBezTo>
                  <a:pt x="1096" y="70"/>
                  <a:pt x="1096" y="62"/>
                  <a:pt x="1095" y="62"/>
                </a:cubicBezTo>
                <a:cubicBezTo>
                  <a:pt x="1095" y="62"/>
                  <a:pt x="1094" y="64"/>
                  <a:pt x="1094" y="69"/>
                </a:cubicBezTo>
                <a:cubicBezTo>
                  <a:pt x="1093" y="73"/>
                  <a:pt x="1094" y="78"/>
                  <a:pt x="1094" y="84"/>
                </a:cubicBezTo>
                <a:cubicBezTo>
                  <a:pt x="1093" y="87"/>
                  <a:pt x="1092" y="91"/>
                  <a:pt x="1090" y="95"/>
                </a:cubicBezTo>
                <a:cubicBezTo>
                  <a:pt x="1088" y="98"/>
                  <a:pt x="1087" y="101"/>
                  <a:pt x="1085" y="103"/>
                </a:cubicBezTo>
                <a:cubicBezTo>
                  <a:pt x="1087" y="94"/>
                  <a:pt x="1084" y="88"/>
                  <a:pt x="1084" y="89"/>
                </a:cubicBezTo>
                <a:cubicBezTo>
                  <a:pt x="1083" y="89"/>
                  <a:pt x="1083" y="94"/>
                  <a:pt x="1079" y="101"/>
                </a:cubicBezTo>
                <a:cubicBezTo>
                  <a:pt x="1079" y="102"/>
                  <a:pt x="1079" y="102"/>
                  <a:pt x="1078" y="103"/>
                </a:cubicBezTo>
                <a:cubicBezTo>
                  <a:pt x="1078" y="102"/>
                  <a:pt x="1079" y="101"/>
                  <a:pt x="1079" y="100"/>
                </a:cubicBezTo>
                <a:cubicBezTo>
                  <a:pt x="1080" y="96"/>
                  <a:pt x="1081" y="92"/>
                  <a:pt x="1081" y="89"/>
                </a:cubicBezTo>
                <a:cubicBezTo>
                  <a:pt x="1084" y="81"/>
                  <a:pt x="1088" y="78"/>
                  <a:pt x="1087" y="77"/>
                </a:cubicBezTo>
                <a:cubicBezTo>
                  <a:pt x="1087" y="77"/>
                  <a:pt x="1085" y="78"/>
                  <a:pt x="1082" y="80"/>
                </a:cubicBezTo>
                <a:cubicBezTo>
                  <a:pt x="1081" y="80"/>
                  <a:pt x="1080" y="81"/>
                  <a:pt x="1079" y="83"/>
                </a:cubicBezTo>
                <a:cubicBezTo>
                  <a:pt x="1079" y="83"/>
                  <a:pt x="1079" y="83"/>
                  <a:pt x="1079" y="83"/>
                </a:cubicBezTo>
                <a:cubicBezTo>
                  <a:pt x="1077" y="85"/>
                  <a:pt x="1075" y="88"/>
                  <a:pt x="1073" y="91"/>
                </a:cubicBezTo>
                <a:cubicBezTo>
                  <a:pt x="1073" y="92"/>
                  <a:pt x="1073" y="93"/>
                  <a:pt x="1072" y="94"/>
                </a:cubicBezTo>
                <a:cubicBezTo>
                  <a:pt x="1073" y="91"/>
                  <a:pt x="1073" y="89"/>
                  <a:pt x="1073" y="86"/>
                </a:cubicBezTo>
                <a:cubicBezTo>
                  <a:pt x="1074" y="76"/>
                  <a:pt x="1074" y="69"/>
                  <a:pt x="1074" y="64"/>
                </a:cubicBezTo>
                <a:cubicBezTo>
                  <a:pt x="1075" y="59"/>
                  <a:pt x="1074" y="56"/>
                  <a:pt x="1074" y="56"/>
                </a:cubicBezTo>
                <a:cubicBezTo>
                  <a:pt x="1074" y="56"/>
                  <a:pt x="1073" y="59"/>
                  <a:pt x="1072" y="64"/>
                </a:cubicBezTo>
                <a:cubicBezTo>
                  <a:pt x="1071" y="67"/>
                  <a:pt x="1070" y="71"/>
                  <a:pt x="1069" y="76"/>
                </a:cubicBezTo>
                <a:cubicBezTo>
                  <a:pt x="1069" y="76"/>
                  <a:pt x="1069" y="76"/>
                  <a:pt x="1069" y="76"/>
                </a:cubicBezTo>
                <a:cubicBezTo>
                  <a:pt x="1067" y="65"/>
                  <a:pt x="1067" y="56"/>
                  <a:pt x="1067" y="50"/>
                </a:cubicBezTo>
                <a:cubicBezTo>
                  <a:pt x="1067" y="44"/>
                  <a:pt x="1066" y="40"/>
                  <a:pt x="1066" y="40"/>
                </a:cubicBezTo>
                <a:cubicBezTo>
                  <a:pt x="1066" y="40"/>
                  <a:pt x="1065" y="44"/>
                  <a:pt x="1064" y="50"/>
                </a:cubicBezTo>
                <a:cubicBezTo>
                  <a:pt x="1064" y="53"/>
                  <a:pt x="1064" y="57"/>
                  <a:pt x="1063" y="61"/>
                </a:cubicBezTo>
                <a:cubicBezTo>
                  <a:pt x="1063" y="65"/>
                  <a:pt x="1063" y="70"/>
                  <a:pt x="1063" y="76"/>
                </a:cubicBezTo>
                <a:cubicBezTo>
                  <a:pt x="1063" y="78"/>
                  <a:pt x="1063" y="80"/>
                  <a:pt x="1063" y="82"/>
                </a:cubicBezTo>
                <a:cubicBezTo>
                  <a:pt x="1061" y="76"/>
                  <a:pt x="1059" y="72"/>
                  <a:pt x="1058" y="69"/>
                </a:cubicBezTo>
                <a:cubicBezTo>
                  <a:pt x="1058" y="68"/>
                  <a:pt x="1058" y="68"/>
                  <a:pt x="1058" y="67"/>
                </a:cubicBezTo>
                <a:cubicBezTo>
                  <a:pt x="1059" y="63"/>
                  <a:pt x="1059" y="60"/>
                  <a:pt x="1059" y="60"/>
                </a:cubicBezTo>
                <a:cubicBezTo>
                  <a:pt x="1058" y="60"/>
                  <a:pt x="1057" y="62"/>
                  <a:pt x="1056" y="66"/>
                </a:cubicBezTo>
                <a:cubicBezTo>
                  <a:pt x="1054" y="70"/>
                  <a:pt x="1052" y="75"/>
                  <a:pt x="1051" y="82"/>
                </a:cubicBezTo>
                <a:cubicBezTo>
                  <a:pt x="1049" y="80"/>
                  <a:pt x="1047" y="77"/>
                  <a:pt x="1046" y="76"/>
                </a:cubicBezTo>
                <a:cubicBezTo>
                  <a:pt x="1045" y="71"/>
                  <a:pt x="1044" y="68"/>
                  <a:pt x="1044" y="65"/>
                </a:cubicBezTo>
                <a:cubicBezTo>
                  <a:pt x="1044" y="65"/>
                  <a:pt x="1044" y="65"/>
                  <a:pt x="1044" y="65"/>
                </a:cubicBezTo>
                <a:cubicBezTo>
                  <a:pt x="1041" y="47"/>
                  <a:pt x="1039" y="38"/>
                  <a:pt x="1038" y="38"/>
                </a:cubicBezTo>
                <a:cubicBezTo>
                  <a:pt x="1038" y="37"/>
                  <a:pt x="1038" y="41"/>
                  <a:pt x="1038" y="47"/>
                </a:cubicBezTo>
                <a:cubicBezTo>
                  <a:pt x="1038" y="53"/>
                  <a:pt x="1038" y="62"/>
                  <a:pt x="1039" y="73"/>
                </a:cubicBezTo>
                <a:cubicBezTo>
                  <a:pt x="1039" y="74"/>
                  <a:pt x="1039" y="76"/>
                  <a:pt x="1039" y="78"/>
                </a:cubicBezTo>
                <a:cubicBezTo>
                  <a:pt x="1037" y="73"/>
                  <a:pt x="1035" y="69"/>
                  <a:pt x="1033" y="66"/>
                </a:cubicBezTo>
                <a:cubicBezTo>
                  <a:pt x="1030" y="62"/>
                  <a:pt x="1028" y="60"/>
                  <a:pt x="1028" y="61"/>
                </a:cubicBezTo>
                <a:cubicBezTo>
                  <a:pt x="1028" y="61"/>
                  <a:pt x="1029" y="63"/>
                  <a:pt x="1031" y="67"/>
                </a:cubicBezTo>
                <a:cubicBezTo>
                  <a:pt x="1032" y="70"/>
                  <a:pt x="1034" y="75"/>
                  <a:pt x="1035" y="80"/>
                </a:cubicBezTo>
                <a:cubicBezTo>
                  <a:pt x="1035" y="81"/>
                  <a:pt x="1035" y="82"/>
                  <a:pt x="1035" y="83"/>
                </a:cubicBezTo>
                <a:cubicBezTo>
                  <a:pt x="1034" y="85"/>
                  <a:pt x="1035" y="87"/>
                  <a:pt x="1035" y="90"/>
                </a:cubicBezTo>
                <a:cubicBezTo>
                  <a:pt x="1032" y="81"/>
                  <a:pt x="1032" y="75"/>
                  <a:pt x="1031" y="75"/>
                </a:cubicBezTo>
                <a:cubicBezTo>
                  <a:pt x="1031" y="75"/>
                  <a:pt x="1028" y="81"/>
                  <a:pt x="1030" y="91"/>
                </a:cubicBezTo>
                <a:cubicBezTo>
                  <a:pt x="1028" y="88"/>
                  <a:pt x="1026" y="84"/>
                  <a:pt x="1025" y="80"/>
                </a:cubicBezTo>
                <a:cubicBezTo>
                  <a:pt x="1019" y="63"/>
                  <a:pt x="1020" y="54"/>
                  <a:pt x="1018" y="53"/>
                </a:cubicBezTo>
                <a:cubicBezTo>
                  <a:pt x="1018" y="53"/>
                  <a:pt x="1018" y="56"/>
                  <a:pt x="1017" y="61"/>
                </a:cubicBezTo>
                <a:cubicBezTo>
                  <a:pt x="1017" y="65"/>
                  <a:pt x="1017" y="72"/>
                  <a:pt x="1019" y="81"/>
                </a:cubicBezTo>
                <a:cubicBezTo>
                  <a:pt x="1021" y="86"/>
                  <a:pt x="1022" y="91"/>
                  <a:pt x="1024" y="95"/>
                </a:cubicBezTo>
                <a:cubicBezTo>
                  <a:pt x="1024" y="95"/>
                  <a:pt x="1023" y="95"/>
                  <a:pt x="1023" y="94"/>
                </a:cubicBezTo>
                <a:cubicBezTo>
                  <a:pt x="1022" y="91"/>
                  <a:pt x="1021" y="87"/>
                  <a:pt x="1020" y="83"/>
                </a:cubicBezTo>
                <a:cubicBezTo>
                  <a:pt x="1018" y="77"/>
                  <a:pt x="1017" y="72"/>
                  <a:pt x="1016" y="68"/>
                </a:cubicBezTo>
                <a:cubicBezTo>
                  <a:pt x="1016" y="65"/>
                  <a:pt x="1015" y="63"/>
                  <a:pt x="1015" y="63"/>
                </a:cubicBezTo>
                <a:cubicBezTo>
                  <a:pt x="1015" y="63"/>
                  <a:pt x="1014" y="64"/>
                  <a:pt x="1014" y="67"/>
                </a:cubicBezTo>
                <a:cubicBezTo>
                  <a:pt x="1014" y="67"/>
                  <a:pt x="1014" y="67"/>
                  <a:pt x="1014" y="67"/>
                </a:cubicBezTo>
                <a:cubicBezTo>
                  <a:pt x="1013" y="65"/>
                  <a:pt x="1012" y="63"/>
                  <a:pt x="1011" y="61"/>
                </a:cubicBezTo>
                <a:cubicBezTo>
                  <a:pt x="1010" y="57"/>
                  <a:pt x="1008" y="54"/>
                  <a:pt x="1007" y="52"/>
                </a:cubicBezTo>
                <a:cubicBezTo>
                  <a:pt x="1004" y="47"/>
                  <a:pt x="1003" y="45"/>
                  <a:pt x="1002" y="45"/>
                </a:cubicBezTo>
                <a:cubicBezTo>
                  <a:pt x="1002" y="45"/>
                  <a:pt x="1003" y="48"/>
                  <a:pt x="1005" y="53"/>
                </a:cubicBezTo>
                <a:cubicBezTo>
                  <a:pt x="1006" y="56"/>
                  <a:pt x="1007" y="59"/>
                  <a:pt x="1008" y="62"/>
                </a:cubicBezTo>
                <a:cubicBezTo>
                  <a:pt x="1008" y="64"/>
                  <a:pt x="1008" y="66"/>
                  <a:pt x="1009" y="68"/>
                </a:cubicBezTo>
                <a:cubicBezTo>
                  <a:pt x="1009" y="69"/>
                  <a:pt x="1009" y="70"/>
                  <a:pt x="1010" y="71"/>
                </a:cubicBezTo>
                <a:cubicBezTo>
                  <a:pt x="1010" y="72"/>
                  <a:pt x="1010" y="73"/>
                  <a:pt x="1010" y="74"/>
                </a:cubicBezTo>
                <a:cubicBezTo>
                  <a:pt x="1010" y="76"/>
                  <a:pt x="1010" y="78"/>
                  <a:pt x="1010" y="80"/>
                </a:cubicBezTo>
                <a:cubicBezTo>
                  <a:pt x="1010" y="80"/>
                  <a:pt x="1010" y="80"/>
                  <a:pt x="1010" y="80"/>
                </a:cubicBezTo>
                <a:cubicBezTo>
                  <a:pt x="1009" y="78"/>
                  <a:pt x="1007" y="76"/>
                  <a:pt x="1006" y="74"/>
                </a:cubicBezTo>
                <a:cubicBezTo>
                  <a:pt x="1005" y="66"/>
                  <a:pt x="1006" y="61"/>
                  <a:pt x="1006" y="61"/>
                </a:cubicBezTo>
                <a:cubicBezTo>
                  <a:pt x="1005" y="61"/>
                  <a:pt x="1004" y="63"/>
                  <a:pt x="1003" y="66"/>
                </a:cubicBezTo>
                <a:cubicBezTo>
                  <a:pt x="1003" y="67"/>
                  <a:pt x="1003" y="68"/>
                  <a:pt x="1002" y="69"/>
                </a:cubicBezTo>
                <a:cubicBezTo>
                  <a:pt x="1002" y="69"/>
                  <a:pt x="1002" y="69"/>
                  <a:pt x="1002" y="69"/>
                </a:cubicBezTo>
                <a:cubicBezTo>
                  <a:pt x="1001" y="65"/>
                  <a:pt x="1001" y="61"/>
                  <a:pt x="1000" y="58"/>
                </a:cubicBezTo>
                <a:cubicBezTo>
                  <a:pt x="1000" y="58"/>
                  <a:pt x="1000" y="58"/>
                  <a:pt x="1000" y="58"/>
                </a:cubicBezTo>
                <a:cubicBezTo>
                  <a:pt x="997" y="41"/>
                  <a:pt x="995" y="31"/>
                  <a:pt x="995" y="31"/>
                </a:cubicBezTo>
                <a:cubicBezTo>
                  <a:pt x="994" y="31"/>
                  <a:pt x="994" y="34"/>
                  <a:pt x="994" y="41"/>
                </a:cubicBezTo>
                <a:cubicBezTo>
                  <a:pt x="995" y="47"/>
                  <a:pt x="995" y="56"/>
                  <a:pt x="996" y="66"/>
                </a:cubicBezTo>
                <a:cubicBezTo>
                  <a:pt x="996" y="67"/>
                  <a:pt x="996" y="68"/>
                  <a:pt x="996" y="69"/>
                </a:cubicBezTo>
                <a:cubicBezTo>
                  <a:pt x="995" y="68"/>
                  <a:pt x="995" y="67"/>
                  <a:pt x="994" y="66"/>
                </a:cubicBezTo>
                <a:cubicBezTo>
                  <a:pt x="994" y="65"/>
                  <a:pt x="994" y="65"/>
                  <a:pt x="994" y="65"/>
                </a:cubicBezTo>
                <a:cubicBezTo>
                  <a:pt x="994" y="65"/>
                  <a:pt x="994" y="65"/>
                  <a:pt x="993" y="65"/>
                </a:cubicBezTo>
                <a:cubicBezTo>
                  <a:pt x="993" y="65"/>
                  <a:pt x="993" y="64"/>
                  <a:pt x="993" y="64"/>
                </a:cubicBezTo>
                <a:cubicBezTo>
                  <a:pt x="991" y="61"/>
                  <a:pt x="989" y="59"/>
                  <a:pt x="989" y="59"/>
                </a:cubicBezTo>
                <a:cubicBezTo>
                  <a:pt x="989" y="60"/>
                  <a:pt x="989" y="62"/>
                  <a:pt x="991" y="65"/>
                </a:cubicBezTo>
                <a:cubicBezTo>
                  <a:pt x="991" y="66"/>
                  <a:pt x="991" y="67"/>
                  <a:pt x="992" y="68"/>
                </a:cubicBezTo>
                <a:cubicBezTo>
                  <a:pt x="992" y="68"/>
                  <a:pt x="991" y="69"/>
                  <a:pt x="991" y="69"/>
                </a:cubicBezTo>
                <a:cubicBezTo>
                  <a:pt x="991" y="71"/>
                  <a:pt x="990" y="73"/>
                  <a:pt x="990" y="75"/>
                </a:cubicBezTo>
                <a:cubicBezTo>
                  <a:pt x="990" y="74"/>
                  <a:pt x="990" y="73"/>
                  <a:pt x="989" y="72"/>
                </a:cubicBezTo>
                <a:cubicBezTo>
                  <a:pt x="989" y="67"/>
                  <a:pt x="989" y="63"/>
                  <a:pt x="989" y="60"/>
                </a:cubicBezTo>
                <a:cubicBezTo>
                  <a:pt x="988" y="56"/>
                  <a:pt x="989" y="53"/>
                  <a:pt x="989" y="51"/>
                </a:cubicBezTo>
                <a:cubicBezTo>
                  <a:pt x="989" y="46"/>
                  <a:pt x="988" y="43"/>
                  <a:pt x="988" y="43"/>
                </a:cubicBezTo>
                <a:cubicBezTo>
                  <a:pt x="988" y="43"/>
                  <a:pt x="987" y="46"/>
                  <a:pt x="986" y="51"/>
                </a:cubicBezTo>
                <a:cubicBezTo>
                  <a:pt x="985" y="55"/>
                  <a:pt x="984" y="62"/>
                  <a:pt x="984" y="71"/>
                </a:cubicBezTo>
                <a:cubicBezTo>
                  <a:pt x="984" y="72"/>
                  <a:pt x="984" y="74"/>
                  <a:pt x="984" y="75"/>
                </a:cubicBezTo>
                <a:cubicBezTo>
                  <a:pt x="983" y="74"/>
                  <a:pt x="983" y="73"/>
                  <a:pt x="982" y="72"/>
                </a:cubicBezTo>
                <a:cubicBezTo>
                  <a:pt x="983" y="69"/>
                  <a:pt x="983" y="67"/>
                  <a:pt x="983" y="67"/>
                </a:cubicBezTo>
                <a:cubicBezTo>
                  <a:pt x="982" y="67"/>
                  <a:pt x="982" y="68"/>
                  <a:pt x="981" y="69"/>
                </a:cubicBezTo>
                <a:cubicBezTo>
                  <a:pt x="980" y="67"/>
                  <a:pt x="979" y="67"/>
                  <a:pt x="979" y="67"/>
                </a:cubicBezTo>
                <a:cubicBezTo>
                  <a:pt x="979" y="67"/>
                  <a:pt x="979" y="67"/>
                  <a:pt x="979" y="69"/>
                </a:cubicBezTo>
                <a:cubicBezTo>
                  <a:pt x="978" y="68"/>
                  <a:pt x="977" y="67"/>
                  <a:pt x="977" y="66"/>
                </a:cubicBezTo>
                <a:cubicBezTo>
                  <a:pt x="977" y="66"/>
                  <a:pt x="977" y="66"/>
                  <a:pt x="976" y="66"/>
                </a:cubicBezTo>
                <a:cubicBezTo>
                  <a:pt x="976" y="65"/>
                  <a:pt x="976" y="64"/>
                  <a:pt x="976" y="63"/>
                </a:cubicBezTo>
                <a:cubicBezTo>
                  <a:pt x="976" y="60"/>
                  <a:pt x="976" y="58"/>
                  <a:pt x="976" y="56"/>
                </a:cubicBezTo>
                <a:cubicBezTo>
                  <a:pt x="976" y="51"/>
                  <a:pt x="976" y="49"/>
                  <a:pt x="976" y="49"/>
                </a:cubicBezTo>
                <a:cubicBezTo>
                  <a:pt x="975" y="49"/>
                  <a:pt x="974" y="51"/>
                  <a:pt x="973" y="55"/>
                </a:cubicBezTo>
                <a:cubicBezTo>
                  <a:pt x="972" y="59"/>
                  <a:pt x="972" y="66"/>
                  <a:pt x="971" y="73"/>
                </a:cubicBezTo>
                <a:cubicBezTo>
                  <a:pt x="971" y="74"/>
                  <a:pt x="971" y="75"/>
                  <a:pt x="971" y="77"/>
                </a:cubicBezTo>
                <a:cubicBezTo>
                  <a:pt x="970" y="75"/>
                  <a:pt x="969" y="73"/>
                  <a:pt x="969" y="72"/>
                </a:cubicBezTo>
                <a:cubicBezTo>
                  <a:pt x="969" y="70"/>
                  <a:pt x="968" y="69"/>
                  <a:pt x="968" y="67"/>
                </a:cubicBezTo>
                <a:cubicBezTo>
                  <a:pt x="969" y="65"/>
                  <a:pt x="970" y="64"/>
                  <a:pt x="970" y="62"/>
                </a:cubicBezTo>
                <a:cubicBezTo>
                  <a:pt x="972" y="59"/>
                  <a:pt x="973" y="58"/>
                  <a:pt x="972" y="57"/>
                </a:cubicBezTo>
                <a:cubicBezTo>
                  <a:pt x="972" y="57"/>
                  <a:pt x="971" y="58"/>
                  <a:pt x="968" y="60"/>
                </a:cubicBezTo>
                <a:cubicBezTo>
                  <a:pt x="969" y="54"/>
                  <a:pt x="970" y="48"/>
                  <a:pt x="970" y="44"/>
                </a:cubicBezTo>
                <a:cubicBezTo>
                  <a:pt x="971" y="39"/>
                  <a:pt x="972" y="37"/>
                  <a:pt x="972" y="36"/>
                </a:cubicBezTo>
                <a:cubicBezTo>
                  <a:pt x="971" y="36"/>
                  <a:pt x="970" y="39"/>
                  <a:pt x="968" y="43"/>
                </a:cubicBezTo>
                <a:cubicBezTo>
                  <a:pt x="966" y="48"/>
                  <a:pt x="963" y="56"/>
                  <a:pt x="963" y="65"/>
                </a:cubicBezTo>
                <a:cubicBezTo>
                  <a:pt x="962" y="66"/>
                  <a:pt x="962" y="68"/>
                  <a:pt x="962" y="69"/>
                </a:cubicBezTo>
                <a:cubicBezTo>
                  <a:pt x="962" y="69"/>
                  <a:pt x="962" y="69"/>
                  <a:pt x="962" y="69"/>
                </a:cubicBezTo>
                <a:cubicBezTo>
                  <a:pt x="962" y="68"/>
                  <a:pt x="962" y="66"/>
                  <a:pt x="961" y="65"/>
                </a:cubicBezTo>
                <a:cubicBezTo>
                  <a:pt x="960" y="55"/>
                  <a:pt x="958" y="48"/>
                  <a:pt x="957" y="42"/>
                </a:cubicBezTo>
                <a:cubicBezTo>
                  <a:pt x="958" y="41"/>
                  <a:pt x="958" y="39"/>
                  <a:pt x="958" y="39"/>
                </a:cubicBezTo>
                <a:cubicBezTo>
                  <a:pt x="958" y="39"/>
                  <a:pt x="958" y="40"/>
                  <a:pt x="957" y="40"/>
                </a:cubicBezTo>
                <a:cubicBezTo>
                  <a:pt x="956" y="36"/>
                  <a:pt x="955" y="33"/>
                  <a:pt x="955" y="33"/>
                </a:cubicBezTo>
                <a:cubicBezTo>
                  <a:pt x="955" y="33"/>
                  <a:pt x="954" y="37"/>
                  <a:pt x="955" y="43"/>
                </a:cubicBezTo>
                <a:cubicBezTo>
                  <a:pt x="954" y="44"/>
                  <a:pt x="954" y="44"/>
                  <a:pt x="953" y="45"/>
                </a:cubicBezTo>
                <a:cubicBezTo>
                  <a:pt x="952" y="47"/>
                  <a:pt x="950" y="50"/>
                  <a:pt x="949" y="53"/>
                </a:cubicBezTo>
                <a:cubicBezTo>
                  <a:pt x="948" y="55"/>
                  <a:pt x="947" y="56"/>
                  <a:pt x="947" y="58"/>
                </a:cubicBezTo>
                <a:cubicBezTo>
                  <a:pt x="946" y="58"/>
                  <a:pt x="946" y="58"/>
                  <a:pt x="946" y="58"/>
                </a:cubicBezTo>
                <a:cubicBezTo>
                  <a:pt x="946" y="55"/>
                  <a:pt x="945" y="54"/>
                  <a:pt x="945" y="54"/>
                </a:cubicBezTo>
                <a:cubicBezTo>
                  <a:pt x="945" y="54"/>
                  <a:pt x="945" y="55"/>
                  <a:pt x="944" y="56"/>
                </a:cubicBezTo>
                <a:cubicBezTo>
                  <a:pt x="943" y="55"/>
                  <a:pt x="943" y="55"/>
                  <a:pt x="943" y="55"/>
                </a:cubicBezTo>
                <a:cubicBezTo>
                  <a:pt x="943" y="55"/>
                  <a:pt x="943" y="56"/>
                  <a:pt x="944" y="58"/>
                </a:cubicBezTo>
                <a:cubicBezTo>
                  <a:pt x="944" y="58"/>
                  <a:pt x="944" y="59"/>
                  <a:pt x="944" y="59"/>
                </a:cubicBezTo>
                <a:cubicBezTo>
                  <a:pt x="943" y="62"/>
                  <a:pt x="942" y="67"/>
                  <a:pt x="940" y="73"/>
                </a:cubicBezTo>
                <a:cubicBezTo>
                  <a:pt x="940" y="73"/>
                  <a:pt x="940" y="73"/>
                  <a:pt x="940" y="73"/>
                </a:cubicBezTo>
                <a:cubicBezTo>
                  <a:pt x="940" y="73"/>
                  <a:pt x="940" y="73"/>
                  <a:pt x="940" y="72"/>
                </a:cubicBezTo>
                <a:cubicBezTo>
                  <a:pt x="940" y="72"/>
                  <a:pt x="940" y="71"/>
                  <a:pt x="941" y="70"/>
                </a:cubicBezTo>
                <a:cubicBezTo>
                  <a:pt x="943" y="62"/>
                  <a:pt x="943" y="55"/>
                  <a:pt x="943" y="51"/>
                </a:cubicBezTo>
                <a:cubicBezTo>
                  <a:pt x="942" y="46"/>
                  <a:pt x="942" y="43"/>
                  <a:pt x="941" y="43"/>
                </a:cubicBezTo>
                <a:cubicBezTo>
                  <a:pt x="941" y="43"/>
                  <a:pt x="941" y="46"/>
                  <a:pt x="940" y="51"/>
                </a:cubicBezTo>
                <a:cubicBezTo>
                  <a:pt x="940" y="54"/>
                  <a:pt x="938" y="59"/>
                  <a:pt x="937" y="64"/>
                </a:cubicBezTo>
                <a:cubicBezTo>
                  <a:pt x="934" y="55"/>
                  <a:pt x="934" y="49"/>
                  <a:pt x="933" y="49"/>
                </a:cubicBezTo>
                <a:cubicBezTo>
                  <a:pt x="933" y="49"/>
                  <a:pt x="932" y="51"/>
                  <a:pt x="932" y="55"/>
                </a:cubicBezTo>
                <a:cubicBezTo>
                  <a:pt x="931" y="59"/>
                  <a:pt x="932" y="65"/>
                  <a:pt x="934" y="71"/>
                </a:cubicBezTo>
                <a:cubicBezTo>
                  <a:pt x="932" y="74"/>
                  <a:pt x="931" y="77"/>
                  <a:pt x="929" y="79"/>
                </a:cubicBezTo>
                <a:cubicBezTo>
                  <a:pt x="929" y="79"/>
                  <a:pt x="929" y="79"/>
                  <a:pt x="929" y="79"/>
                </a:cubicBezTo>
                <a:cubicBezTo>
                  <a:pt x="931" y="68"/>
                  <a:pt x="929" y="61"/>
                  <a:pt x="928" y="62"/>
                </a:cubicBezTo>
                <a:cubicBezTo>
                  <a:pt x="927" y="62"/>
                  <a:pt x="927" y="68"/>
                  <a:pt x="924" y="76"/>
                </a:cubicBezTo>
                <a:cubicBezTo>
                  <a:pt x="923" y="78"/>
                  <a:pt x="922" y="80"/>
                  <a:pt x="921" y="81"/>
                </a:cubicBezTo>
                <a:cubicBezTo>
                  <a:pt x="922" y="78"/>
                  <a:pt x="922" y="73"/>
                  <a:pt x="923" y="69"/>
                </a:cubicBezTo>
                <a:cubicBezTo>
                  <a:pt x="926" y="55"/>
                  <a:pt x="932" y="49"/>
                  <a:pt x="932" y="48"/>
                </a:cubicBezTo>
                <a:cubicBezTo>
                  <a:pt x="931" y="48"/>
                  <a:pt x="930" y="49"/>
                  <a:pt x="926" y="52"/>
                </a:cubicBezTo>
                <a:cubicBezTo>
                  <a:pt x="924" y="55"/>
                  <a:pt x="920" y="60"/>
                  <a:pt x="917" y="67"/>
                </a:cubicBezTo>
                <a:cubicBezTo>
                  <a:pt x="917" y="67"/>
                  <a:pt x="917" y="68"/>
                  <a:pt x="917" y="68"/>
                </a:cubicBezTo>
                <a:cubicBezTo>
                  <a:pt x="917" y="66"/>
                  <a:pt x="917" y="64"/>
                  <a:pt x="917" y="62"/>
                </a:cubicBezTo>
                <a:cubicBezTo>
                  <a:pt x="917" y="43"/>
                  <a:pt x="917" y="32"/>
                  <a:pt x="916" y="32"/>
                </a:cubicBezTo>
                <a:cubicBezTo>
                  <a:pt x="915" y="32"/>
                  <a:pt x="913" y="44"/>
                  <a:pt x="911" y="61"/>
                </a:cubicBezTo>
                <a:cubicBezTo>
                  <a:pt x="911" y="65"/>
                  <a:pt x="910" y="69"/>
                  <a:pt x="910" y="73"/>
                </a:cubicBezTo>
                <a:cubicBezTo>
                  <a:pt x="909" y="70"/>
                  <a:pt x="909" y="67"/>
                  <a:pt x="908" y="64"/>
                </a:cubicBezTo>
                <a:cubicBezTo>
                  <a:pt x="904" y="48"/>
                  <a:pt x="900" y="39"/>
                  <a:pt x="899" y="39"/>
                </a:cubicBezTo>
                <a:cubicBezTo>
                  <a:pt x="899" y="40"/>
                  <a:pt x="901" y="50"/>
                  <a:pt x="902" y="65"/>
                </a:cubicBezTo>
                <a:cubicBezTo>
                  <a:pt x="903" y="69"/>
                  <a:pt x="903" y="72"/>
                  <a:pt x="903" y="76"/>
                </a:cubicBezTo>
                <a:cubicBezTo>
                  <a:pt x="903" y="76"/>
                  <a:pt x="903" y="76"/>
                  <a:pt x="903" y="76"/>
                </a:cubicBezTo>
                <a:cubicBezTo>
                  <a:pt x="902" y="74"/>
                  <a:pt x="901" y="72"/>
                  <a:pt x="900" y="70"/>
                </a:cubicBezTo>
                <a:cubicBezTo>
                  <a:pt x="901" y="65"/>
                  <a:pt x="900" y="62"/>
                  <a:pt x="899" y="62"/>
                </a:cubicBezTo>
                <a:cubicBezTo>
                  <a:pt x="899" y="62"/>
                  <a:pt x="898" y="63"/>
                  <a:pt x="898" y="65"/>
                </a:cubicBezTo>
                <a:cubicBezTo>
                  <a:pt x="896" y="63"/>
                  <a:pt x="895" y="60"/>
                  <a:pt x="894" y="58"/>
                </a:cubicBezTo>
                <a:cubicBezTo>
                  <a:pt x="894" y="53"/>
                  <a:pt x="894" y="49"/>
                  <a:pt x="894" y="46"/>
                </a:cubicBezTo>
                <a:cubicBezTo>
                  <a:pt x="894" y="42"/>
                  <a:pt x="894" y="39"/>
                  <a:pt x="894" y="39"/>
                </a:cubicBezTo>
                <a:cubicBezTo>
                  <a:pt x="893" y="39"/>
                  <a:pt x="892" y="41"/>
                  <a:pt x="891" y="46"/>
                </a:cubicBezTo>
                <a:cubicBezTo>
                  <a:pt x="891" y="48"/>
                  <a:pt x="890" y="50"/>
                  <a:pt x="890" y="53"/>
                </a:cubicBezTo>
                <a:cubicBezTo>
                  <a:pt x="889" y="53"/>
                  <a:pt x="889" y="52"/>
                  <a:pt x="888" y="52"/>
                </a:cubicBezTo>
                <a:cubicBezTo>
                  <a:pt x="887" y="46"/>
                  <a:pt x="886" y="42"/>
                  <a:pt x="886" y="39"/>
                </a:cubicBezTo>
                <a:cubicBezTo>
                  <a:pt x="885" y="33"/>
                  <a:pt x="884" y="31"/>
                  <a:pt x="884" y="31"/>
                </a:cubicBezTo>
                <a:cubicBezTo>
                  <a:pt x="883" y="31"/>
                  <a:pt x="883" y="34"/>
                  <a:pt x="883" y="39"/>
                </a:cubicBezTo>
                <a:cubicBezTo>
                  <a:pt x="883" y="44"/>
                  <a:pt x="884" y="52"/>
                  <a:pt x="884" y="61"/>
                </a:cubicBezTo>
                <a:cubicBezTo>
                  <a:pt x="883" y="62"/>
                  <a:pt x="882" y="63"/>
                  <a:pt x="881" y="65"/>
                </a:cubicBezTo>
                <a:cubicBezTo>
                  <a:pt x="881" y="65"/>
                  <a:pt x="881" y="65"/>
                  <a:pt x="881" y="65"/>
                </a:cubicBezTo>
                <a:cubicBezTo>
                  <a:pt x="882" y="59"/>
                  <a:pt x="882" y="56"/>
                  <a:pt x="882" y="56"/>
                </a:cubicBezTo>
                <a:cubicBezTo>
                  <a:pt x="881" y="56"/>
                  <a:pt x="880" y="57"/>
                  <a:pt x="879" y="59"/>
                </a:cubicBezTo>
                <a:cubicBezTo>
                  <a:pt x="879" y="57"/>
                  <a:pt x="879" y="56"/>
                  <a:pt x="878" y="56"/>
                </a:cubicBezTo>
                <a:cubicBezTo>
                  <a:pt x="878" y="56"/>
                  <a:pt x="877" y="57"/>
                  <a:pt x="877" y="60"/>
                </a:cubicBezTo>
                <a:cubicBezTo>
                  <a:pt x="877" y="60"/>
                  <a:pt x="877" y="60"/>
                  <a:pt x="877" y="60"/>
                </a:cubicBezTo>
                <a:cubicBezTo>
                  <a:pt x="877" y="55"/>
                  <a:pt x="876" y="51"/>
                  <a:pt x="876" y="47"/>
                </a:cubicBezTo>
                <a:cubicBezTo>
                  <a:pt x="876" y="44"/>
                  <a:pt x="875" y="41"/>
                  <a:pt x="875" y="38"/>
                </a:cubicBezTo>
                <a:cubicBezTo>
                  <a:pt x="874" y="33"/>
                  <a:pt x="873" y="31"/>
                  <a:pt x="872" y="31"/>
                </a:cubicBezTo>
                <a:cubicBezTo>
                  <a:pt x="872" y="31"/>
                  <a:pt x="872" y="34"/>
                  <a:pt x="872" y="39"/>
                </a:cubicBezTo>
                <a:cubicBezTo>
                  <a:pt x="872" y="44"/>
                  <a:pt x="872" y="51"/>
                  <a:pt x="871" y="59"/>
                </a:cubicBezTo>
                <a:cubicBezTo>
                  <a:pt x="871" y="63"/>
                  <a:pt x="870" y="67"/>
                  <a:pt x="869" y="70"/>
                </a:cubicBezTo>
                <a:cubicBezTo>
                  <a:pt x="869" y="66"/>
                  <a:pt x="868" y="62"/>
                  <a:pt x="868" y="56"/>
                </a:cubicBezTo>
                <a:cubicBezTo>
                  <a:pt x="869" y="55"/>
                  <a:pt x="869" y="53"/>
                  <a:pt x="870" y="52"/>
                </a:cubicBezTo>
                <a:cubicBezTo>
                  <a:pt x="871" y="49"/>
                  <a:pt x="872" y="47"/>
                  <a:pt x="872" y="47"/>
                </a:cubicBezTo>
                <a:cubicBezTo>
                  <a:pt x="871" y="47"/>
                  <a:pt x="870" y="48"/>
                  <a:pt x="868" y="50"/>
                </a:cubicBezTo>
                <a:cubicBezTo>
                  <a:pt x="868" y="43"/>
                  <a:pt x="869" y="38"/>
                  <a:pt x="870" y="34"/>
                </a:cubicBezTo>
                <a:cubicBezTo>
                  <a:pt x="871" y="29"/>
                  <a:pt x="872" y="26"/>
                  <a:pt x="871" y="26"/>
                </a:cubicBezTo>
                <a:cubicBezTo>
                  <a:pt x="871" y="26"/>
                  <a:pt x="869" y="28"/>
                  <a:pt x="867" y="33"/>
                </a:cubicBezTo>
                <a:cubicBezTo>
                  <a:pt x="865" y="38"/>
                  <a:pt x="863" y="46"/>
                  <a:pt x="862" y="55"/>
                </a:cubicBezTo>
                <a:cubicBezTo>
                  <a:pt x="862" y="57"/>
                  <a:pt x="862" y="58"/>
                  <a:pt x="862" y="59"/>
                </a:cubicBezTo>
                <a:cubicBezTo>
                  <a:pt x="862" y="59"/>
                  <a:pt x="862" y="59"/>
                  <a:pt x="862" y="59"/>
                </a:cubicBezTo>
                <a:cubicBezTo>
                  <a:pt x="861" y="57"/>
                  <a:pt x="861" y="55"/>
                  <a:pt x="861" y="55"/>
                </a:cubicBezTo>
                <a:cubicBezTo>
                  <a:pt x="860" y="56"/>
                  <a:pt x="860" y="58"/>
                  <a:pt x="859" y="62"/>
                </a:cubicBezTo>
                <a:cubicBezTo>
                  <a:pt x="859" y="59"/>
                  <a:pt x="859" y="56"/>
                  <a:pt x="858" y="54"/>
                </a:cubicBezTo>
                <a:cubicBezTo>
                  <a:pt x="861" y="46"/>
                  <a:pt x="865" y="42"/>
                  <a:pt x="864" y="42"/>
                </a:cubicBezTo>
                <a:cubicBezTo>
                  <a:pt x="864" y="42"/>
                  <a:pt x="862" y="43"/>
                  <a:pt x="859" y="46"/>
                </a:cubicBezTo>
                <a:cubicBezTo>
                  <a:pt x="858" y="47"/>
                  <a:pt x="857" y="47"/>
                  <a:pt x="857" y="48"/>
                </a:cubicBezTo>
                <a:cubicBezTo>
                  <a:pt x="856" y="46"/>
                  <a:pt x="855" y="45"/>
                  <a:pt x="855" y="45"/>
                </a:cubicBezTo>
                <a:cubicBezTo>
                  <a:pt x="855" y="45"/>
                  <a:pt x="855" y="47"/>
                  <a:pt x="855" y="51"/>
                </a:cubicBezTo>
                <a:cubicBezTo>
                  <a:pt x="853" y="54"/>
                  <a:pt x="852" y="56"/>
                  <a:pt x="850" y="59"/>
                </a:cubicBezTo>
                <a:cubicBezTo>
                  <a:pt x="850" y="59"/>
                  <a:pt x="851" y="58"/>
                  <a:pt x="851" y="57"/>
                </a:cubicBezTo>
                <a:cubicBezTo>
                  <a:pt x="851" y="56"/>
                  <a:pt x="851" y="55"/>
                  <a:pt x="851" y="54"/>
                </a:cubicBezTo>
                <a:cubicBezTo>
                  <a:pt x="851" y="53"/>
                  <a:pt x="851" y="52"/>
                  <a:pt x="852" y="51"/>
                </a:cubicBezTo>
                <a:cubicBezTo>
                  <a:pt x="852" y="49"/>
                  <a:pt x="852" y="47"/>
                  <a:pt x="853" y="45"/>
                </a:cubicBezTo>
                <a:cubicBezTo>
                  <a:pt x="854" y="42"/>
                  <a:pt x="855" y="39"/>
                  <a:pt x="856" y="37"/>
                </a:cubicBezTo>
                <a:cubicBezTo>
                  <a:pt x="858" y="32"/>
                  <a:pt x="858" y="30"/>
                  <a:pt x="858" y="30"/>
                </a:cubicBezTo>
                <a:cubicBezTo>
                  <a:pt x="858" y="29"/>
                  <a:pt x="856" y="32"/>
                  <a:pt x="853" y="36"/>
                </a:cubicBezTo>
                <a:cubicBezTo>
                  <a:pt x="852" y="38"/>
                  <a:pt x="850" y="41"/>
                  <a:pt x="849" y="44"/>
                </a:cubicBezTo>
                <a:cubicBezTo>
                  <a:pt x="848" y="45"/>
                  <a:pt x="848" y="47"/>
                  <a:pt x="847" y="49"/>
                </a:cubicBezTo>
                <a:cubicBezTo>
                  <a:pt x="846" y="46"/>
                  <a:pt x="846" y="44"/>
                  <a:pt x="845" y="44"/>
                </a:cubicBezTo>
                <a:cubicBezTo>
                  <a:pt x="845" y="45"/>
                  <a:pt x="845" y="47"/>
                  <a:pt x="844" y="50"/>
                </a:cubicBezTo>
                <a:cubicBezTo>
                  <a:pt x="844" y="53"/>
                  <a:pt x="842" y="58"/>
                  <a:pt x="841" y="64"/>
                </a:cubicBezTo>
                <a:cubicBezTo>
                  <a:pt x="840" y="67"/>
                  <a:pt x="839" y="69"/>
                  <a:pt x="839" y="71"/>
                </a:cubicBezTo>
                <a:cubicBezTo>
                  <a:pt x="839" y="71"/>
                  <a:pt x="839" y="71"/>
                  <a:pt x="838" y="71"/>
                </a:cubicBezTo>
                <a:cubicBezTo>
                  <a:pt x="839" y="68"/>
                  <a:pt x="840" y="65"/>
                  <a:pt x="841" y="61"/>
                </a:cubicBezTo>
                <a:cubicBezTo>
                  <a:pt x="843" y="53"/>
                  <a:pt x="844" y="46"/>
                  <a:pt x="843" y="42"/>
                </a:cubicBezTo>
                <a:cubicBezTo>
                  <a:pt x="843" y="37"/>
                  <a:pt x="842" y="34"/>
                  <a:pt x="842" y="34"/>
                </a:cubicBezTo>
                <a:cubicBezTo>
                  <a:pt x="842" y="34"/>
                  <a:pt x="841" y="37"/>
                  <a:pt x="841" y="42"/>
                </a:cubicBezTo>
                <a:cubicBezTo>
                  <a:pt x="840" y="46"/>
                  <a:pt x="838" y="52"/>
                  <a:pt x="836" y="59"/>
                </a:cubicBezTo>
                <a:cubicBezTo>
                  <a:pt x="836" y="60"/>
                  <a:pt x="835" y="60"/>
                  <a:pt x="835" y="61"/>
                </a:cubicBezTo>
                <a:cubicBezTo>
                  <a:pt x="835" y="60"/>
                  <a:pt x="835" y="60"/>
                  <a:pt x="835" y="60"/>
                </a:cubicBezTo>
                <a:cubicBezTo>
                  <a:pt x="833" y="53"/>
                  <a:pt x="832" y="47"/>
                  <a:pt x="831" y="43"/>
                </a:cubicBezTo>
                <a:cubicBezTo>
                  <a:pt x="832" y="41"/>
                  <a:pt x="833" y="40"/>
                  <a:pt x="833" y="39"/>
                </a:cubicBezTo>
                <a:cubicBezTo>
                  <a:pt x="833" y="39"/>
                  <a:pt x="832" y="40"/>
                  <a:pt x="831" y="41"/>
                </a:cubicBezTo>
                <a:cubicBezTo>
                  <a:pt x="828" y="24"/>
                  <a:pt x="826" y="14"/>
                  <a:pt x="826" y="14"/>
                </a:cubicBezTo>
                <a:cubicBezTo>
                  <a:pt x="825" y="14"/>
                  <a:pt x="825" y="18"/>
                  <a:pt x="825" y="24"/>
                </a:cubicBezTo>
                <a:cubicBezTo>
                  <a:pt x="826" y="29"/>
                  <a:pt x="826" y="37"/>
                  <a:pt x="826" y="45"/>
                </a:cubicBezTo>
                <a:cubicBezTo>
                  <a:pt x="826" y="46"/>
                  <a:pt x="825" y="47"/>
                  <a:pt x="824" y="49"/>
                </a:cubicBezTo>
                <a:cubicBezTo>
                  <a:pt x="823" y="46"/>
                  <a:pt x="821" y="45"/>
                  <a:pt x="820" y="43"/>
                </a:cubicBezTo>
                <a:cubicBezTo>
                  <a:pt x="817" y="40"/>
                  <a:pt x="816" y="38"/>
                  <a:pt x="815" y="38"/>
                </a:cubicBezTo>
                <a:cubicBezTo>
                  <a:pt x="815" y="39"/>
                  <a:pt x="816" y="41"/>
                  <a:pt x="818" y="45"/>
                </a:cubicBezTo>
                <a:cubicBezTo>
                  <a:pt x="819" y="47"/>
                  <a:pt x="820" y="50"/>
                  <a:pt x="821" y="53"/>
                </a:cubicBezTo>
                <a:cubicBezTo>
                  <a:pt x="821" y="55"/>
                  <a:pt x="820" y="57"/>
                  <a:pt x="819" y="59"/>
                </a:cubicBezTo>
                <a:cubicBezTo>
                  <a:pt x="818" y="61"/>
                  <a:pt x="818" y="63"/>
                  <a:pt x="817" y="65"/>
                </a:cubicBezTo>
                <a:cubicBezTo>
                  <a:pt x="816" y="61"/>
                  <a:pt x="816" y="58"/>
                  <a:pt x="815" y="54"/>
                </a:cubicBezTo>
                <a:cubicBezTo>
                  <a:pt x="812" y="47"/>
                  <a:pt x="810" y="41"/>
                  <a:pt x="808" y="37"/>
                </a:cubicBezTo>
                <a:cubicBezTo>
                  <a:pt x="806" y="25"/>
                  <a:pt x="807" y="19"/>
                  <a:pt x="806" y="19"/>
                </a:cubicBezTo>
                <a:cubicBezTo>
                  <a:pt x="806" y="19"/>
                  <a:pt x="805" y="22"/>
                  <a:pt x="804" y="27"/>
                </a:cubicBezTo>
                <a:cubicBezTo>
                  <a:pt x="804" y="28"/>
                  <a:pt x="804" y="30"/>
                  <a:pt x="804" y="31"/>
                </a:cubicBezTo>
                <a:cubicBezTo>
                  <a:pt x="803" y="29"/>
                  <a:pt x="802" y="28"/>
                  <a:pt x="802" y="28"/>
                </a:cubicBezTo>
                <a:cubicBezTo>
                  <a:pt x="801" y="28"/>
                  <a:pt x="802" y="31"/>
                  <a:pt x="804" y="34"/>
                </a:cubicBezTo>
                <a:cubicBezTo>
                  <a:pt x="804" y="35"/>
                  <a:pt x="804" y="35"/>
                  <a:pt x="804" y="36"/>
                </a:cubicBezTo>
                <a:cubicBezTo>
                  <a:pt x="803" y="33"/>
                  <a:pt x="802" y="32"/>
                  <a:pt x="802" y="32"/>
                </a:cubicBezTo>
                <a:cubicBezTo>
                  <a:pt x="801" y="32"/>
                  <a:pt x="802" y="35"/>
                  <a:pt x="802" y="39"/>
                </a:cubicBezTo>
                <a:cubicBezTo>
                  <a:pt x="802" y="42"/>
                  <a:pt x="803" y="45"/>
                  <a:pt x="803" y="49"/>
                </a:cubicBezTo>
                <a:cubicBezTo>
                  <a:pt x="803" y="52"/>
                  <a:pt x="802" y="57"/>
                  <a:pt x="803" y="63"/>
                </a:cubicBezTo>
                <a:cubicBezTo>
                  <a:pt x="802" y="60"/>
                  <a:pt x="800" y="56"/>
                  <a:pt x="799" y="52"/>
                </a:cubicBezTo>
                <a:cubicBezTo>
                  <a:pt x="794" y="33"/>
                  <a:pt x="794" y="21"/>
                  <a:pt x="793" y="21"/>
                </a:cubicBezTo>
                <a:cubicBezTo>
                  <a:pt x="793" y="21"/>
                  <a:pt x="792" y="24"/>
                  <a:pt x="792" y="29"/>
                </a:cubicBezTo>
                <a:cubicBezTo>
                  <a:pt x="791" y="34"/>
                  <a:pt x="792" y="40"/>
                  <a:pt x="792" y="46"/>
                </a:cubicBezTo>
                <a:cubicBezTo>
                  <a:pt x="792" y="46"/>
                  <a:pt x="792" y="46"/>
                  <a:pt x="792" y="46"/>
                </a:cubicBezTo>
                <a:cubicBezTo>
                  <a:pt x="792" y="44"/>
                  <a:pt x="792" y="41"/>
                  <a:pt x="791" y="39"/>
                </a:cubicBezTo>
                <a:cubicBezTo>
                  <a:pt x="791" y="35"/>
                  <a:pt x="791" y="33"/>
                  <a:pt x="790" y="32"/>
                </a:cubicBezTo>
                <a:cubicBezTo>
                  <a:pt x="790" y="32"/>
                  <a:pt x="789" y="34"/>
                  <a:pt x="789" y="37"/>
                </a:cubicBezTo>
                <a:cubicBezTo>
                  <a:pt x="788" y="35"/>
                  <a:pt x="788" y="33"/>
                  <a:pt x="787" y="32"/>
                </a:cubicBezTo>
                <a:cubicBezTo>
                  <a:pt x="786" y="28"/>
                  <a:pt x="784" y="24"/>
                  <a:pt x="783" y="21"/>
                </a:cubicBezTo>
                <a:cubicBezTo>
                  <a:pt x="781" y="16"/>
                  <a:pt x="779" y="13"/>
                  <a:pt x="779" y="13"/>
                </a:cubicBezTo>
                <a:cubicBezTo>
                  <a:pt x="778" y="13"/>
                  <a:pt x="779" y="16"/>
                  <a:pt x="781" y="22"/>
                </a:cubicBezTo>
                <a:cubicBezTo>
                  <a:pt x="781" y="25"/>
                  <a:pt x="782" y="29"/>
                  <a:pt x="783" y="33"/>
                </a:cubicBezTo>
                <a:cubicBezTo>
                  <a:pt x="784" y="37"/>
                  <a:pt x="785" y="42"/>
                  <a:pt x="785" y="47"/>
                </a:cubicBezTo>
                <a:cubicBezTo>
                  <a:pt x="785" y="49"/>
                  <a:pt x="786" y="52"/>
                  <a:pt x="786" y="54"/>
                </a:cubicBezTo>
                <a:cubicBezTo>
                  <a:pt x="786" y="55"/>
                  <a:pt x="786" y="56"/>
                  <a:pt x="786" y="57"/>
                </a:cubicBezTo>
                <a:cubicBezTo>
                  <a:pt x="785" y="57"/>
                  <a:pt x="785" y="57"/>
                  <a:pt x="784" y="57"/>
                </a:cubicBezTo>
                <a:cubicBezTo>
                  <a:pt x="784" y="55"/>
                  <a:pt x="783" y="54"/>
                  <a:pt x="783" y="54"/>
                </a:cubicBezTo>
                <a:cubicBezTo>
                  <a:pt x="783" y="54"/>
                  <a:pt x="783" y="54"/>
                  <a:pt x="783" y="54"/>
                </a:cubicBezTo>
                <a:cubicBezTo>
                  <a:pt x="782" y="51"/>
                  <a:pt x="782" y="49"/>
                  <a:pt x="781" y="49"/>
                </a:cubicBezTo>
                <a:cubicBezTo>
                  <a:pt x="781" y="49"/>
                  <a:pt x="779" y="54"/>
                  <a:pt x="780" y="61"/>
                </a:cubicBezTo>
                <a:cubicBezTo>
                  <a:pt x="780" y="61"/>
                  <a:pt x="780" y="62"/>
                  <a:pt x="780" y="62"/>
                </a:cubicBezTo>
                <a:cubicBezTo>
                  <a:pt x="780" y="60"/>
                  <a:pt x="779" y="58"/>
                  <a:pt x="778" y="56"/>
                </a:cubicBezTo>
                <a:cubicBezTo>
                  <a:pt x="779" y="48"/>
                  <a:pt x="779" y="43"/>
                  <a:pt x="779" y="39"/>
                </a:cubicBezTo>
                <a:cubicBezTo>
                  <a:pt x="779" y="34"/>
                  <a:pt x="779" y="32"/>
                  <a:pt x="778" y="32"/>
                </a:cubicBezTo>
                <a:cubicBezTo>
                  <a:pt x="778" y="32"/>
                  <a:pt x="777" y="34"/>
                  <a:pt x="776" y="39"/>
                </a:cubicBezTo>
                <a:cubicBezTo>
                  <a:pt x="776" y="41"/>
                  <a:pt x="775" y="43"/>
                  <a:pt x="774" y="46"/>
                </a:cubicBezTo>
                <a:cubicBezTo>
                  <a:pt x="774" y="44"/>
                  <a:pt x="773" y="42"/>
                  <a:pt x="773" y="41"/>
                </a:cubicBezTo>
                <a:cubicBezTo>
                  <a:pt x="769" y="28"/>
                  <a:pt x="767" y="18"/>
                  <a:pt x="767" y="11"/>
                </a:cubicBezTo>
                <a:cubicBezTo>
                  <a:pt x="766" y="4"/>
                  <a:pt x="766" y="0"/>
                  <a:pt x="765" y="0"/>
                </a:cubicBezTo>
                <a:cubicBezTo>
                  <a:pt x="765" y="0"/>
                  <a:pt x="765" y="4"/>
                  <a:pt x="764" y="11"/>
                </a:cubicBezTo>
                <a:cubicBezTo>
                  <a:pt x="764" y="15"/>
                  <a:pt x="764" y="19"/>
                  <a:pt x="765" y="24"/>
                </a:cubicBezTo>
                <a:cubicBezTo>
                  <a:pt x="765" y="30"/>
                  <a:pt x="766" y="35"/>
                  <a:pt x="767" y="42"/>
                </a:cubicBezTo>
                <a:cubicBezTo>
                  <a:pt x="768" y="46"/>
                  <a:pt x="769" y="50"/>
                  <a:pt x="770" y="53"/>
                </a:cubicBezTo>
                <a:cubicBezTo>
                  <a:pt x="768" y="56"/>
                  <a:pt x="767" y="58"/>
                  <a:pt x="765" y="61"/>
                </a:cubicBezTo>
                <a:cubicBezTo>
                  <a:pt x="764" y="63"/>
                  <a:pt x="763" y="64"/>
                  <a:pt x="762" y="66"/>
                </a:cubicBezTo>
                <a:cubicBezTo>
                  <a:pt x="763" y="63"/>
                  <a:pt x="763" y="61"/>
                  <a:pt x="763" y="59"/>
                </a:cubicBezTo>
                <a:cubicBezTo>
                  <a:pt x="763" y="52"/>
                  <a:pt x="764" y="47"/>
                  <a:pt x="764" y="43"/>
                </a:cubicBezTo>
                <a:cubicBezTo>
                  <a:pt x="765" y="39"/>
                  <a:pt x="765" y="37"/>
                  <a:pt x="765" y="37"/>
                </a:cubicBezTo>
                <a:cubicBezTo>
                  <a:pt x="764" y="37"/>
                  <a:pt x="763" y="39"/>
                  <a:pt x="762" y="43"/>
                </a:cubicBezTo>
                <a:cubicBezTo>
                  <a:pt x="761" y="45"/>
                  <a:pt x="759" y="49"/>
                  <a:pt x="758" y="54"/>
                </a:cubicBezTo>
                <a:cubicBezTo>
                  <a:pt x="758" y="53"/>
                  <a:pt x="758" y="52"/>
                  <a:pt x="758" y="51"/>
                </a:cubicBezTo>
                <a:cubicBezTo>
                  <a:pt x="757" y="42"/>
                  <a:pt x="756" y="34"/>
                  <a:pt x="755" y="29"/>
                </a:cubicBezTo>
                <a:cubicBezTo>
                  <a:pt x="755" y="24"/>
                  <a:pt x="754" y="22"/>
                  <a:pt x="754" y="22"/>
                </a:cubicBezTo>
                <a:cubicBezTo>
                  <a:pt x="753" y="22"/>
                  <a:pt x="753" y="25"/>
                  <a:pt x="753" y="30"/>
                </a:cubicBezTo>
                <a:cubicBezTo>
                  <a:pt x="752" y="35"/>
                  <a:pt x="752" y="42"/>
                  <a:pt x="752" y="51"/>
                </a:cubicBezTo>
                <a:cubicBezTo>
                  <a:pt x="752" y="55"/>
                  <a:pt x="751" y="59"/>
                  <a:pt x="751" y="62"/>
                </a:cubicBezTo>
                <a:cubicBezTo>
                  <a:pt x="751" y="61"/>
                  <a:pt x="750" y="60"/>
                  <a:pt x="750" y="59"/>
                </a:cubicBezTo>
                <a:cubicBezTo>
                  <a:pt x="744" y="46"/>
                  <a:pt x="737" y="41"/>
                  <a:pt x="737" y="41"/>
                </a:cubicBezTo>
                <a:cubicBezTo>
                  <a:pt x="737" y="41"/>
                  <a:pt x="738" y="43"/>
                  <a:pt x="739" y="46"/>
                </a:cubicBezTo>
                <a:cubicBezTo>
                  <a:pt x="741" y="50"/>
                  <a:pt x="743" y="54"/>
                  <a:pt x="744" y="60"/>
                </a:cubicBezTo>
                <a:cubicBezTo>
                  <a:pt x="745" y="63"/>
                  <a:pt x="745" y="65"/>
                  <a:pt x="745" y="68"/>
                </a:cubicBezTo>
                <a:cubicBezTo>
                  <a:pt x="745" y="68"/>
                  <a:pt x="745" y="68"/>
                  <a:pt x="745" y="67"/>
                </a:cubicBezTo>
                <a:cubicBezTo>
                  <a:pt x="745" y="67"/>
                  <a:pt x="744" y="67"/>
                  <a:pt x="744" y="66"/>
                </a:cubicBezTo>
                <a:cubicBezTo>
                  <a:pt x="741" y="58"/>
                  <a:pt x="741" y="53"/>
                  <a:pt x="740" y="53"/>
                </a:cubicBezTo>
                <a:cubicBezTo>
                  <a:pt x="740" y="53"/>
                  <a:pt x="737" y="57"/>
                  <a:pt x="738" y="65"/>
                </a:cubicBezTo>
                <a:cubicBezTo>
                  <a:pt x="737" y="63"/>
                  <a:pt x="736" y="60"/>
                  <a:pt x="735" y="58"/>
                </a:cubicBezTo>
                <a:cubicBezTo>
                  <a:pt x="729" y="44"/>
                  <a:pt x="730" y="36"/>
                  <a:pt x="729" y="36"/>
                </a:cubicBezTo>
                <a:cubicBezTo>
                  <a:pt x="728" y="36"/>
                  <a:pt x="728" y="38"/>
                  <a:pt x="727" y="42"/>
                </a:cubicBezTo>
                <a:cubicBezTo>
                  <a:pt x="727" y="44"/>
                  <a:pt x="727" y="46"/>
                  <a:pt x="727" y="49"/>
                </a:cubicBezTo>
                <a:cubicBezTo>
                  <a:pt x="727" y="48"/>
                  <a:pt x="727" y="48"/>
                  <a:pt x="727" y="48"/>
                </a:cubicBezTo>
                <a:cubicBezTo>
                  <a:pt x="726" y="45"/>
                  <a:pt x="726" y="44"/>
                  <a:pt x="726" y="44"/>
                </a:cubicBezTo>
                <a:cubicBezTo>
                  <a:pt x="726" y="44"/>
                  <a:pt x="725" y="44"/>
                  <a:pt x="725" y="45"/>
                </a:cubicBezTo>
                <a:cubicBezTo>
                  <a:pt x="725" y="44"/>
                  <a:pt x="724" y="43"/>
                  <a:pt x="724" y="43"/>
                </a:cubicBezTo>
                <a:cubicBezTo>
                  <a:pt x="722" y="41"/>
                  <a:pt x="721" y="40"/>
                  <a:pt x="721" y="39"/>
                </a:cubicBezTo>
                <a:cubicBezTo>
                  <a:pt x="720" y="39"/>
                  <a:pt x="720" y="38"/>
                  <a:pt x="720" y="38"/>
                </a:cubicBezTo>
                <a:cubicBezTo>
                  <a:pt x="720" y="35"/>
                  <a:pt x="720" y="32"/>
                  <a:pt x="720" y="30"/>
                </a:cubicBezTo>
                <a:cubicBezTo>
                  <a:pt x="720" y="25"/>
                  <a:pt x="719" y="22"/>
                  <a:pt x="719" y="22"/>
                </a:cubicBezTo>
                <a:cubicBezTo>
                  <a:pt x="719" y="22"/>
                  <a:pt x="718" y="25"/>
                  <a:pt x="717" y="30"/>
                </a:cubicBezTo>
                <a:cubicBezTo>
                  <a:pt x="717" y="31"/>
                  <a:pt x="717" y="32"/>
                  <a:pt x="717" y="32"/>
                </a:cubicBezTo>
                <a:cubicBezTo>
                  <a:pt x="715" y="31"/>
                  <a:pt x="715" y="30"/>
                  <a:pt x="714" y="30"/>
                </a:cubicBezTo>
                <a:cubicBezTo>
                  <a:pt x="714" y="30"/>
                  <a:pt x="715" y="32"/>
                  <a:pt x="716" y="36"/>
                </a:cubicBezTo>
                <a:cubicBezTo>
                  <a:pt x="716" y="39"/>
                  <a:pt x="715" y="43"/>
                  <a:pt x="715" y="48"/>
                </a:cubicBezTo>
                <a:cubicBezTo>
                  <a:pt x="715" y="49"/>
                  <a:pt x="714" y="50"/>
                  <a:pt x="714" y="52"/>
                </a:cubicBezTo>
                <a:cubicBezTo>
                  <a:pt x="712" y="48"/>
                  <a:pt x="711" y="47"/>
                  <a:pt x="711" y="47"/>
                </a:cubicBezTo>
                <a:cubicBezTo>
                  <a:pt x="711" y="47"/>
                  <a:pt x="711" y="48"/>
                  <a:pt x="711" y="50"/>
                </a:cubicBezTo>
                <a:cubicBezTo>
                  <a:pt x="710" y="42"/>
                  <a:pt x="708" y="36"/>
                  <a:pt x="706" y="32"/>
                </a:cubicBezTo>
                <a:cubicBezTo>
                  <a:pt x="704" y="28"/>
                  <a:pt x="703" y="26"/>
                  <a:pt x="703" y="26"/>
                </a:cubicBezTo>
                <a:cubicBezTo>
                  <a:pt x="702" y="26"/>
                  <a:pt x="703" y="29"/>
                  <a:pt x="704" y="33"/>
                </a:cubicBezTo>
                <a:cubicBezTo>
                  <a:pt x="704" y="37"/>
                  <a:pt x="705" y="41"/>
                  <a:pt x="705" y="46"/>
                </a:cubicBezTo>
                <a:cubicBezTo>
                  <a:pt x="704" y="45"/>
                  <a:pt x="703" y="44"/>
                  <a:pt x="702" y="44"/>
                </a:cubicBezTo>
                <a:cubicBezTo>
                  <a:pt x="702" y="41"/>
                  <a:pt x="702" y="38"/>
                  <a:pt x="702" y="36"/>
                </a:cubicBezTo>
                <a:cubicBezTo>
                  <a:pt x="702" y="32"/>
                  <a:pt x="702" y="30"/>
                  <a:pt x="702" y="30"/>
                </a:cubicBezTo>
                <a:cubicBezTo>
                  <a:pt x="701" y="30"/>
                  <a:pt x="700" y="32"/>
                  <a:pt x="700" y="36"/>
                </a:cubicBezTo>
                <a:cubicBezTo>
                  <a:pt x="698" y="41"/>
                  <a:pt x="698" y="47"/>
                  <a:pt x="697" y="54"/>
                </a:cubicBezTo>
                <a:cubicBezTo>
                  <a:pt x="697" y="55"/>
                  <a:pt x="697" y="56"/>
                  <a:pt x="697" y="56"/>
                </a:cubicBezTo>
                <a:cubicBezTo>
                  <a:pt x="697" y="56"/>
                  <a:pt x="697" y="55"/>
                  <a:pt x="696" y="54"/>
                </a:cubicBezTo>
                <a:cubicBezTo>
                  <a:pt x="696" y="53"/>
                  <a:pt x="696" y="52"/>
                  <a:pt x="696" y="51"/>
                </a:cubicBezTo>
                <a:cubicBezTo>
                  <a:pt x="697" y="41"/>
                  <a:pt x="697" y="34"/>
                  <a:pt x="697" y="29"/>
                </a:cubicBezTo>
                <a:cubicBezTo>
                  <a:pt x="697" y="24"/>
                  <a:pt x="697" y="21"/>
                  <a:pt x="697" y="21"/>
                </a:cubicBezTo>
                <a:cubicBezTo>
                  <a:pt x="697" y="21"/>
                  <a:pt x="696" y="24"/>
                  <a:pt x="695" y="29"/>
                </a:cubicBezTo>
                <a:cubicBezTo>
                  <a:pt x="694" y="32"/>
                  <a:pt x="693" y="37"/>
                  <a:pt x="692" y="42"/>
                </a:cubicBezTo>
                <a:cubicBezTo>
                  <a:pt x="690" y="44"/>
                  <a:pt x="686" y="49"/>
                  <a:pt x="683" y="56"/>
                </a:cubicBezTo>
                <a:cubicBezTo>
                  <a:pt x="682" y="58"/>
                  <a:pt x="681" y="60"/>
                  <a:pt x="681" y="61"/>
                </a:cubicBezTo>
                <a:cubicBezTo>
                  <a:pt x="681" y="59"/>
                  <a:pt x="681" y="56"/>
                  <a:pt x="681" y="53"/>
                </a:cubicBezTo>
                <a:cubicBezTo>
                  <a:pt x="681" y="45"/>
                  <a:pt x="682" y="39"/>
                  <a:pt x="683" y="34"/>
                </a:cubicBezTo>
                <a:cubicBezTo>
                  <a:pt x="683" y="30"/>
                  <a:pt x="683" y="28"/>
                  <a:pt x="683" y="28"/>
                </a:cubicBezTo>
                <a:cubicBezTo>
                  <a:pt x="683" y="27"/>
                  <a:pt x="682" y="30"/>
                  <a:pt x="680" y="34"/>
                </a:cubicBezTo>
                <a:cubicBezTo>
                  <a:pt x="679" y="36"/>
                  <a:pt x="678" y="40"/>
                  <a:pt x="677" y="43"/>
                </a:cubicBezTo>
                <a:cubicBezTo>
                  <a:pt x="677" y="43"/>
                  <a:pt x="677" y="43"/>
                  <a:pt x="677" y="42"/>
                </a:cubicBezTo>
                <a:cubicBezTo>
                  <a:pt x="677" y="37"/>
                  <a:pt x="676" y="32"/>
                  <a:pt x="675" y="27"/>
                </a:cubicBezTo>
                <a:cubicBezTo>
                  <a:pt x="674" y="23"/>
                  <a:pt x="674" y="19"/>
                  <a:pt x="673" y="16"/>
                </a:cubicBezTo>
                <a:cubicBezTo>
                  <a:pt x="671" y="10"/>
                  <a:pt x="670" y="7"/>
                  <a:pt x="669" y="7"/>
                </a:cubicBezTo>
                <a:cubicBezTo>
                  <a:pt x="668" y="8"/>
                  <a:pt x="672" y="22"/>
                  <a:pt x="671" y="42"/>
                </a:cubicBezTo>
                <a:cubicBezTo>
                  <a:pt x="671" y="49"/>
                  <a:pt x="671" y="56"/>
                  <a:pt x="670" y="61"/>
                </a:cubicBezTo>
                <a:cubicBezTo>
                  <a:pt x="670" y="59"/>
                  <a:pt x="669" y="56"/>
                  <a:pt x="668" y="53"/>
                </a:cubicBezTo>
                <a:cubicBezTo>
                  <a:pt x="665" y="46"/>
                  <a:pt x="662" y="41"/>
                  <a:pt x="660" y="37"/>
                </a:cubicBezTo>
                <a:cubicBezTo>
                  <a:pt x="657" y="34"/>
                  <a:pt x="655" y="33"/>
                  <a:pt x="655" y="33"/>
                </a:cubicBezTo>
                <a:cubicBezTo>
                  <a:pt x="655" y="33"/>
                  <a:pt x="656" y="35"/>
                  <a:pt x="658" y="39"/>
                </a:cubicBezTo>
                <a:cubicBezTo>
                  <a:pt x="659" y="43"/>
                  <a:pt x="661" y="48"/>
                  <a:pt x="662" y="55"/>
                </a:cubicBezTo>
                <a:cubicBezTo>
                  <a:pt x="663" y="58"/>
                  <a:pt x="663" y="62"/>
                  <a:pt x="664" y="65"/>
                </a:cubicBezTo>
                <a:cubicBezTo>
                  <a:pt x="663" y="65"/>
                  <a:pt x="663" y="65"/>
                  <a:pt x="663" y="65"/>
                </a:cubicBezTo>
                <a:cubicBezTo>
                  <a:pt x="663" y="64"/>
                  <a:pt x="663" y="63"/>
                  <a:pt x="662" y="62"/>
                </a:cubicBezTo>
                <a:cubicBezTo>
                  <a:pt x="659" y="53"/>
                  <a:pt x="659" y="47"/>
                  <a:pt x="658" y="47"/>
                </a:cubicBezTo>
                <a:cubicBezTo>
                  <a:pt x="658" y="46"/>
                  <a:pt x="655" y="52"/>
                  <a:pt x="656" y="61"/>
                </a:cubicBezTo>
                <a:cubicBezTo>
                  <a:pt x="655" y="58"/>
                  <a:pt x="654" y="55"/>
                  <a:pt x="652" y="52"/>
                </a:cubicBezTo>
                <a:cubicBezTo>
                  <a:pt x="647" y="37"/>
                  <a:pt x="648" y="27"/>
                  <a:pt x="647" y="27"/>
                </a:cubicBezTo>
                <a:cubicBezTo>
                  <a:pt x="646" y="27"/>
                  <a:pt x="646" y="29"/>
                  <a:pt x="645" y="34"/>
                </a:cubicBezTo>
                <a:cubicBezTo>
                  <a:pt x="645" y="38"/>
                  <a:pt x="645" y="43"/>
                  <a:pt x="646" y="48"/>
                </a:cubicBezTo>
                <a:cubicBezTo>
                  <a:pt x="645" y="46"/>
                  <a:pt x="645" y="44"/>
                  <a:pt x="645" y="42"/>
                </a:cubicBezTo>
                <a:cubicBezTo>
                  <a:pt x="644" y="39"/>
                  <a:pt x="644" y="37"/>
                  <a:pt x="643" y="37"/>
                </a:cubicBezTo>
                <a:cubicBezTo>
                  <a:pt x="643" y="37"/>
                  <a:pt x="643" y="38"/>
                  <a:pt x="642" y="41"/>
                </a:cubicBezTo>
                <a:cubicBezTo>
                  <a:pt x="642" y="39"/>
                  <a:pt x="641" y="37"/>
                  <a:pt x="641" y="36"/>
                </a:cubicBezTo>
                <a:cubicBezTo>
                  <a:pt x="639" y="32"/>
                  <a:pt x="638" y="30"/>
                  <a:pt x="636" y="27"/>
                </a:cubicBezTo>
                <a:cubicBezTo>
                  <a:pt x="634" y="23"/>
                  <a:pt x="632" y="21"/>
                  <a:pt x="632" y="21"/>
                </a:cubicBezTo>
                <a:cubicBezTo>
                  <a:pt x="632" y="21"/>
                  <a:pt x="633" y="24"/>
                  <a:pt x="634" y="29"/>
                </a:cubicBezTo>
                <a:cubicBezTo>
                  <a:pt x="635" y="31"/>
                  <a:pt x="636" y="34"/>
                  <a:pt x="637" y="37"/>
                </a:cubicBezTo>
                <a:cubicBezTo>
                  <a:pt x="637" y="41"/>
                  <a:pt x="638" y="45"/>
                  <a:pt x="639" y="49"/>
                </a:cubicBezTo>
                <a:cubicBezTo>
                  <a:pt x="639" y="51"/>
                  <a:pt x="639" y="53"/>
                  <a:pt x="639" y="54"/>
                </a:cubicBezTo>
                <a:cubicBezTo>
                  <a:pt x="639" y="55"/>
                  <a:pt x="639" y="56"/>
                  <a:pt x="639" y="57"/>
                </a:cubicBezTo>
                <a:cubicBezTo>
                  <a:pt x="638" y="57"/>
                  <a:pt x="637" y="57"/>
                  <a:pt x="637" y="57"/>
                </a:cubicBezTo>
                <a:cubicBezTo>
                  <a:pt x="637" y="57"/>
                  <a:pt x="637" y="57"/>
                  <a:pt x="637" y="57"/>
                </a:cubicBezTo>
                <a:cubicBezTo>
                  <a:pt x="634" y="44"/>
                  <a:pt x="636" y="37"/>
                  <a:pt x="635" y="36"/>
                </a:cubicBezTo>
                <a:cubicBezTo>
                  <a:pt x="634" y="36"/>
                  <a:pt x="631" y="44"/>
                  <a:pt x="631" y="57"/>
                </a:cubicBezTo>
                <a:cubicBezTo>
                  <a:pt x="631" y="57"/>
                  <a:pt x="631" y="57"/>
                  <a:pt x="631" y="56"/>
                </a:cubicBezTo>
                <a:cubicBezTo>
                  <a:pt x="631" y="52"/>
                  <a:pt x="630" y="49"/>
                  <a:pt x="630" y="50"/>
                </a:cubicBezTo>
                <a:cubicBezTo>
                  <a:pt x="629" y="50"/>
                  <a:pt x="629" y="50"/>
                  <a:pt x="629" y="51"/>
                </a:cubicBezTo>
                <a:cubicBezTo>
                  <a:pt x="629" y="51"/>
                  <a:pt x="629" y="51"/>
                  <a:pt x="629" y="50"/>
                </a:cubicBezTo>
                <a:cubicBezTo>
                  <a:pt x="629" y="49"/>
                  <a:pt x="629" y="48"/>
                  <a:pt x="629" y="46"/>
                </a:cubicBezTo>
                <a:cubicBezTo>
                  <a:pt x="628" y="36"/>
                  <a:pt x="626" y="29"/>
                  <a:pt x="624" y="24"/>
                </a:cubicBezTo>
                <a:cubicBezTo>
                  <a:pt x="622" y="19"/>
                  <a:pt x="621" y="16"/>
                  <a:pt x="620" y="16"/>
                </a:cubicBezTo>
                <a:cubicBezTo>
                  <a:pt x="620" y="16"/>
                  <a:pt x="620" y="19"/>
                  <a:pt x="621" y="25"/>
                </a:cubicBezTo>
                <a:cubicBezTo>
                  <a:pt x="622" y="27"/>
                  <a:pt x="622" y="29"/>
                  <a:pt x="622" y="32"/>
                </a:cubicBezTo>
                <a:cubicBezTo>
                  <a:pt x="622" y="33"/>
                  <a:pt x="622" y="34"/>
                  <a:pt x="622" y="34"/>
                </a:cubicBezTo>
                <a:cubicBezTo>
                  <a:pt x="621" y="35"/>
                  <a:pt x="621" y="37"/>
                  <a:pt x="621" y="38"/>
                </a:cubicBezTo>
                <a:cubicBezTo>
                  <a:pt x="620" y="37"/>
                  <a:pt x="620" y="37"/>
                  <a:pt x="620" y="37"/>
                </a:cubicBezTo>
                <a:cubicBezTo>
                  <a:pt x="620" y="37"/>
                  <a:pt x="620" y="37"/>
                  <a:pt x="620" y="37"/>
                </a:cubicBezTo>
                <a:cubicBezTo>
                  <a:pt x="620" y="34"/>
                  <a:pt x="620" y="31"/>
                  <a:pt x="620" y="28"/>
                </a:cubicBezTo>
                <a:cubicBezTo>
                  <a:pt x="620" y="24"/>
                  <a:pt x="619" y="21"/>
                  <a:pt x="619" y="21"/>
                </a:cubicBezTo>
                <a:cubicBezTo>
                  <a:pt x="619" y="21"/>
                  <a:pt x="618" y="24"/>
                  <a:pt x="617" y="29"/>
                </a:cubicBezTo>
                <a:cubicBezTo>
                  <a:pt x="616" y="34"/>
                  <a:pt x="615" y="41"/>
                  <a:pt x="615" y="49"/>
                </a:cubicBezTo>
                <a:cubicBezTo>
                  <a:pt x="615" y="49"/>
                  <a:pt x="615" y="50"/>
                  <a:pt x="615" y="50"/>
                </a:cubicBezTo>
                <a:cubicBezTo>
                  <a:pt x="615" y="50"/>
                  <a:pt x="614" y="50"/>
                  <a:pt x="614" y="51"/>
                </a:cubicBezTo>
                <a:cubicBezTo>
                  <a:pt x="612" y="47"/>
                  <a:pt x="611" y="45"/>
                  <a:pt x="611" y="46"/>
                </a:cubicBezTo>
                <a:cubicBezTo>
                  <a:pt x="610" y="46"/>
                  <a:pt x="611" y="49"/>
                  <a:pt x="611" y="54"/>
                </a:cubicBezTo>
                <a:cubicBezTo>
                  <a:pt x="611" y="55"/>
                  <a:pt x="610" y="56"/>
                  <a:pt x="609" y="57"/>
                </a:cubicBezTo>
                <a:cubicBezTo>
                  <a:pt x="608" y="60"/>
                  <a:pt x="606" y="62"/>
                  <a:pt x="605" y="64"/>
                </a:cubicBezTo>
                <a:cubicBezTo>
                  <a:pt x="605" y="64"/>
                  <a:pt x="605" y="64"/>
                  <a:pt x="605" y="64"/>
                </a:cubicBezTo>
                <a:cubicBezTo>
                  <a:pt x="605" y="62"/>
                  <a:pt x="605" y="59"/>
                  <a:pt x="606" y="55"/>
                </a:cubicBezTo>
                <a:cubicBezTo>
                  <a:pt x="607" y="42"/>
                  <a:pt x="609" y="34"/>
                  <a:pt x="608" y="33"/>
                </a:cubicBezTo>
                <a:cubicBezTo>
                  <a:pt x="608" y="33"/>
                  <a:pt x="603" y="41"/>
                  <a:pt x="600" y="55"/>
                </a:cubicBezTo>
                <a:cubicBezTo>
                  <a:pt x="599" y="58"/>
                  <a:pt x="598" y="60"/>
                  <a:pt x="598" y="63"/>
                </a:cubicBezTo>
                <a:cubicBezTo>
                  <a:pt x="597" y="58"/>
                  <a:pt x="596" y="52"/>
                  <a:pt x="595" y="46"/>
                </a:cubicBezTo>
                <a:cubicBezTo>
                  <a:pt x="592" y="27"/>
                  <a:pt x="589" y="15"/>
                  <a:pt x="588" y="15"/>
                </a:cubicBezTo>
                <a:cubicBezTo>
                  <a:pt x="588" y="15"/>
                  <a:pt x="588" y="28"/>
                  <a:pt x="589" y="47"/>
                </a:cubicBezTo>
                <a:cubicBezTo>
                  <a:pt x="589" y="49"/>
                  <a:pt x="590" y="52"/>
                  <a:pt x="590" y="54"/>
                </a:cubicBezTo>
                <a:cubicBezTo>
                  <a:pt x="584" y="42"/>
                  <a:pt x="577" y="38"/>
                  <a:pt x="576" y="39"/>
                </a:cubicBezTo>
                <a:cubicBezTo>
                  <a:pt x="576" y="39"/>
                  <a:pt x="577" y="41"/>
                  <a:pt x="579" y="44"/>
                </a:cubicBezTo>
                <a:cubicBezTo>
                  <a:pt x="581" y="47"/>
                  <a:pt x="583" y="52"/>
                  <a:pt x="585" y="57"/>
                </a:cubicBezTo>
                <a:cubicBezTo>
                  <a:pt x="586" y="60"/>
                  <a:pt x="586" y="62"/>
                  <a:pt x="586" y="65"/>
                </a:cubicBezTo>
                <a:cubicBezTo>
                  <a:pt x="586" y="65"/>
                  <a:pt x="585" y="65"/>
                  <a:pt x="585" y="65"/>
                </a:cubicBezTo>
                <a:cubicBezTo>
                  <a:pt x="585" y="64"/>
                  <a:pt x="584" y="64"/>
                  <a:pt x="584" y="64"/>
                </a:cubicBezTo>
                <a:cubicBezTo>
                  <a:pt x="580" y="56"/>
                  <a:pt x="581" y="51"/>
                  <a:pt x="580" y="51"/>
                </a:cubicBezTo>
                <a:cubicBezTo>
                  <a:pt x="579" y="51"/>
                  <a:pt x="579" y="52"/>
                  <a:pt x="578" y="55"/>
                </a:cubicBezTo>
                <a:cubicBezTo>
                  <a:pt x="578" y="57"/>
                  <a:pt x="578" y="61"/>
                  <a:pt x="579" y="65"/>
                </a:cubicBezTo>
                <a:cubicBezTo>
                  <a:pt x="578" y="65"/>
                  <a:pt x="578" y="65"/>
                  <a:pt x="578" y="65"/>
                </a:cubicBezTo>
                <a:cubicBezTo>
                  <a:pt x="577" y="63"/>
                  <a:pt x="575" y="60"/>
                  <a:pt x="574" y="57"/>
                </a:cubicBezTo>
                <a:cubicBezTo>
                  <a:pt x="574" y="57"/>
                  <a:pt x="574" y="57"/>
                  <a:pt x="574" y="56"/>
                </a:cubicBezTo>
                <a:cubicBezTo>
                  <a:pt x="574" y="49"/>
                  <a:pt x="575" y="44"/>
                  <a:pt x="576" y="40"/>
                </a:cubicBezTo>
                <a:cubicBezTo>
                  <a:pt x="576" y="37"/>
                  <a:pt x="576" y="35"/>
                  <a:pt x="576" y="34"/>
                </a:cubicBezTo>
                <a:cubicBezTo>
                  <a:pt x="575" y="34"/>
                  <a:pt x="574" y="36"/>
                  <a:pt x="573" y="40"/>
                </a:cubicBezTo>
                <a:cubicBezTo>
                  <a:pt x="572" y="42"/>
                  <a:pt x="571" y="45"/>
                  <a:pt x="570" y="48"/>
                </a:cubicBezTo>
                <a:cubicBezTo>
                  <a:pt x="569" y="46"/>
                  <a:pt x="569" y="44"/>
                  <a:pt x="568" y="43"/>
                </a:cubicBezTo>
                <a:cubicBezTo>
                  <a:pt x="568" y="36"/>
                  <a:pt x="567" y="31"/>
                  <a:pt x="567" y="27"/>
                </a:cubicBezTo>
                <a:cubicBezTo>
                  <a:pt x="566" y="22"/>
                  <a:pt x="565" y="19"/>
                  <a:pt x="565" y="19"/>
                </a:cubicBezTo>
                <a:cubicBezTo>
                  <a:pt x="565" y="19"/>
                  <a:pt x="564" y="22"/>
                  <a:pt x="564" y="28"/>
                </a:cubicBezTo>
                <a:cubicBezTo>
                  <a:pt x="564" y="31"/>
                  <a:pt x="564" y="37"/>
                  <a:pt x="563" y="43"/>
                </a:cubicBezTo>
                <a:cubicBezTo>
                  <a:pt x="563" y="43"/>
                  <a:pt x="563" y="42"/>
                  <a:pt x="563" y="42"/>
                </a:cubicBezTo>
                <a:cubicBezTo>
                  <a:pt x="563" y="42"/>
                  <a:pt x="562" y="44"/>
                  <a:pt x="562" y="46"/>
                </a:cubicBezTo>
                <a:cubicBezTo>
                  <a:pt x="562" y="46"/>
                  <a:pt x="562" y="46"/>
                  <a:pt x="561" y="46"/>
                </a:cubicBezTo>
                <a:cubicBezTo>
                  <a:pt x="561" y="44"/>
                  <a:pt x="560" y="42"/>
                  <a:pt x="559" y="41"/>
                </a:cubicBezTo>
                <a:cubicBezTo>
                  <a:pt x="557" y="38"/>
                  <a:pt x="556" y="36"/>
                  <a:pt x="555" y="34"/>
                </a:cubicBezTo>
                <a:cubicBezTo>
                  <a:pt x="552" y="30"/>
                  <a:pt x="550" y="29"/>
                  <a:pt x="550" y="29"/>
                </a:cubicBezTo>
                <a:cubicBezTo>
                  <a:pt x="550" y="29"/>
                  <a:pt x="551" y="32"/>
                  <a:pt x="553" y="36"/>
                </a:cubicBezTo>
                <a:cubicBezTo>
                  <a:pt x="553" y="38"/>
                  <a:pt x="554" y="40"/>
                  <a:pt x="556" y="43"/>
                </a:cubicBezTo>
                <a:cubicBezTo>
                  <a:pt x="556" y="45"/>
                  <a:pt x="556" y="46"/>
                  <a:pt x="557" y="48"/>
                </a:cubicBezTo>
                <a:cubicBezTo>
                  <a:pt x="557" y="48"/>
                  <a:pt x="557" y="49"/>
                  <a:pt x="557" y="50"/>
                </a:cubicBezTo>
                <a:cubicBezTo>
                  <a:pt x="556" y="47"/>
                  <a:pt x="555" y="46"/>
                  <a:pt x="554" y="44"/>
                </a:cubicBezTo>
                <a:cubicBezTo>
                  <a:pt x="554" y="43"/>
                  <a:pt x="554" y="42"/>
                  <a:pt x="553" y="42"/>
                </a:cubicBezTo>
                <a:cubicBezTo>
                  <a:pt x="553" y="42"/>
                  <a:pt x="553" y="43"/>
                  <a:pt x="553" y="43"/>
                </a:cubicBezTo>
                <a:cubicBezTo>
                  <a:pt x="550" y="41"/>
                  <a:pt x="548" y="40"/>
                  <a:pt x="548" y="40"/>
                </a:cubicBezTo>
                <a:cubicBezTo>
                  <a:pt x="548" y="40"/>
                  <a:pt x="549" y="42"/>
                  <a:pt x="551" y="45"/>
                </a:cubicBezTo>
                <a:cubicBezTo>
                  <a:pt x="551" y="45"/>
                  <a:pt x="551" y="46"/>
                  <a:pt x="551" y="46"/>
                </a:cubicBezTo>
                <a:cubicBezTo>
                  <a:pt x="551" y="46"/>
                  <a:pt x="551" y="47"/>
                  <a:pt x="551" y="47"/>
                </a:cubicBezTo>
                <a:cubicBezTo>
                  <a:pt x="551" y="48"/>
                  <a:pt x="550" y="49"/>
                  <a:pt x="550" y="51"/>
                </a:cubicBezTo>
                <a:cubicBezTo>
                  <a:pt x="547" y="45"/>
                  <a:pt x="545" y="41"/>
                  <a:pt x="542" y="38"/>
                </a:cubicBezTo>
                <a:cubicBezTo>
                  <a:pt x="539" y="35"/>
                  <a:pt x="538" y="33"/>
                  <a:pt x="537" y="34"/>
                </a:cubicBezTo>
                <a:cubicBezTo>
                  <a:pt x="537" y="34"/>
                  <a:pt x="538" y="36"/>
                  <a:pt x="540" y="40"/>
                </a:cubicBezTo>
                <a:cubicBezTo>
                  <a:pt x="542" y="43"/>
                  <a:pt x="543" y="47"/>
                  <a:pt x="545" y="52"/>
                </a:cubicBezTo>
                <a:cubicBezTo>
                  <a:pt x="543" y="50"/>
                  <a:pt x="541" y="48"/>
                  <a:pt x="540" y="46"/>
                </a:cubicBezTo>
                <a:cubicBezTo>
                  <a:pt x="538" y="44"/>
                  <a:pt x="536" y="43"/>
                  <a:pt x="536" y="43"/>
                </a:cubicBezTo>
                <a:cubicBezTo>
                  <a:pt x="536" y="44"/>
                  <a:pt x="537" y="45"/>
                  <a:pt x="538" y="48"/>
                </a:cubicBezTo>
                <a:cubicBezTo>
                  <a:pt x="538" y="49"/>
                  <a:pt x="539" y="50"/>
                  <a:pt x="539" y="51"/>
                </a:cubicBezTo>
                <a:cubicBezTo>
                  <a:pt x="539" y="54"/>
                  <a:pt x="538" y="58"/>
                  <a:pt x="539" y="64"/>
                </a:cubicBezTo>
                <a:cubicBezTo>
                  <a:pt x="539" y="63"/>
                  <a:pt x="538" y="62"/>
                  <a:pt x="538" y="61"/>
                </a:cubicBezTo>
                <a:cubicBezTo>
                  <a:pt x="537" y="59"/>
                  <a:pt x="537" y="56"/>
                  <a:pt x="537" y="54"/>
                </a:cubicBezTo>
                <a:cubicBezTo>
                  <a:pt x="536" y="50"/>
                  <a:pt x="536" y="47"/>
                  <a:pt x="536" y="44"/>
                </a:cubicBezTo>
                <a:cubicBezTo>
                  <a:pt x="535" y="41"/>
                  <a:pt x="536" y="38"/>
                  <a:pt x="536" y="36"/>
                </a:cubicBezTo>
                <a:cubicBezTo>
                  <a:pt x="536" y="32"/>
                  <a:pt x="536" y="29"/>
                  <a:pt x="535" y="29"/>
                </a:cubicBezTo>
                <a:cubicBezTo>
                  <a:pt x="535" y="29"/>
                  <a:pt x="534" y="32"/>
                  <a:pt x="533" y="36"/>
                </a:cubicBezTo>
                <a:cubicBezTo>
                  <a:pt x="532" y="38"/>
                  <a:pt x="532" y="41"/>
                  <a:pt x="531" y="45"/>
                </a:cubicBezTo>
                <a:cubicBezTo>
                  <a:pt x="529" y="35"/>
                  <a:pt x="529" y="28"/>
                  <a:pt x="528" y="28"/>
                </a:cubicBezTo>
                <a:cubicBezTo>
                  <a:pt x="528" y="28"/>
                  <a:pt x="527" y="31"/>
                  <a:pt x="527" y="36"/>
                </a:cubicBezTo>
                <a:cubicBezTo>
                  <a:pt x="526" y="40"/>
                  <a:pt x="527" y="45"/>
                  <a:pt x="528" y="52"/>
                </a:cubicBezTo>
                <a:cubicBezTo>
                  <a:pt x="528" y="52"/>
                  <a:pt x="528" y="52"/>
                  <a:pt x="528" y="52"/>
                </a:cubicBezTo>
                <a:cubicBezTo>
                  <a:pt x="527" y="49"/>
                  <a:pt x="526" y="46"/>
                  <a:pt x="526" y="43"/>
                </a:cubicBezTo>
                <a:cubicBezTo>
                  <a:pt x="525" y="40"/>
                  <a:pt x="525" y="38"/>
                  <a:pt x="525" y="38"/>
                </a:cubicBezTo>
                <a:cubicBezTo>
                  <a:pt x="525" y="38"/>
                  <a:pt x="524" y="38"/>
                  <a:pt x="524" y="39"/>
                </a:cubicBezTo>
                <a:cubicBezTo>
                  <a:pt x="525" y="36"/>
                  <a:pt x="525" y="33"/>
                  <a:pt x="525" y="31"/>
                </a:cubicBezTo>
                <a:cubicBezTo>
                  <a:pt x="526" y="26"/>
                  <a:pt x="526" y="23"/>
                  <a:pt x="525" y="23"/>
                </a:cubicBezTo>
                <a:cubicBezTo>
                  <a:pt x="525" y="23"/>
                  <a:pt x="524" y="26"/>
                  <a:pt x="522" y="30"/>
                </a:cubicBezTo>
                <a:cubicBezTo>
                  <a:pt x="522" y="32"/>
                  <a:pt x="521" y="34"/>
                  <a:pt x="521" y="36"/>
                </a:cubicBezTo>
                <a:cubicBezTo>
                  <a:pt x="520" y="35"/>
                  <a:pt x="519" y="34"/>
                  <a:pt x="519" y="32"/>
                </a:cubicBezTo>
                <a:cubicBezTo>
                  <a:pt x="519" y="32"/>
                  <a:pt x="519" y="31"/>
                  <a:pt x="518" y="30"/>
                </a:cubicBezTo>
                <a:cubicBezTo>
                  <a:pt x="519" y="27"/>
                  <a:pt x="519" y="26"/>
                  <a:pt x="519" y="26"/>
                </a:cubicBezTo>
                <a:cubicBezTo>
                  <a:pt x="519" y="26"/>
                  <a:pt x="519" y="26"/>
                  <a:pt x="518" y="27"/>
                </a:cubicBezTo>
                <a:cubicBezTo>
                  <a:pt x="518" y="26"/>
                  <a:pt x="518" y="24"/>
                  <a:pt x="517" y="23"/>
                </a:cubicBezTo>
                <a:cubicBezTo>
                  <a:pt x="517" y="18"/>
                  <a:pt x="516" y="14"/>
                  <a:pt x="515" y="11"/>
                </a:cubicBezTo>
                <a:cubicBezTo>
                  <a:pt x="513" y="5"/>
                  <a:pt x="512" y="1"/>
                  <a:pt x="511" y="1"/>
                </a:cubicBezTo>
                <a:cubicBezTo>
                  <a:pt x="511" y="2"/>
                  <a:pt x="512" y="10"/>
                  <a:pt x="513" y="24"/>
                </a:cubicBezTo>
                <a:cubicBezTo>
                  <a:pt x="513" y="23"/>
                  <a:pt x="512" y="23"/>
                  <a:pt x="512" y="23"/>
                </a:cubicBezTo>
                <a:cubicBezTo>
                  <a:pt x="512" y="23"/>
                  <a:pt x="512" y="25"/>
                  <a:pt x="513" y="28"/>
                </a:cubicBezTo>
                <a:cubicBezTo>
                  <a:pt x="514" y="30"/>
                  <a:pt x="514" y="33"/>
                  <a:pt x="514" y="36"/>
                </a:cubicBezTo>
                <a:cubicBezTo>
                  <a:pt x="512" y="40"/>
                  <a:pt x="511" y="46"/>
                  <a:pt x="510" y="52"/>
                </a:cubicBezTo>
                <a:cubicBezTo>
                  <a:pt x="510" y="52"/>
                  <a:pt x="510" y="52"/>
                  <a:pt x="510" y="53"/>
                </a:cubicBezTo>
                <a:cubicBezTo>
                  <a:pt x="508" y="46"/>
                  <a:pt x="506" y="41"/>
                  <a:pt x="504" y="38"/>
                </a:cubicBezTo>
                <a:cubicBezTo>
                  <a:pt x="504" y="37"/>
                  <a:pt x="504" y="37"/>
                  <a:pt x="504" y="37"/>
                </a:cubicBezTo>
                <a:cubicBezTo>
                  <a:pt x="506" y="33"/>
                  <a:pt x="506" y="30"/>
                  <a:pt x="506" y="30"/>
                </a:cubicBezTo>
                <a:cubicBezTo>
                  <a:pt x="506" y="30"/>
                  <a:pt x="504" y="32"/>
                  <a:pt x="502" y="35"/>
                </a:cubicBezTo>
                <a:cubicBezTo>
                  <a:pt x="499" y="32"/>
                  <a:pt x="498" y="30"/>
                  <a:pt x="497" y="30"/>
                </a:cubicBezTo>
                <a:cubicBezTo>
                  <a:pt x="497" y="30"/>
                  <a:pt x="498" y="33"/>
                  <a:pt x="500" y="37"/>
                </a:cubicBezTo>
                <a:cubicBezTo>
                  <a:pt x="500" y="37"/>
                  <a:pt x="500" y="37"/>
                  <a:pt x="500" y="38"/>
                </a:cubicBezTo>
                <a:cubicBezTo>
                  <a:pt x="499" y="39"/>
                  <a:pt x="498" y="41"/>
                  <a:pt x="497" y="43"/>
                </a:cubicBezTo>
                <a:cubicBezTo>
                  <a:pt x="496" y="45"/>
                  <a:pt x="496" y="46"/>
                  <a:pt x="495" y="48"/>
                </a:cubicBezTo>
                <a:cubicBezTo>
                  <a:pt x="495" y="48"/>
                  <a:pt x="495" y="48"/>
                  <a:pt x="495" y="48"/>
                </a:cubicBezTo>
                <a:cubicBezTo>
                  <a:pt x="494" y="46"/>
                  <a:pt x="494" y="44"/>
                  <a:pt x="494" y="44"/>
                </a:cubicBezTo>
                <a:cubicBezTo>
                  <a:pt x="493" y="44"/>
                  <a:pt x="493" y="45"/>
                  <a:pt x="493" y="46"/>
                </a:cubicBezTo>
                <a:cubicBezTo>
                  <a:pt x="489" y="32"/>
                  <a:pt x="490" y="24"/>
                  <a:pt x="489" y="24"/>
                </a:cubicBezTo>
                <a:cubicBezTo>
                  <a:pt x="489" y="24"/>
                  <a:pt x="488" y="27"/>
                  <a:pt x="487" y="32"/>
                </a:cubicBezTo>
                <a:cubicBezTo>
                  <a:pt x="487" y="36"/>
                  <a:pt x="487" y="41"/>
                  <a:pt x="488" y="46"/>
                </a:cubicBezTo>
                <a:cubicBezTo>
                  <a:pt x="487" y="50"/>
                  <a:pt x="486" y="54"/>
                  <a:pt x="484" y="58"/>
                </a:cubicBezTo>
                <a:cubicBezTo>
                  <a:pt x="482" y="62"/>
                  <a:pt x="480" y="65"/>
                  <a:pt x="479" y="68"/>
                </a:cubicBezTo>
                <a:cubicBezTo>
                  <a:pt x="480" y="58"/>
                  <a:pt x="478" y="53"/>
                  <a:pt x="478" y="54"/>
                </a:cubicBezTo>
                <a:cubicBezTo>
                  <a:pt x="477" y="54"/>
                  <a:pt x="477" y="60"/>
                  <a:pt x="473" y="67"/>
                </a:cubicBezTo>
                <a:cubicBezTo>
                  <a:pt x="473" y="68"/>
                  <a:pt x="472" y="69"/>
                  <a:pt x="472" y="69"/>
                </a:cubicBezTo>
                <a:cubicBezTo>
                  <a:pt x="472" y="69"/>
                  <a:pt x="472" y="68"/>
                  <a:pt x="473" y="67"/>
                </a:cubicBezTo>
                <a:cubicBezTo>
                  <a:pt x="474" y="62"/>
                  <a:pt x="474" y="58"/>
                  <a:pt x="474" y="55"/>
                </a:cubicBezTo>
                <a:cubicBezTo>
                  <a:pt x="477" y="46"/>
                  <a:pt x="481" y="42"/>
                  <a:pt x="481" y="41"/>
                </a:cubicBezTo>
                <a:cubicBezTo>
                  <a:pt x="481" y="41"/>
                  <a:pt x="479" y="42"/>
                  <a:pt x="476" y="45"/>
                </a:cubicBezTo>
                <a:cubicBezTo>
                  <a:pt x="475" y="46"/>
                  <a:pt x="474" y="47"/>
                  <a:pt x="473" y="49"/>
                </a:cubicBezTo>
                <a:cubicBezTo>
                  <a:pt x="473" y="49"/>
                  <a:pt x="473" y="49"/>
                  <a:pt x="473" y="49"/>
                </a:cubicBezTo>
                <a:cubicBezTo>
                  <a:pt x="471" y="52"/>
                  <a:pt x="469" y="55"/>
                  <a:pt x="467" y="59"/>
                </a:cubicBezTo>
                <a:cubicBezTo>
                  <a:pt x="467" y="60"/>
                  <a:pt x="466" y="61"/>
                  <a:pt x="466" y="62"/>
                </a:cubicBezTo>
                <a:cubicBezTo>
                  <a:pt x="467" y="59"/>
                  <a:pt x="467" y="57"/>
                  <a:pt x="467" y="54"/>
                </a:cubicBezTo>
                <a:cubicBezTo>
                  <a:pt x="468" y="44"/>
                  <a:pt x="468" y="37"/>
                  <a:pt x="468" y="31"/>
                </a:cubicBezTo>
                <a:cubicBezTo>
                  <a:pt x="468" y="26"/>
                  <a:pt x="468" y="24"/>
                  <a:pt x="468" y="23"/>
                </a:cubicBezTo>
                <a:cubicBezTo>
                  <a:pt x="467" y="23"/>
                  <a:pt x="467" y="26"/>
                  <a:pt x="465" y="32"/>
                </a:cubicBezTo>
                <a:cubicBezTo>
                  <a:pt x="465" y="35"/>
                  <a:pt x="464" y="39"/>
                  <a:pt x="463" y="44"/>
                </a:cubicBezTo>
                <a:cubicBezTo>
                  <a:pt x="463" y="45"/>
                  <a:pt x="463" y="45"/>
                  <a:pt x="462" y="45"/>
                </a:cubicBezTo>
                <a:cubicBezTo>
                  <a:pt x="461" y="34"/>
                  <a:pt x="461" y="25"/>
                  <a:pt x="461" y="19"/>
                </a:cubicBezTo>
                <a:cubicBezTo>
                  <a:pt x="460" y="13"/>
                  <a:pt x="460" y="10"/>
                  <a:pt x="460" y="10"/>
                </a:cubicBezTo>
                <a:cubicBezTo>
                  <a:pt x="459" y="10"/>
                  <a:pt x="459" y="13"/>
                  <a:pt x="458" y="19"/>
                </a:cubicBezTo>
                <a:cubicBezTo>
                  <a:pt x="458" y="23"/>
                  <a:pt x="457" y="27"/>
                  <a:pt x="457" y="31"/>
                </a:cubicBezTo>
                <a:cubicBezTo>
                  <a:pt x="456" y="35"/>
                  <a:pt x="457" y="40"/>
                  <a:pt x="457" y="46"/>
                </a:cubicBezTo>
                <a:cubicBezTo>
                  <a:pt x="457" y="48"/>
                  <a:pt x="457" y="50"/>
                  <a:pt x="457" y="52"/>
                </a:cubicBezTo>
                <a:cubicBezTo>
                  <a:pt x="455" y="47"/>
                  <a:pt x="453" y="43"/>
                  <a:pt x="452" y="40"/>
                </a:cubicBezTo>
                <a:cubicBezTo>
                  <a:pt x="452" y="40"/>
                  <a:pt x="452" y="39"/>
                  <a:pt x="452" y="38"/>
                </a:cubicBezTo>
                <a:cubicBezTo>
                  <a:pt x="453" y="34"/>
                  <a:pt x="453" y="31"/>
                  <a:pt x="452" y="31"/>
                </a:cubicBezTo>
                <a:cubicBezTo>
                  <a:pt x="452" y="31"/>
                  <a:pt x="451" y="34"/>
                  <a:pt x="449" y="38"/>
                </a:cubicBezTo>
                <a:cubicBezTo>
                  <a:pt x="448" y="42"/>
                  <a:pt x="446" y="48"/>
                  <a:pt x="444" y="55"/>
                </a:cubicBezTo>
                <a:cubicBezTo>
                  <a:pt x="442" y="53"/>
                  <a:pt x="441" y="51"/>
                  <a:pt x="439" y="50"/>
                </a:cubicBezTo>
                <a:cubicBezTo>
                  <a:pt x="439" y="46"/>
                  <a:pt x="438" y="42"/>
                  <a:pt x="437" y="39"/>
                </a:cubicBezTo>
                <a:cubicBezTo>
                  <a:pt x="437" y="39"/>
                  <a:pt x="437" y="39"/>
                  <a:pt x="437" y="39"/>
                </a:cubicBezTo>
                <a:cubicBezTo>
                  <a:pt x="434" y="23"/>
                  <a:pt x="433" y="13"/>
                  <a:pt x="432" y="13"/>
                </a:cubicBezTo>
                <a:cubicBezTo>
                  <a:pt x="432" y="13"/>
                  <a:pt x="431" y="17"/>
                  <a:pt x="432" y="23"/>
                </a:cubicBezTo>
                <a:cubicBezTo>
                  <a:pt x="432" y="29"/>
                  <a:pt x="432" y="38"/>
                  <a:pt x="433" y="48"/>
                </a:cubicBezTo>
                <a:cubicBezTo>
                  <a:pt x="433" y="50"/>
                  <a:pt x="433" y="52"/>
                  <a:pt x="433" y="53"/>
                </a:cubicBezTo>
                <a:cubicBezTo>
                  <a:pt x="431" y="49"/>
                  <a:pt x="429" y="45"/>
                  <a:pt x="426" y="43"/>
                </a:cubicBezTo>
                <a:cubicBezTo>
                  <a:pt x="424" y="40"/>
                  <a:pt x="422" y="38"/>
                  <a:pt x="422" y="39"/>
                </a:cubicBezTo>
                <a:cubicBezTo>
                  <a:pt x="421" y="39"/>
                  <a:pt x="422" y="41"/>
                  <a:pt x="424" y="45"/>
                </a:cubicBezTo>
                <a:cubicBezTo>
                  <a:pt x="426" y="48"/>
                  <a:pt x="427" y="52"/>
                  <a:pt x="429" y="57"/>
                </a:cubicBezTo>
                <a:cubicBezTo>
                  <a:pt x="429" y="58"/>
                  <a:pt x="429" y="58"/>
                  <a:pt x="428" y="60"/>
                </a:cubicBezTo>
                <a:cubicBezTo>
                  <a:pt x="428" y="61"/>
                  <a:pt x="428" y="64"/>
                  <a:pt x="429" y="67"/>
                </a:cubicBezTo>
                <a:cubicBezTo>
                  <a:pt x="425" y="58"/>
                  <a:pt x="426" y="52"/>
                  <a:pt x="425" y="52"/>
                </a:cubicBezTo>
                <a:cubicBezTo>
                  <a:pt x="424" y="52"/>
                  <a:pt x="422" y="59"/>
                  <a:pt x="424" y="69"/>
                </a:cubicBezTo>
                <a:cubicBezTo>
                  <a:pt x="422" y="66"/>
                  <a:pt x="420" y="62"/>
                  <a:pt x="418" y="58"/>
                </a:cubicBezTo>
                <a:cubicBezTo>
                  <a:pt x="412" y="44"/>
                  <a:pt x="413" y="33"/>
                  <a:pt x="412" y="33"/>
                </a:cubicBezTo>
                <a:cubicBezTo>
                  <a:pt x="412" y="33"/>
                  <a:pt x="411" y="36"/>
                  <a:pt x="411" y="41"/>
                </a:cubicBezTo>
                <a:cubicBezTo>
                  <a:pt x="410" y="46"/>
                  <a:pt x="411" y="53"/>
                  <a:pt x="413" y="61"/>
                </a:cubicBezTo>
                <a:cubicBezTo>
                  <a:pt x="414" y="66"/>
                  <a:pt x="416" y="70"/>
                  <a:pt x="417" y="74"/>
                </a:cubicBezTo>
                <a:cubicBezTo>
                  <a:pt x="417" y="74"/>
                  <a:pt x="417" y="74"/>
                  <a:pt x="417" y="74"/>
                </a:cubicBezTo>
                <a:cubicBezTo>
                  <a:pt x="417" y="74"/>
                  <a:pt x="417" y="73"/>
                  <a:pt x="416" y="73"/>
                </a:cubicBezTo>
                <a:cubicBezTo>
                  <a:pt x="416" y="70"/>
                  <a:pt x="414" y="67"/>
                  <a:pt x="413" y="63"/>
                </a:cubicBezTo>
                <a:cubicBezTo>
                  <a:pt x="412" y="57"/>
                  <a:pt x="410" y="52"/>
                  <a:pt x="410" y="49"/>
                </a:cubicBezTo>
                <a:cubicBezTo>
                  <a:pt x="409" y="45"/>
                  <a:pt x="409" y="44"/>
                  <a:pt x="409" y="44"/>
                </a:cubicBezTo>
                <a:cubicBezTo>
                  <a:pt x="409" y="43"/>
                  <a:pt x="408" y="45"/>
                  <a:pt x="407" y="48"/>
                </a:cubicBezTo>
                <a:cubicBezTo>
                  <a:pt x="407" y="48"/>
                  <a:pt x="407" y="48"/>
                  <a:pt x="407" y="48"/>
                </a:cubicBezTo>
                <a:cubicBezTo>
                  <a:pt x="407" y="46"/>
                  <a:pt x="406" y="44"/>
                  <a:pt x="405" y="43"/>
                </a:cubicBezTo>
                <a:cubicBezTo>
                  <a:pt x="403" y="39"/>
                  <a:pt x="402" y="37"/>
                  <a:pt x="401" y="35"/>
                </a:cubicBezTo>
                <a:cubicBezTo>
                  <a:pt x="398" y="31"/>
                  <a:pt x="396" y="28"/>
                  <a:pt x="396" y="29"/>
                </a:cubicBezTo>
                <a:cubicBezTo>
                  <a:pt x="396" y="29"/>
                  <a:pt x="397" y="32"/>
                  <a:pt x="399" y="36"/>
                </a:cubicBezTo>
                <a:cubicBezTo>
                  <a:pt x="399" y="39"/>
                  <a:pt x="400" y="42"/>
                  <a:pt x="401" y="45"/>
                </a:cubicBezTo>
                <a:cubicBezTo>
                  <a:pt x="402" y="46"/>
                  <a:pt x="402" y="48"/>
                  <a:pt x="403" y="50"/>
                </a:cubicBezTo>
                <a:cubicBezTo>
                  <a:pt x="403" y="51"/>
                  <a:pt x="403" y="52"/>
                  <a:pt x="403" y="53"/>
                </a:cubicBezTo>
                <a:cubicBezTo>
                  <a:pt x="403" y="54"/>
                  <a:pt x="403" y="55"/>
                  <a:pt x="404" y="56"/>
                </a:cubicBezTo>
                <a:cubicBezTo>
                  <a:pt x="404" y="58"/>
                  <a:pt x="404" y="60"/>
                  <a:pt x="404" y="61"/>
                </a:cubicBezTo>
                <a:cubicBezTo>
                  <a:pt x="404" y="62"/>
                  <a:pt x="404" y="62"/>
                  <a:pt x="404" y="62"/>
                </a:cubicBezTo>
                <a:cubicBezTo>
                  <a:pt x="403" y="60"/>
                  <a:pt x="401" y="58"/>
                  <a:pt x="400" y="57"/>
                </a:cubicBezTo>
                <a:cubicBezTo>
                  <a:pt x="399" y="49"/>
                  <a:pt x="400" y="44"/>
                  <a:pt x="399" y="44"/>
                </a:cubicBezTo>
                <a:cubicBezTo>
                  <a:pt x="399" y="44"/>
                  <a:pt x="398" y="46"/>
                  <a:pt x="397" y="50"/>
                </a:cubicBezTo>
                <a:cubicBezTo>
                  <a:pt x="397" y="51"/>
                  <a:pt x="396" y="52"/>
                  <a:pt x="396" y="53"/>
                </a:cubicBezTo>
                <a:cubicBezTo>
                  <a:pt x="396" y="53"/>
                  <a:pt x="396" y="53"/>
                  <a:pt x="396" y="53"/>
                </a:cubicBezTo>
                <a:cubicBezTo>
                  <a:pt x="395" y="49"/>
                  <a:pt x="394" y="45"/>
                  <a:pt x="394" y="42"/>
                </a:cubicBezTo>
                <a:cubicBezTo>
                  <a:pt x="394" y="42"/>
                  <a:pt x="394" y="42"/>
                  <a:pt x="394" y="42"/>
                </a:cubicBezTo>
                <a:cubicBezTo>
                  <a:pt x="391" y="26"/>
                  <a:pt x="389" y="16"/>
                  <a:pt x="388" y="16"/>
                </a:cubicBezTo>
                <a:cubicBezTo>
                  <a:pt x="388" y="16"/>
                  <a:pt x="388" y="20"/>
                  <a:pt x="388" y="26"/>
                </a:cubicBezTo>
                <a:cubicBezTo>
                  <a:pt x="388" y="32"/>
                  <a:pt x="389" y="41"/>
                  <a:pt x="389" y="51"/>
                </a:cubicBezTo>
                <a:cubicBezTo>
                  <a:pt x="389" y="52"/>
                  <a:pt x="389" y="53"/>
                  <a:pt x="389" y="54"/>
                </a:cubicBezTo>
                <a:cubicBezTo>
                  <a:pt x="389" y="53"/>
                  <a:pt x="388" y="52"/>
                  <a:pt x="388" y="51"/>
                </a:cubicBezTo>
                <a:cubicBezTo>
                  <a:pt x="388" y="51"/>
                  <a:pt x="388" y="50"/>
                  <a:pt x="387" y="50"/>
                </a:cubicBezTo>
                <a:cubicBezTo>
                  <a:pt x="387" y="50"/>
                  <a:pt x="387" y="50"/>
                  <a:pt x="387" y="50"/>
                </a:cubicBezTo>
                <a:cubicBezTo>
                  <a:pt x="387" y="50"/>
                  <a:pt x="387" y="50"/>
                  <a:pt x="387" y="50"/>
                </a:cubicBezTo>
                <a:cubicBezTo>
                  <a:pt x="384" y="47"/>
                  <a:pt x="383" y="46"/>
                  <a:pt x="383" y="46"/>
                </a:cubicBezTo>
                <a:cubicBezTo>
                  <a:pt x="382" y="46"/>
                  <a:pt x="383" y="48"/>
                  <a:pt x="384" y="51"/>
                </a:cubicBezTo>
                <a:cubicBezTo>
                  <a:pt x="385" y="52"/>
                  <a:pt x="385" y="53"/>
                  <a:pt x="385" y="54"/>
                </a:cubicBezTo>
                <a:cubicBezTo>
                  <a:pt x="385" y="54"/>
                  <a:pt x="385" y="55"/>
                  <a:pt x="385" y="55"/>
                </a:cubicBezTo>
                <a:cubicBezTo>
                  <a:pt x="384" y="57"/>
                  <a:pt x="384" y="59"/>
                  <a:pt x="384" y="62"/>
                </a:cubicBezTo>
                <a:cubicBezTo>
                  <a:pt x="383" y="60"/>
                  <a:pt x="383" y="59"/>
                  <a:pt x="383" y="58"/>
                </a:cubicBezTo>
                <a:cubicBezTo>
                  <a:pt x="383" y="53"/>
                  <a:pt x="383" y="50"/>
                  <a:pt x="382" y="46"/>
                </a:cubicBezTo>
                <a:cubicBezTo>
                  <a:pt x="382" y="43"/>
                  <a:pt x="382" y="40"/>
                  <a:pt x="382" y="37"/>
                </a:cubicBezTo>
                <a:cubicBezTo>
                  <a:pt x="382" y="33"/>
                  <a:pt x="382" y="30"/>
                  <a:pt x="382" y="30"/>
                </a:cubicBezTo>
                <a:cubicBezTo>
                  <a:pt x="381" y="30"/>
                  <a:pt x="381" y="33"/>
                  <a:pt x="380" y="38"/>
                </a:cubicBezTo>
                <a:cubicBezTo>
                  <a:pt x="378" y="43"/>
                  <a:pt x="378" y="50"/>
                  <a:pt x="377" y="59"/>
                </a:cubicBezTo>
                <a:cubicBezTo>
                  <a:pt x="377" y="60"/>
                  <a:pt x="377" y="61"/>
                  <a:pt x="377" y="63"/>
                </a:cubicBezTo>
                <a:cubicBezTo>
                  <a:pt x="377" y="61"/>
                  <a:pt x="376" y="61"/>
                  <a:pt x="376" y="60"/>
                </a:cubicBezTo>
                <a:cubicBezTo>
                  <a:pt x="377" y="57"/>
                  <a:pt x="377" y="55"/>
                  <a:pt x="376" y="55"/>
                </a:cubicBezTo>
                <a:cubicBezTo>
                  <a:pt x="376" y="55"/>
                  <a:pt x="375" y="56"/>
                  <a:pt x="374" y="57"/>
                </a:cubicBezTo>
                <a:cubicBezTo>
                  <a:pt x="373" y="56"/>
                  <a:pt x="373" y="55"/>
                  <a:pt x="373" y="55"/>
                </a:cubicBezTo>
                <a:cubicBezTo>
                  <a:pt x="372" y="55"/>
                  <a:pt x="372" y="56"/>
                  <a:pt x="372" y="57"/>
                </a:cubicBezTo>
                <a:cubicBezTo>
                  <a:pt x="372" y="56"/>
                  <a:pt x="371" y="56"/>
                  <a:pt x="371" y="55"/>
                </a:cubicBezTo>
                <a:cubicBezTo>
                  <a:pt x="370" y="55"/>
                  <a:pt x="370" y="55"/>
                  <a:pt x="370" y="55"/>
                </a:cubicBezTo>
                <a:cubicBezTo>
                  <a:pt x="370" y="54"/>
                  <a:pt x="370" y="53"/>
                  <a:pt x="370" y="52"/>
                </a:cubicBezTo>
                <a:cubicBezTo>
                  <a:pt x="370" y="49"/>
                  <a:pt x="370" y="47"/>
                  <a:pt x="370" y="45"/>
                </a:cubicBezTo>
                <a:cubicBezTo>
                  <a:pt x="370" y="41"/>
                  <a:pt x="370" y="38"/>
                  <a:pt x="369" y="38"/>
                </a:cubicBezTo>
                <a:cubicBezTo>
                  <a:pt x="369" y="38"/>
                  <a:pt x="368" y="41"/>
                  <a:pt x="367" y="45"/>
                </a:cubicBezTo>
                <a:cubicBezTo>
                  <a:pt x="366" y="49"/>
                  <a:pt x="365" y="56"/>
                  <a:pt x="365" y="63"/>
                </a:cubicBezTo>
                <a:cubicBezTo>
                  <a:pt x="365" y="64"/>
                  <a:pt x="365" y="66"/>
                  <a:pt x="365" y="67"/>
                </a:cubicBezTo>
                <a:cubicBezTo>
                  <a:pt x="364" y="65"/>
                  <a:pt x="363" y="64"/>
                  <a:pt x="362" y="63"/>
                </a:cubicBezTo>
                <a:cubicBezTo>
                  <a:pt x="362" y="61"/>
                  <a:pt x="362" y="59"/>
                  <a:pt x="362" y="58"/>
                </a:cubicBezTo>
                <a:cubicBezTo>
                  <a:pt x="363" y="56"/>
                  <a:pt x="363" y="54"/>
                  <a:pt x="364" y="53"/>
                </a:cubicBezTo>
                <a:cubicBezTo>
                  <a:pt x="366" y="49"/>
                  <a:pt x="366" y="47"/>
                  <a:pt x="366" y="47"/>
                </a:cubicBezTo>
                <a:cubicBezTo>
                  <a:pt x="366" y="47"/>
                  <a:pt x="364" y="48"/>
                  <a:pt x="362" y="51"/>
                </a:cubicBezTo>
                <a:cubicBezTo>
                  <a:pt x="362" y="44"/>
                  <a:pt x="363" y="39"/>
                  <a:pt x="364" y="35"/>
                </a:cubicBezTo>
                <a:cubicBezTo>
                  <a:pt x="365" y="29"/>
                  <a:pt x="366" y="27"/>
                  <a:pt x="365" y="26"/>
                </a:cubicBezTo>
                <a:cubicBezTo>
                  <a:pt x="365" y="26"/>
                  <a:pt x="364" y="29"/>
                  <a:pt x="361" y="34"/>
                </a:cubicBezTo>
                <a:cubicBezTo>
                  <a:pt x="359" y="40"/>
                  <a:pt x="357" y="48"/>
                  <a:pt x="356" y="57"/>
                </a:cubicBezTo>
                <a:cubicBezTo>
                  <a:pt x="356" y="58"/>
                  <a:pt x="356" y="60"/>
                  <a:pt x="356" y="61"/>
                </a:cubicBezTo>
                <a:cubicBezTo>
                  <a:pt x="356" y="61"/>
                  <a:pt x="356" y="61"/>
                  <a:pt x="356" y="61"/>
                </a:cubicBezTo>
                <a:cubicBezTo>
                  <a:pt x="356" y="60"/>
                  <a:pt x="355" y="58"/>
                  <a:pt x="355" y="57"/>
                </a:cubicBezTo>
                <a:cubicBezTo>
                  <a:pt x="354" y="48"/>
                  <a:pt x="352" y="41"/>
                  <a:pt x="351" y="35"/>
                </a:cubicBezTo>
                <a:cubicBezTo>
                  <a:pt x="352" y="33"/>
                  <a:pt x="352" y="32"/>
                  <a:pt x="352" y="32"/>
                </a:cubicBezTo>
                <a:cubicBezTo>
                  <a:pt x="352" y="32"/>
                  <a:pt x="351" y="33"/>
                  <a:pt x="351" y="33"/>
                </a:cubicBezTo>
                <a:cubicBezTo>
                  <a:pt x="350" y="29"/>
                  <a:pt x="349" y="27"/>
                  <a:pt x="349" y="27"/>
                </a:cubicBezTo>
                <a:cubicBezTo>
                  <a:pt x="348" y="27"/>
                  <a:pt x="348" y="31"/>
                  <a:pt x="348" y="37"/>
                </a:cubicBezTo>
                <a:cubicBezTo>
                  <a:pt x="348" y="38"/>
                  <a:pt x="347" y="38"/>
                  <a:pt x="347" y="39"/>
                </a:cubicBezTo>
                <a:cubicBezTo>
                  <a:pt x="345" y="42"/>
                  <a:pt x="344" y="45"/>
                  <a:pt x="342" y="48"/>
                </a:cubicBezTo>
                <a:cubicBezTo>
                  <a:pt x="342" y="50"/>
                  <a:pt x="341" y="51"/>
                  <a:pt x="340" y="53"/>
                </a:cubicBezTo>
                <a:cubicBezTo>
                  <a:pt x="340" y="53"/>
                  <a:pt x="340" y="53"/>
                  <a:pt x="340" y="53"/>
                </a:cubicBezTo>
                <a:cubicBezTo>
                  <a:pt x="340" y="50"/>
                  <a:pt x="339" y="49"/>
                  <a:pt x="339" y="49"/>
                </a:cubicBezTo>
                <a:cubicBezTo>
                  <a:pt x="338" y="49"/>
                  <a:pt x="338" y="50"/>
                  <a:pt x="338" y="52"/>
                </a:cubicBezTo>
                <a:cubicBezTo>
                  <a:pt x="337" y="51"/>
                  <a:pt x="337" y="51"/>
                  <a:pt x="337" y="51"/>
                </a:cubicBezTo>
                <a:cubicBezTo>
                  <a:pt x="336" y="51"/>
                  <a:pt x="337" y="52"/>
                  <a:pt x="338" y="54"/>
                </a:cubicBezTo>
                <a:cubicBezTo>
                  <a:pt x="338" y="54"/>
                  <a:pt x="338" y="54"/>
                  <a:pt x="337" y="55"/>
                </a:cubicBezTo>
                <a:cubicBezTo>
                  <a:pt x="337" y="58"/>
                  <a:pt x="336" y="63"/>
                  <a:pt x="334" y="69"/>
                </a:cubicBezTo>
                <a:cubicBezTo>
                  <a:pt x="334" y="70"/>
                  <a:pt x="334" y="70"/>
                  <a:pt x="334" y="70"/>
                </a:cubicBezTo>
                <a:cubicBezTo>
                  <a:pt x="334" y="69"/>
                  <a:pt x="334" y="69"/>
                  <a:pt x="334" y="69"/>
                </a:cubicBezTo>
                <a:cubicBezTo>
                  <a:pt x="334" y="68"/>
                  <a:pt x="334" y="68"/>
                  <a:pt x="334" y="67"/>
                </a:cubicBezTo>
                <a:cubicBezTo>
                  <a:pt x="336" y="58"/>
                  <a:pt x="337" y="51"/>
                  <a:pt x="337" y="47"/>
                </a:cubicBezTo>
                <a:cubicBezTo>
                  <a:pt x="336" y="42"/>
                  <a:pt x="336" y="40"/>
                  <a:pt x="335" y="40"/>
                </a:cubicBezTo>
                <a:cubicBezTo>
                  <a:pt x="335" y="40"/>
                  <a:pt x="334" y="43"/>
                  <a:pt x="334" y="47"/>
                </a:cubicBezTo>
                <a:cubicBezTo>
                  <a:pt x="333" y="51"/>
                  <a:pt x="332" y="56"/>
                  <a:pt x="330" y="61"/>
                </a:cubicBezTo>
                <a:cubicBezTo>
                  <a:pt x="327" y="53"/>
                  <a:pt x="328" y="47"/>
                  <a:pt x="327" y="47"/>
                </a:cubicBezTo>
                <a:cubicBezTo>
                  <a:pt x="327" y="47"/>
                  <a:pt x="326" y="49"/>
                  <a:pt x="325" y="54"/>
                </a:cubicBezTo>
                <a:cubicBezTo>
                  <a:pt x="325" y="58"/>
                  <a:pt x="326" y="63"/>
                  <a:pt x="327" y="69"/>
                </a:cubicBezTo>
                <a:cubicBezTo>
                  <a:pt x="326" y="72"/>
                  <a:pt x="324" y="75"/>
                  <a:pt x="323" y="78"/>
                </a:cubicBezTo>
                <a:cubicBezTo>
                  <a:pt x="323" y="78"/>
                  <a:pt x="323" y="78"/>
                  <a:pt x="323" y="77"/>
                </a:cubicBezTo>
                <a:cubicBezTo>
                  <a:pt x="325" y="66"/>
                  <a:pt x="323" y="60"/>
                  <a:pt x="322" y="61"/>
                </a:cubicBezTo>
                <a:cubicBezTo>
                  <a:pt x="321" y="61"/>
                  <a:pt x="321" y="67"/>
                  <a:pt x="318" y="76"/>
                </a:cubicBezTo>
                <a:cubicBezTo>
                  <a:pt x="317" y="78"/>
                  <a:pt x="316" y="80"/>
                  <a:pt x="315" y="82"/>
                </a:cubicBezTo>
                <a:cubicBezTo>
                  <a:pt x="315" y="78"/>
                  <a:pt x="316" y="74"/>
                  <a:pt x="317" y="69"/>
                </a:cubicBezTo>
                <a:cubicBezTo>
                  <a:pt x="320" y="54"/>
                  <a:pt x="326" y="47"/>
                  <a:pt x="325" y="46"/>
                </a:cubicBezTo>
                <a:cubicBezTo>
                  <a:pt x="325" y="46"/>
                  <a:pt x="323" y="48"/>
                  <a:pt x="320" y="51"/>
                </a:cubicBezTo>
                <a:cubicBezTo>
                  <a:pt x="317" y="55"/>
                  <a:pt x="314" y="61"/>
                  <a:pt x="311" y="68"/>
                </a:cubicBezTo>
                <a:cubicBezTo>
                  <a:pt x="311" y="69"/>
                  <a:pt x="311" y="69"/>
                  <a:pt x="311" y="70"/>
                </a:cubicBezTo>
                <a:cubicBezTo>
                  <a:pt x="311" y="68"/>
                  <a:pt x="311" y="65"/>
                  <a:pt x="311" y="63"/>
                </a:cubicBezTo>
                <a:cubicBezTo>
                  <a:pt x="311" y="45"/>
                  <a:pt x="310" y="34"/>
                  <a:pt x="310" y="34"/>
                </a:cubicBezTo>
                <a:cubicBezTo>
                  <a:pt x="309" y="34"/>
                  <a:pt x="307" y="46"/>
                  <a:pt x="305" y="64"/>
                </a:cubicBezTo>
                <a:cubicBezTo>
                  <a:pt x="304" y="68"/>
                  <a:pt x="304" y="72"/>
                  <a:pt x="303" y="76"/>
                </a:cubicBezTo>
                <a:cubicBezTo>
                  <a:pt x="303" y="73"/>
                  <a:pt x="302" y="71"/>
                  <a:pt x="302" y="68"/>
                </a:cubicBezTo>
                <a:cubicBezTo>
                  <a:pt x="298" y="52"/>
                  <a:pt x="294" y="44"/>
                  <a:pt x="293" y="44"/>
                </a:cubicBezTo>
                <a:cubicBezTo>
                  <a:pt x="292" y="45"/>
                  <a:pt x="295" y="54"/>
                  <a:pt x="296" y="69"/>
                </a:cubicBezTo>
                <a:cubicBezTo>
                  <a:pt x="296" y="73"/>
                  <a:pt x="296" y="77"/>
                  <a:pt x="297" y="80"/>
                </a:cubicBezTo>
                <a:cubicBezTo>
                  <a:pt x="297" y="80"/>
                  <a:pt x="297" y="80"/>
                  <a:pt x="297" y="80"/>
                </a:cubicBezTo>
                <a:cubicBezTo>
                  <a:pt x="296" y="78"/>
                  <a:pt x="295" y="77"/>
                  <a:pt x="294" y="75"/>
                </a:cubicBezTo>
                <a:cubicBezTo>
                  <a:pt x="294" y="70"/>
                  <a:pt x="293" y="67"/>
                  <a:pt x="293" y="67"/>
                </a:cubicBezTo>
                <a:cubicBezTo>
                  <a:pt x="292" y="67"/>
                  <a:pt x="292" y="68"/>
                  <a:pt x="292" y="71"/>
                </a:cubicBezTo>
                <a:cubicBezTo>
                  <a:pt x="290" y="68"/>
                  <a:pt x="289" y="66"/>
                  <a:pt x="287" y="65"/>
                </a:cubicBezTo>
                <a:cubicBezTo>
                  <a:pt x="288" y="60"/>
                  <a:pt x="288" y="55"/>
                  <a:pt x="288" y="52"/>
                </a:cubicBezTo>
                <a:cubicBezTo>
                  <a:pt x="288" y="48"/>
                  <a:pt x="288" y="45"/>
                  <a:pt x="287" y="45"/>
                </a:cubicBezTo>
                <a:cubicBezTo>
                  <a:pt x="287" y="45"/>
                  <a:pt x="286" y="48"/>
                  <a:pt x="285" y="53"/>
                </a:cubicBezTo>
                <a:cubicBezTo>
                  <a:pt x="284" y="55"/>
                  <a:pt x="284" y="57"/>
                  <a:pt x="283" y="60"/>
                </a:cubicBezTo>
                <a:cubicBezTo>
                  <a:pt x="283" y="60"/>
                  <a:pt x="283" y="59"/>
                  <a:pt x="282" y="59"/>
                </a:cubicBezTo>
                <a:cubicBezTo>
                  <a:pt x="281" y="54"/>
                  <a:pt x="280" y="50"/>
                  <a:pt x="280" y="47"/>
                </a:cubicBezTo>
                <a:cubicBezTo>
                  <a:pt x="278" y="42"/>
                  <a:pt x="278" y="39"/>
                  <a:pt x="277" y="39"/>
                </a:cubicBezTo>
                <a:cubicBezTo>
                  <a:pt x="277" y="39"/>
                  <a:pt x="277" y="42"/>
                  <a:pt x="277" y="48"/>
                </a:cubicBezTo>
                <a:cubicBezTo>
                  <a:pt x="277" y="53"/>
                  <a:pt x="277" y="60"/>
                  <a:pt x="278" y="69"/>
                </a:cubicBezTo>
                <a:cubicBezTo>
                  <a:pt x="277" y="70"/>
                  <a:pt x="276" y="72"/>
                  <a:pt x="275" y="74"/>
                </a:cubicBezTo>
                <a:cubicBezTo>
                  <a:pt x="275" y="74"/>
                  <a:pt x="275" y="74"/>
                  <a:pt x="274" y="74"/>
                </a:cubicBezTo>
                <a:cubicBezTo>
                  <a:pt x="275" y="68"/>
                  <a:pt x="276" y="65"/>
                  <a:pt x="275" y="65"/>
                </a:cubicBezTo>
                <a:cubicBezTo>
                  <a:pt x="275" y="65"/>
                  <a:pt x="274" y="66"/>
                  <a:pt x="273" y="68"/>
                </a:cubicBezTo>
                <a:cubicBezTo>
                  <a:pt x="272" y="66"/>
                  <a:pt x="272" y="65"/>
                  <a:pt x="272" y="65"/>
                </a:cubicBezTo>
                <a:cubicBezTo>
                  <a:pt x="272" y="65"/>
                  <a:pt x="271" y="67"/>
                  <a:pt x="271" y="70"/>
                </a:cubicBezTo>
                <a:cubicBezTo>
                  <a:pt x="271" y="70"/>
                  <a:pt x="271" y="70"/>
                  <a:pt x="271" y="69"/>
                </a:cubicBezTo>
                <a:cubicBezTo>
                  <a:pt x="270" y="65"/>
                  <a:pt x="270" y="61"/>
                  <a:pt x="270" y="57"/>
                </a:cubicBezTo>
                <a:cubicBezTo>
                  <a:pt x="270" y="54"/>
                  <a:pt x="269" y="51"/>
                  <a:pt x="268" y="49"/>
                </a:cubicBezTo>
                <a:cubicBezTo>
                  <a:pt x="267" y="44"/>
                  <a:pt x="267" y="41"/>
                  <a:pt x="266" y="42"/>
                </a:cubicBezTo>
                <a:cubicBezTo>
                  <a:pt x="266" y="42"/>
                  <a:pt x="266" y="45"/>
                  <a:pt x="266" y="50"/>
                </a:cubicBezTo>
                <a:cubicBezTo>
                  <a:pt x="266" y="54"/>
                  <a:pt x="265" y="62"/>
                  <a:pt x="265" y="70"/>
                </a:cubicBezTo>
                <a:cubicBezTo>
                  <a:pt x="264" y="74"/>
                  <a:pt x="264" y="78"/>
                  <a:pt x="263" y="82"/>
                </a:cubicBezTo>
                <a:cubicBezTo>
                  <a:pt x="262" y="78"/>
                  <a:pt x="262" y="73"/>
                  <a:pt x="262" y="68"/>
                </a:cubicBezTo>
                <a:cubicBezTo>
                  <a:pt x="262" y="66"/>
                  <a:pt x="263" y="65"/>
                  <a:pt x="264" y="63"/>
                </a:cubicBezTo>
                <a:cubicBezTo>
                  <a:pt x="265" y="60"/>
                  <a:pt x="266" y="58"/>
                  <a:pt x="265" y="58"/>
                </a:cubicBezTo>
                <a:cubicBezTo>
                  <a:pt x="265" y="58"/>
                  <a:pt x="264" y="59"/>
                  <a:pt x="262" y="62"/>
                </a:cubicBezTo>
                <a:cubicBezTo>
                  <a:pt x="262" y="55"/>
                  <a:pt x="263" y="49"/>
                  <a:pt x="264" y="45"/>
                </a:cubicBezTo>
                <a:cubicBezTo>
                  <a:pt x="265" y="40"/>
                  <a:pt x="265" y="37"/>
                  <a:pt x="265" y="37"/>
                </a:cubicBezTo>
                <a:cubicBezTo>
                  <a:pt x="265" y="37"/>
                  <a:pt x="263" y="40"/>
                  <a:pt x="261" y="45"/>
                </a:cubicBezTo>
                <a:cubicBezTo>
                  <a:pt x="259" y="51"/>
                  <a:pt x="257" y="59"/>
                  <a:pt x="256" y="68"/>
                </a:cubicBezTo>
                <a:cubicBezTo>
                  <a:pt x="256" y="69"/>
                  <a:pt x="256" y="71"/>
                  <a:pt x="256" y="72"/>
                </a:cubicBezTo>
                <a:cubicBezTo>
                  <a:pt x="256" y="72"/>
                  <a:pt x="256" y="72"/>
                  <a:pt x="256" y="72"/>
                </a:cubicBezTo>
                <a:cubicBezTo>
                  <a:pt x="255" y="70"/>
                  <a:pt x="255" y="69"/>
                  <a:pt x="254" y="69"/>
                </a:cubicBezTo>
                <a:cubicBezTo>
                  <a:pt x="254" y="69"/>
                  <a:pt x="254" y="71"/>
                  <a:pt x="253" y="75"/>
                </a:cubicBezTo>
                <a:cubicBezTo>
                  <a:pt x="253" y="72"/>
                  <a:pt x="252" y="70"/>
                  <a:pt x="252" y="68"/>
                </a:cubicBezTo>
                <a:cubicBezTo>
                  <a:pt x="255" y="59"/>
                  <a:pt x="258" y="55"/>
                  <a:pt x="258" y="54"/>
                </a:cubicBezTo>
                <a:cubicBezTo>
                  <a:pt x="257" y="54"/>
                  <a:pt x="256" y="56"/>
                  <a:pt x="252" y="59"/>
                </a:cubicBezTo>
                <a:cubicBezTo>
                  <a:pt x="252" y="60"/>
                  <a:pt x="251" y="61"/>
                  <a:pt x="250" y="62"/>
                </a:cubicBezTo>
                <a:cubicBezTo>
                  <a:pt x="250" y="60"/>
                  <a:pt x="249" y="59"/>
                  <a:pt x="249" y="59"/>
                </a:cubicBezTo>
                <a:cubicBezTo>
                  <a:pt x="248" y="59"/>
                  <a:pt x="248" y="62"/>
                  <a:pt x="248" y="66"/>
                </a:cubicBezTo>
                <a:cubicBezTo>
                  <a:pt x="247" y="68"/>
                  <a:pt x="245" y="71"/>
                  <a:pt x="244" y="75"/>
                </a:cubicBezTo>
                <a:cubicBezTo>
                  <a:pt x="244" y="74"/>
                  <a:pt x="244" y="73"/>
                  <a:pt x="244" y="72"/>
                </a:cubicBezTo>
                <a:cubicBezTo>
                  <a:pt x="244" y="71"/>
                  <a:pt x="245" y="70"/>
                  <a:pt x="245" y="69"/>
                </a:cubicBezTo>
                <a:cubicBezTo>
                  <a:pt x="245" y="68"/>
                  <a:pt x="245" y="67"/>
                  <a:pt x="245" y="66"/>
                </a:cubicBezTo>
                <a:cubicBezTo>
                  <a:pt x="246" y="64"/>
                  <a:pt x="246" y="62"/>
                  <a:pt x="247" y="60"/>
                </a:cubicBezTo>
                <a:cubicBezTo>
                  <a:pt x="248" y="57"/>
                  <a:pt x="249" y="53"/>
                  <a:pt x="250" y="51"/>
                </a:cubicBezTo>
                <a:cubicBezTo>
                  <a:pt x="251" y="46"/>
                  <a:pt x="252" y="43"/>
                  <a:pt x="252" y="43"/>
                </a:cubicBezTo>
                <a:cubicBezTo>
                  <a:pt x="252" y="43"/>
                  <a:pt x="250" y="46"/>
                  <a:pt x="247" y="51"/>
                </a:cubicBezTo>
                <a:cubicBezTo>
                  <a:pt x="246" y="53"/>
                  <a:pt x="244" y="56"/>
                  <a:pt x="243" y="60"/>
                </a:cubicBezTo>
                <a:cubicBezTo>
                  <a:pt x="242" y="61"/>
                  <a:pt x="241" y="63"/>
                  <a:pt x="241" y="65"/>
                </a:cubicBezTo>
                <a:cubicBezTo>
                  <a:pt x="240" y="62"/>
                  <a:pt x="239" y="61"/>
                  <a:pt x="239" y="61"/>
                </a:cubicBezTo>
                <a:cubicBezTo>
                  <a:pt x="239" y="61"/>
                  <a:pt x="239" y="63"/>
                  <a:pt x="238" y="67"/>
                </a:cubicBezTo>
                <a:cubicBezTo>
                  <a:pt x="237" y="70"/>
                  <a:pt x="236" y="75"/>
                  <a:pt x="235" y="81"/>
                </a:cubicBezTo>
                <a:cubicBezTo>
                  <a:pt x="234" y="84"/>
                  <a:pt x="233" y="87"/>
                  <a:pt x="232" y="89"/>
                </a:cubicBezTo>
                <a:cubicBezTo>
                  <a:pt x="232" y="89"/>
                  <a:pt x="232" y="89"/>
                  <a:pt x="232" y="89"/>
                </a:cubicBezTo>
                <a:cubicBezTo>
                  <a:pt x="233" y="86"/>
                  <a:pt x="234" y="82"/>
                  <a:pt x="235" y="79"/>
                </a:cubicBezTo>
                <a:cubicBezTo>
                  <a:pt x="237" y="70"/>
                  <a:pt x="238" y="63"/>
                  <a:pt x="237" y="58"/>
                </a:cubicBezTo>
                <a:cubicBezTo>
                  <a:pt x="237" y="54"/>
                  <a:pt x="236" y="51"/>
                  <a:pt x="236" y="52"/>
                </a:cubicBezTo>
                <a:cubicBezTo>
                  <a:pt x="235" y="52"/>
                  <a:pt x="235" y="54"/>
                  <a:pt x="234" y="59"/>
                </a:cubicBezTo>
                <a:cubicBezTo>
                  <a:pt x="234" y="64"/>
                  <a:pt x="232" y="70"/>
                  <a:pt x="230" y="78"/>
                </a:cubicBezTo>
                <a:cubicBezTo>
                  <a:pt x="229" y="78"/>
                  <a:pt x="229" y="79"/>
                  <a:pt x="229" y="79"/>
                </a:cubicBezTo>
                <a:cubicBezTo>
                  <a:pt x="229" y="79"/>
                  <a:pt x="229" y="79"/>
                  <a:pt x="229" y="79"/>
                </a:cubicBezTo>
                <a:cubicBezTo>
                  <a:pt x="227" y="72"/>
                  <a:pt x="226" y="66"/>
                  <a:pt x="225" y="62"/>
                </a:cubicBezTo>
                <a:cubicBezTo>
                  <a:pt x="226" y="60"/>
                  <a:pt x="227" y="59"/>
                  <a:pt x="226" y="59"/>
                </a:cubicBezTo>
                <a:cubicBezTo>
                  <a:pt x="226" y="59"/>
                  <a:pt x="226" y="59"/>
                  <a:pt x="225" y="60"/>
                </a:cubicBezTo>
                <a:cubicBezTo>
                  <a:pt x="222" y="44"/>
                  <a:pt x="220" y="35"/>
                  <a:pt x="219" y="35"/>
                </a:cubicBezTo>
                <a:cubicBezTo>
                  <a:pt x="219" y="35"/>
                  <a:pt x="219" y="39"/>
                  <a:pt x="219" y="45"/>
                </a:cubicBezTo>
                <a:cubicBezTo>
                  <a:pt x="219" y="50"/>
                  <a:pt x="220" y="57"/>
                  <a:pt x="220" y="66"/>
                </a:cubicBezTo>
                <a:cubicBezTo>
                  <a:pt x="219" y="67"/>
                  <a:pt x="219" y="68"/>
                  <a:pt x="218" y="70"/>
                </a:cubicBezTo>
                <a:cubicBezTo>
                  <a:pt x="216" y="68"/>
                  <a:pt x="215" y="66"/>
                  <a:pt x="214" y="65"/>
                </a:cubicBezTo>
                <a:cubicBezTo>
                  <a:pt x="211" y="62"/>
                  <a:pt x="209" y="61"/>
                  <a:pt x="209" y="61"/>
                </a:cubicBezTo>
                <a:cubicBezTo>
                  <a:pt x="209" y="62"/>
                  <a:pt x="210" y="64"/>
                  <a:pt x="212" y="67"/>
                </a:cubicBezTo>
                <a:cubicBezTo>
                  <a:pt x="213" y="69"/>
                  <a:pt x="214" y="72"/>
                  <a:pt x="215" y="75"/>
                </a:cubicBezTo>
                <a:cubicBezTo>
                  <a:pt x="214" y="77"/>
                  <a:pt x="213" y="79"/>
                  <a:pt x="213" y="81"/>
                </a:cubicBezTo>
                <a:cubicBezTo>
                  <a:pt x="212" y="83"/>
                  <a:pt x="211" y="85"/>
                  <a:pt x="211" y="87"/>
                </a:cubicBezTo>
                <a:cubicBezTo>
                  <a:pt x="210" y="84"/>
                  <a:pt x="209" y="81"/>
                  <a:pt x="208" y="78"/>
                </a:cubicBezTo>
                <a:cubicBezTo>
                  <a:pt x="206" y="71"/>
                  <a:pt x="204" y="65"/>
                  <a:pt x="201" y="61"/>
                </a:cubicBezTo>
                <a:cubicBezTo>
                  <a:pt x="200" y="50"/>
                  <a:pt x="200" y="44"/>
                  <a:pt x="200" y="44"/>
                </a:cubicBezTo>
                <a:cubicBezTo>
                  <a:pt x="199" y="44"/>
                  <a:pt x="199" y="47"/>
                  <a:pt x="198" y="53"/>
                </a:cubicBezTo>
                <a:cubicBezTo>
                  <a:pt x="198" y="54"/>
                  <a:pt x="198" y="55"/>
                  <a:pt x="198" y="56"/>
                </a:cubicBezTo>
                <a:cubicBezTo>
                  <a:pt x="196" y="55"/>
                  <a:pt x="196" y="54"/>
                  <a:pt x="195" y="54"/>
                </a:cubicBezTo>
                <a:cubicBezTo>
                  <a:pt x="195" y="55"/>
                  <a:pt x="196" y="57"/>
                  <a:pt x="197" y="60"/>
                </a:cubicBezTo>
                <a:cubicBezTo>
                  <a:pt x="197" y="60"/>
                  <a:pt x="197" y="61"/>
                  <a:pt x="197" y="61"/>
                </a:cubicBezTo>
                <a:cubicBezTo>
                  <a:pt x="196" y="59"/>
                  <a:pt x="196" y="58"/>
                  <a:pt x="196" y="58"/>
                </a:cubicBezTo>
                <a:cubicBezTo>
                  <a:pt x="195" y="58"/>
                  <a:pt x="195" y="61"/>
                  <a:pt x="196" y="65"/>
                </a:cubicBezTo>
                <a:cubicBezTo>
                  <a:pt x="196" y="68"/>
                  <a:pt x="197" y="71"/>
                  <a:pt x="197" y="74"/>
                </a:cubicBezTo>
                <a:cubicBezTo>
                  <a:pt x="197" y="77"/>
                  <a:pt x="196" y="83"/>
                  <a:pt x="197" y="89"/>
                </a:cubicBezTo>
                <a:cubicBezTo>
                  <a:pt x="195" y="86"/>
                  <a:pt x="194" y="82"/>
                  <a:pt x="193" y="78"/>
                </a:cubicBezTo>
                <a:cubicBezTo>
                  <a:pt x="187" y="60"/>
                  <a:pt x="188" y="49"/>
                  <a:pt x="187" y="49"/>
                </a:cubicBezTo>
                <a:cubicBezTo>
                  <a:pt x="187" y="49"/>
                  <a:pt x="186" y="52"/>
                  <a:pt x="186" y="58"/>
                </a:cubicBezTo>
                <a:cubicBezTo>
                  <a:pt x="185" y="62"/>
                  <a:pt x="185" y="68"/>
                  <a:pt x="186" y="75"/>
                </a:cubicBezTo>
                <a:cubicBezTo>
                  <a:pt x="186" y="75"/>
                  <a:pt x="186" y="75"/>
                  <a:pt x="186" y="75"/>
                </a:cubicBezTo>
                <a:cubicBezTo>
                  <a:pt x="186" y="72"/>
                  <a:pt x="185" y="69"/>
                  <a:pt x="185" y="67"/>
                </a:cubicBezTo>
                <a:cubicBezTo>
                  <a:pt x="184" y="63"/>
                  <a:pt x="184" y="61"/>
                  <a:pt x="184" y="61"/>
                </a:cubicBezTo>
                <a:cubicBezTo>
                  <a:pt x="184" y="61"/>
                  <a:pt x="183" y="63"/>
                  <a:pt x="183" y="66"/>
                </a:cubicBezTo>
                <a:cubicBezTo>
                  <a:pt x="182" y="64"/>
                  <a:pt x="181" y="63"/>
                  <a:pt x="181" y="61"/>
                </a:cubicBezTo>
                <a:cubicBezTo>
                  <a:pt x="179" y="57"/>
                  <a:pt x="178" y="54"/>
                  <a:pt x="177" y="52"/>
                </a:cubicBezTo>
                <a:cubicBezTo>
                  <a:pt x="174" y="47"/>
                  <a:pt x="173" y="44"/>
                  <a:pt x="172" y="44"/>
                </a:cubicBezTo>
                <a:cubicBezTo>
                  <a:pt x="172" y="44"/>
                  <a:pt x="173" y="48"/>
                  <a:pt x="175" y="53"/>
                </a:cubicBezTo>
                <a:cubicBezTo>
                  <a:pt x="175" y="56"/>
                  <a:pt x="176" y="59"/>
                  <a:pt x="177" y="63"/>
                </a:cubicBezTo>
                <a:cubicBezTo>
                  <a:pt x="178" y="67"/>
                  <a:pt x="179" y="72"/>
                  <a:pt x="179" y="77"/>
                </a:cubicBezTo>
                <a:cubicBezTo>
                  <a:pt x="179" y="79"/>
                  <a:pt x="179" y="81"/>
                  <a:pt x="179" y="84"/>
                </a:cubicBezTo>
                <a:cubicBezTo>
                  <a:pt x="179" y="85"/>
                  <a:pt x="180" y="86"/>
                  <a:pt x="180" y="87"/>
                </a:cubicBezTo>
                <a:cubicBezTo>
                  <a:pt x="179" y="87"/>
                  <a:pt x="178" y="87"/>
                  <a:pt x="178" y="87"/>
                </a:cubicBezTo>
                <a:cubicBezTo>
                  <a:pt x="177" y="85"/>
                  <a:pt x="177" y="84"/>
                  <a:pt x="177" y="84"/>
                </a:cubicBezTo>
                <a:cubicBezTo>
                  <a:pt x="177" y="84"/>
                  <a:pt x="177" y="84"/>
                  <a:pt x="176" y="85"/>
                </a:cubicBezTo>
                <a:cubicBezTo>
                  <a:pt x="176" y="82"/>
                  <a:pt x="175" y="80"/>
                  <a:pt x="175" y="80"/>
                </a:cubicBezTo>
                <a:cubicBezTo>
                  <a:pt x="175" y="80"/>
                  <a:pt x="173" y="85"/>
                  <a:pt x="174" y="92"/>
                </a:cubicBezTo>
                <a:cubicBezTo>
                  <a:pt x="174" y="92"/>
                  <a:pt x="174" y="93"/>
                  <a:pt x="174" y="93"/>
                </a:cubicBezTo>
                <a:cubicBezTo>
                  <a:pt x="173" y="91"/>
                  <a:pt x="173" y="89"/>
                  <a:pt x="172" y="87"/>
                </a:cubicBezTo>
                <a:cubicBezTo>
                  <a:pt x="172" y="80"/>
                  <a:pt x="173" y="74"/>
                  <a:pt x="173" y="70"/>
                </a:cubicBezTo>
                <a:cubicBezTo>
                  <a:pt x="173" y="66"/>
                  <a:pt x="172" y="63"/>
                  <a:pt x="172" y="63"/>
                </a:cubicBezTo>
                <a:cubicBezTo>
                  <a:pt x="172" y="63"/>
                  <a:pt x="171" y="66"/>
                  <a:pt x="170" y="71"/>
                </a:cubicBezTo>
                <a:cubicBezTo>
                  <a:pt x="169" y="73"/>
                  <a:pt x="169" y="75"/>
                  <a:pt x="168" y="78"/>
                </a:cubicBezTo>
                <a:cubicBezTo>
                  <a:pt x="168" y="76"/>
                  <a:pt x="167" y="75"/>
                  <a:pt x="167" y="73"/>
                </a:cubicBezTo>
                <a:cubicBezTo>
                  <a:pt x="163" y="61"/>
                  <a:pt x="161" y="52"/>
                  <a:pt x="160" y="45"/>
                </a:cubicBezTo>
                <a:cubicBezTo>
                  <a:pt x="160" y="38"/>
                  <a:pt x="160" y="34"/>
                  <a:pt x="159" y="34"/>
                </a:cubicBezTo>
                <a:cubicBezTo>
                  <a:pt x="159" y="34"/>
                  <a:pt x="158" y="38"/>
                  <a:pt x="158" y="46"/>
                </a:cubicBezTo>
                <a:cubicBezTo>
                  <a:pt x="157" y="50"/>
                  <a:pt x="158" y="54"/>
                  <a:pt x="158" y="59"/>
                </a:cubicBezTo>
                <a:cubicBezTo>
                  <a:pt x="159" y="64"/>
                  <a:pt x="160" y="70"/>
                  <a:pt x="161" y="76"/>
                </a:cubicBezTo>
                <a:cubicBezTo>
                  <a:pt x="162" y="80"/>
                  <a:pt x="163" y="83"/>
                  <a:pt x="164" y="87"/>
                </a:cubicBezTo>
                <a:cubicBezTo>
                  <a:pt x="162" y="89"/>
                  <a:pt x="160" y="92"/>
                  <a:pt x="158" y="96"/>
                </a:cubicBezTo>
                <a:cubicBezTo>
                  <a:pt x="158" y="98"/>
                  <a:pt x="157" y="99"/>
                  <a:pt x="156" y="101"/>
                </a:cubicBezTo>
                <a:cubicBezTo>
                  <a:pt x="156" y="99"/>
                  <a:pt x="156" y="96"/>
                  <a:pt x="157" y="94"/>
                </a:cubicBezTo>
                <a:cubicBezTo>
                  <a:pt x="157" y="87"/>
                  <a:pt x="158" y="82"/>
                  <a:pt x="158" y="78"/>
                </a:cubicBezTo>
                <a:cubicBezTo>
                  <a:pt x="159" y="74"/>
                  <a:pt x="159" y="72"/>
                  <a:pt x="158" y="72"/>
                </a:cubicBezTo>
                <a:cubicBezTo>
                  <a:pt x="158" y="72"/>
                  <a:pt x="157" y="74"/>
                  <a:pt x="156" y="78"/>
                </a:cubicBezTo>
                <a:cubicBezTo>
                  <a:pt x="154" y="81"/>
                  <a:pt x="153" y="85"/>
                  <a:pt x="152" y="91"/>
                </a:cubicBezTo>
                <a:cubicBezTo>
                  <a:pt x="152" y="89"/>
                  <a:pt x="151" y="88"/>
                  <a:pt x="151" y="87"/>
                </a:cubicBezTo>
                <a:cubicBezTo>
                  <a:pt x="151" y="78"/>
                  <a:pt x="150" y="71"/>
                  <a:pt x="149" y="66"/>
                </a:cubicBezTo>
                <a:cubicBezTo>
                  <a:pt x="148" y="61"/>
                  <a:pt x="148" y="59"/>
                  <a:pt x="147" y="59"/>
                </a:cubicBezTo>
                <a:cubicBezTo>
                  <a:pt x="147" y="59"/>
                  <a:pt x="147" y="62"/>
                  <a:pt x="146" y="67"/>
                </a:cubicBezTo>
                <a:cubicBezTo>
                  <a:pt x="146" y="73"/>
                  <a:pt x="146" y="80"/>
                  <a:pt x="146" y="89"/>
                </a:cubicBezTo>
                <a:cubicBezTo>
                  <a:pt x="145" y="93"/>
                  <a:pt x="145" y="97"/>
                  <a:pt x="145" y="100"/>
                </a:cubicBezTo>
                <a:cubicBezTo>
                  <a:pt x="144" y="99"/>
                  <a:pt x="144" y="98"/>
                  <a:pt x="143" y="97"/>
                </a:cubicBezTo>
                <a:cubicBezTo>
                  <a:pt x="138" y="85"/>
                  <a:pt x="131" y="82"/>
                  <a:pt x="131" y="83"/>
                </a:cubicBezTo>
                <a:cubicBezTo>
                  <a:pt x="131" y="83"/>
                  <a:pt x="132" y="85"/>
                  <a:pt x="133" y="87"/>
                </a:cubicBezTo>
                <a:cubicBezTo>
                  <a:pt x="135" y="90"/>
                  <a:pt x="136" y="95"/>
                  <a:pt x="138" y="100"/>
                </a:cubicBezTo>
                <a:cubicBezTo>
                  <a:pt x="138" y="103"/>
                  <a:pt x="139" y="105"/>
                  <a:pt x="139" y="108"/>
                </a:cubicBezTo>
                <a:cubicBezTo>
                  <a:pt x="139" y="107"/>
                  <a:pt x="138" y="107"/>
                  <a:pt x="138" y="106"/>
                </a:cubicBezTo>
                <a:cubicBezTo>
                  <a:pt x="134" y="99"/>
                  <a:pt x="135" y="94"/>
                  <a:pt x="134" y="94"/>
                </a:cubicBezTo>
                <a:cubicBezTo>
                  <a:pt x="133" y="94"/>
                  <a:pt x="131" y="99"/>
                  <a:pt x="132" y="106"/>
                </a:cubicBezTo>
                <a:cubicBezTo>
                  <a:pt x="131" y="104"/>
                  <a:pt x="129" y="102"/>
                  <a:pt x="128" y="100"/>
                </a:cubicBezTo>
                <a:cubicBezTo>
                  <a:pt x="123" y="88"/>
                  <a:pt x="124" y="79"/>
                  <a:pt x="122" y="80"/>
                </a:cubicBezTo>
                <a:cubicBezTo>
                  <a:pt x="122" y="80"/>
                  <a:pt x="122" y="82"/>
                  <a:pt x="121" y="86"/>
                </a:cubicBezTo>
                <a:cubicBezTo>
                  <a:pt x="121" y="88"/>
                  <a:pt x="121" y="91"/>
                  <a:pt x="121" y="93"/>
                </a:cubicBezTo>
                <a:cubicBezTo>
                  <a:pt x="121" y="93"/>
                  <a:pt x="121" y="92"/>
                  <a:pt x="120" y="92"/>
                </a:cubicBezTo>
                <a:cubicBezTo>
                  <a:pt x="120" y="90"/>
                  <a:pt x="120" y="89"/>
                  <a:pt x="119" y="89"/>
                </a:cubicBezTo>
                <a:cubicBezTo>
                  <a:pt x="119" y="89"/>
                  <a:pt x="119" y="89"/>
                  <a:pt x="119" y="90"/>
                </a:cubicBezTo>
                <a:cubicBezTo>
                  <a:pt x="118" y="89"/>
                  <a:pt x="118" y="89"/>
                  <a:pt x="117" y="88"/>
                </a:cubicBezTo>
                <a:cubicBezTo>
                  <a:pt x="116" y="87"/>
                  <a:pt x="115" y="86"/>
                  <a:pt x="114" y="85"/>
                </a:cubicBezTo>
                <a:cubicBezTo>
                  <a:pt x="114" y="85"/>
                  <a:pt x="114" y="84"/>
                  <a:pt x="114" y="84"/>
                </a:cubicBezTo>
                <a:cubicBezTo>
                  <a:pt x="113" y="81"/>
                  <a:pt x="114" y="78"/>
                  <a:pt x="113" y="76"/>
                </a:cubicBezTo>
                <a:cubicBezTo>
                  <a:pt x="113" y="71"/>
                  <a:pt x="113" y="69"/>
                  <a:pt x="113" y="69"/>
                </a:cubicBezTo>
                <a:cubicBezTo>
                  <a:pt x="112" y="69"/>
                  <a:pt x="112" y="72"/>
                  <a:pt x="111" y="77"/>
                </a:cubicBezTo>
                <a:cubicBezTo>
                  <a:pt x="111" y="78"/>
                  <a:pt x="110" y="79"/>
                  <a:pt x="110" y="80"/>
                </a:cubicBezTo>
                <a:cubicBezTo>
                  <a:pt x="109" y="78"/>
                  <a:pt x="108" y="78"/>
                  <a:pt x="108" y="78"/>
                </a:cubicBezTo>
                <a:cubicBezTo>
                  <a:pt x="108" y="78"/>
                  <a:pt x="108" y="80"/>
                  <a:pt x="110" y="83"/>
                </a:cubicBezTo>
                <a:cubicBezTo>
                  <a:pt x="109" y="87"/>
                  <a:pt x="109" y="91"/>
                  <a:pt x="109" y="96"/>
                </a:cubicBezTo>
                <a:cubicBezTo>
                  <a:pt x="108" y="97"/>
                  <a:pt x="108" y="98"/>
                  <a:pt x="108" y="100"/>
                </a:cubicBezTo>
                <a:cubicBezTo>
                  <a:pt x="106" y="97"/>
                  <a:pt x="105" y="95"/>
                  <a:pt x="105" y="96"/>
                </a:cubicBezTo>
                <a:cubicBezTo>
                  <a:pt x="104" y="96"/>
                  <a:pt x="104" y="97"/>
                  <a:pt x="104" y="99"/>
                </a:cubicBezTo>
                <a:cubicBezTo>
                  <a:pt x="103" y="91"/>
                  <a:pt x="102" y="86"/>
                  <a:pt x="100" y="82"/>
                </a:cubicBezTo>
                <a:cubicBezTo>
                  <a:pt x="98" y="79"/>
                  <a:pt x="97" y="77"/>
                  <a:pt x="96" y="77"/>
                </a:cubicBezTo>
                <a:cubicBezTo>
                  <a:pt x="96" y="77"/>
                  <a:pt x="97" y="80"/>
                  <a:pt x="98" y="84"/>
                </a:cubicBezTo>
                <a:cubicBezTo>
                  <a:pt x="98" y="87"/>
                  <a:pt x="99" y="92"/>
                  <a:pt x="99" y="97"/>
                </a:cubicBezTo>
                <a:cubicBezTo>
                  <a:pt x="97" y="95"/>
                  <a:pt x="96" y="95"/>
                  <a:pt x="96" y="95"/>
                </a:cubicBezTo>
                <a:cubicBezTo>
                  <a:pt x="96" y="92"/>
                  <a:pt x="96" y="90"/>
                  <a:pt x="96" y="88"/>
                </a:cubicBezTo>
                <a:cubicBezTo>
                  <a:pt x="96" y="84"/>
                  <a:pt x="96" y="81"/>
                  <a:pt x="95" y="81"/>
                </a:cubicBezTo>
                <a:cubicBezTo>
                  <a:pt x="95" y="82"/>
                  <a:pt x="94" y="84"/>
                  <a:pt x="93" y="89"/>
                </a:cubicBezTo>
                <a:cubicBezTo>
                  <a:pt x="92" y="93"/>
                  <a:pt x="92" y="99"/>
                  <a:pt x="91" y="107"/>
                </a:cubicBezTo>
                <a:cubicBezTo>
                  <a:pt x="91" y="108"/>
                  <a:pt x="91" y="108"/>
                  <a:pt x="91" y="109"/>
                </a:cubicBezTo>
                <a:cubicBezTo>
                  <a:pt x="91" y="109"/>
                  <a:pt x="90" y="108"/>
                  <a:pt x="90" y="107"/>
                </a:cubicBezTo>
                <a:cubicBezTo>
                  <a:pt x="90" y="106"/>
                  <a:pt x="90" y="105"/>
                  <a:pt x="90" y="104"/>
                </a:cubicBezTo>
                <a:cubicBezTo>
                  <a:pt x="91" y="94"/>
                  <a:pt x="91" y="87"/>
                  <a:pt x="91" y="82"/>
                </a:cubicBezTo>
                <a:cubicBezTo>
                  <a:pt x="91" y="76"/>
                  <a:pt x="91" y="74"/>
                  <a:pt x="91" y="74"/>
                </a:cubicBezTo>
                <a:cubicBezTo>
                  <a:pt x="90" y="74"/>
                  <a:pt x="89" y="77"/>
                  <a:pt x="88" y="82"/>
                </a:cubicBezTo>
                <a:cubicBezTo>
                  <a:pt x="88" y="86"/>
                  <a:pt x="87" y="91"/>
                  <a:pt x="86" y="96"/>
                </a:cubicBezTo>
                <a:cubicBezTo>
                  <a:pt x="83" y="99"/>
                  <a:pt x="80" y="105"/>
                  <a:pt x="77" y="113"/>
                </a:cubicBezTo>
                <a:cubicBezTo>
                  <a:pt x="76" y="115"/>
                  <a:pt x="75" y="117"/>
                  <a:pt x="74" y="119"/>
                </a:cubicBezTo>
                <a:cubicBezTo>
                  <a:pt x="75" y="116"/>
                  <a:pt x="75" y="114"/>
                  <a:pt x="75" y="111"/>
                </a:cubicBezTo>
                <a:cubicBezTo>
                  <a:pt x="75" y="103"/>
                  <a:pt x="76" y="96"/>
                  <a:pt x="77" y="92"/>
                </a:cubicBezTo>
                <a:cubicBezTo>
                  <a:pt x="77" y="87"/>
                  <a:pt x="77" y="85"/>
                  <a:pt x="77" y="85"/>
                </a:cubicBezTo>
                <a:cubicBezTo>
                  <a:pt x="76" y="85"/>
                  <a:pt x="75" y="87"/>
                  <a:pt x="74" y="92"/>
                </a:cubicBezTo>
                <a:cubicBezTo>
                  <a:pt x="73" y="95"/>
                  <a:pt x="72" y="98"/>
                  <a:pt x="71" y="102"/>
                </a:cubicBezTo>
                <a:cubicBezTo>
                  <a:pt x="71" y="102"/>
                  <a:pt x="71" y="102"/>
                  <a:pt x="71" y="101"/>
                </a:cubicBezTo>
                <a:cubicBezTo>
                  <a:pt x="70" y="96"/>
                  <a:pt x="70" y="91"/>
                  <a:pt x="69" y="87"/>
                </a:cubicBezTo>
                <a:cubicBezTo>
                  <a:pt x="68" y="83"/>
                  <a:pt x="67" y="80"/>
                  <a:pt x="66" y="77"/>
                </a:cubicBezTo>
                <a:cubicBezTo>
                  <a:pt x="64" y="72"/>
                  <a:pt x="63" y="69"/>
                  <a:pt x="63" y="69"/>
                </a:cubicBezTo>
                <a:cubicBezTo>
                  <a:pt x="62" y="70"/>
                  <a:pt x="65" y="83"/>
                  <a:pt x="65" y="104"/>
                </a:cubicBezTo>
                <a:cubicBezTo>
                  <a:pt x="65" y="111"/>
                  <a:pt x="64" y="117"/>
                  <a:pt x="64" y="123"/>
                </a:cubicBezTo>
                <a:cubicBezTo>
                  <a:pt x="63" y="120"/>
                  <a:pt x="62" y="118"/>
                  <a:pt x="62" y="116"/>
                </a:cubicBezTo>
                <a:cubicBezTo>
                  <a:pt x="59" y="109"/>
                  <a:pt x="56" y="105"/>
                  <a:pt x="53" y="103"/>
                </a:cubicBezTo>
                <a:cubicBezTo>
                  <a:pt x="51" y="100"/>
                  <a:pt x="49" y="99"/>
                  <a:pt x="49" y="100"/>
                </a:cubicBezTo>
                <a:cubicBezTo>
                  <a:pt x="49" y="100"/>
                  <a:pt x="50" y="102"/>
                  <a:pt x="51" y="105"/>
                </a:cubicBezTo>
                <a:cubicBezTo>
                  <a:pt x="53" y="108"/>
                  <a:pt x="55" y="113"/>
                  <a:pt x="56" y="119"/>
                </a:cubicBezTo>
                <a:cubicBezTo>
                  <a:pt x="57" y="123"/>
                  <a:pt x="57" y="126"/>
                  <a:pt x="57" y="129"/>
                </a:cubicBezTo>
                <a:cubicBezTo>
                  <a:pt x="57" y="128"/>
                  <a:pt x="56" y="127"/>
                  <a:pt x="56" y="126"/>
                </a:cubicBezTo>
                <a:cubicBezTo>
                  <a:pt x="52" y="118"/>
                  <a:pt x="53" y="112"/>
                  <a:pt x="52" y="113"/>
                </a:cubicBezTo>
                <a:cubicBezTo>
                  <a:pt x="51" y="113"/>
                  <a:pt x="49" y="119"/>
                  <a:pt x="50" y="128"/>
                </a:cubicBezTo>
                <a:cubicBezTo>
                  <a:pt x="49" y="125"/>
                  <a:pt x="47" y="123"/>
                  <a:pt x="46" y="120"/>
                </a:cubicBezTo>
                <a:cubicBezTo>
                  <a:pt x="41" y="107"/>
                  <a:pt x="41" y="97"/>
                  <a:pt x="40" y="97"/>
                </a:cubicBezTo>
                <a:cubicBezTo>
                  <a:pt x="40" y="97"/>
                  <a:pt x="39" y="100"/>
                  <a:pt x="39" y="105"/>
                </a:cubicBezTo>
                <a:cubicBezTo>
                  <a:pt x="39" y="109"/>
                  <a:pt x="39" y="113"/>
                  <a:pt x="40" y="119"/>
                </a:cubicBezTo>
                <a:cubicBezTo>
                  <a:pt x="39" y="117"/>
                  <a:pt x="39" y="115"/>
                  <a:pt x="38" y="113"/>
                </a:cubicBezTo>
                <a:cubicBezTo>
                  <a:pt x="38" y="110"/>
                  <a:pt x="38" y="108"/>
                  <a:pt x="37" y="108"/>
                </a:cubicBezTo>
                <a:cubicBezTo>
                  <a:pt x="37" y="108"/>
                  <a:pt x="36" y="110"/>
                  <a:pt x="36" y="113"/>
                </a:cubicBezTo>
                <a:cubicBezTo>
                  <a:pt x="35" y="111"/>
                  <a:pt x="35" y="110"/>
                  <a:pt x="34" y="108"/>
                </a:cubicBezTo>
                <a:cubicBezTo>
                  <a:pt x="33" y="106"/>
                  <a:pt x="31" y="103"/>
                  <a:pt x="30" y="102"/>
                </a:cubicBezTo>
                <a:cubicBezTo>
                  <a:pt x="28" y="99"/>
                  <a:pt x="26" y="97"/>
                  <a:pt x="26" y="97"/>
                </a:cubicBezTo>
                <a:cubicBezTo>
                  <a:pt x="25" y="98"/>
                  <a:pt x="26" y="100"/>
                  <a:pt x="28" y="104"/>
                </a:cubicBezTo>
                <a:cubicBezTo>
                  <a:pt x="29" y="106"/>
                  <a:pt x="29" y="109"/>
                  <a:pt x="30" y="112"/>
                </a:cubicBezTo>
                <a:cubicBezTo>
                  <a:pt x="31" y="115"/>
                  <a:pt x="32" y="118"/>
                  <a:pt x="32" y="122"/>
                </a:cubicBezTo>
                <a:cubicBezTo>
                  <a:pt x="32" y="124"/>
                  <a:pt x="33" y="126"/>
                  <a:pt x="33" y="128"/>
                </a:cubicBezTo>
                <a:cubicBezTo>
                  <a:pt x="33" y="129"/>
                  <a:pt x="33" y="130"/>
                  <a:pt x="33" y="130"/>
                </a:cubicBezTo>
                <a:cubicBezTo>
                  <a:pt x="32" y="131"/>
                  <a:pt x="31" y="131"/>
                  <a:pt x="30" y="131"/>
                </a:cubicBezTo>
                <a:cubicBezTo>
                  <a:pt x="30" y="131"/>
                  <a:pt x="30" y="131"/>
                  <a:pt x="30" y="131"/>
                </a:cubicBezTo>
                <a:cubicBezTo>
                  <a:pt x="28" y="120"/>
                  <a:pt x="30" y="111"/>
                  <a:pt x="29" y="112"/>
                </a:cubicBezTo>
                <a:cubicBezTo>
                  <a:pt x="28" y="112"/>
                  <a:pt x="24" y="121"/>
                  <a:pt x="25" y="134"/>
                </a:cubicBezTo>
                <a:cubicBezTo>
                  <a:pt x="25" y="134"/>
                  <a:pt x="24" y="133"/>
                  <a:pt x="24" y="133"/>
                </a:cubicBezTo>
                <a:cubicBezTo>
                  <a:pt x="24" y="131"/>
                  <a:pt x="23" y="130"/>
                  <a:pt x="23" y="128"/>
                </a:cubicBezTo>
                <a:cubicBezTo>
                  <a:pt x="23" y="127"/>
                  <a:pt x="22" y="126"/>
                  <a:pt x="22" y="124"/>
                </a:cubicBezTo>
                <a:cubicBezTo>
                  <a:pt x="21" y="115"/>
                  <a:pt x="19" y="108"/>
                  <a:pt x="18" y="104"/>
                </a:cubicBezTo>
                <a:cubicBezTo>
                  <a:pt x="16" y="100"/>
                  <a:pt x="14" y="98"/>
                  <a:pt x="14" y="99"/>
                </a:cubicBezTo>
                <a:cubicBezTo>
                  <a:pt x="14" y="99"/>
                  <a:pt x="14" y="102"/>
                  <a:pt x="15" y="106"/>
                </a:cubicBezTo>
                <a:cubicBezTo>
                  <a:pt x="16" y="110"/>
                  <a:pt x="16" y="115"/>
                  <a:pt x="16" y="121"/>
                </a:cubicBezTo>
                <a:cubicBezTo>
                  <a:pt x="15" y="120"/>
                  <a:pt x="14" y="119"/>
                  <a:pt x="14" y="120"/>
                </a:cubicBezTo>
                <a:cubicBezTo>
                  <a:pt x="14" y="120"/>
                  <a:pt x="14" y="120"/>
                  <a:pt x="14" y="120"/>
                </a:cubicBezTo>
                <a:cubicBezTo>
                  <a:pt x="13" y="116"/>
                  <a:pt x="14" y="113"/>
                  <a:pt x="13" y="111"/>
                </a:cubicBezTo>
                <a:cubicBezTo>
                  <a:pt x="13" y="106"/>
                  <a:pt x="13" y="104"/>
                  <a:pt x="13" y="104"/>
                </a:cubicBezTo>
                <a:cubicBezTo>
                  <a:pt x="12" y="104"/>
                  <a:pt x="12" y="107"/>
                  <a:pt x="11" y="113"/>
                </a:cubicBezTo>
                <a:cubicBezTo>
                  <a:pt x="9" y="118"/>
                  <a:pt x="9" y="126"/>
                  <a:pt x="9" y="135"/>
                </a:cubicBezTo>
                <a:cubicBezTo>
                  <a:pt x="9" y="135"/>
                  <a:pt x="9" y="136"/>
                  <a:pt x="9" y="137"/>
                </a:cubicBezTo>
                <a:cubicBezTo>
                  <a:pt x="7" y="134"/>
                  <a:pt x="5" y="133"/>
                  <a:pt x="5" y="133"/>
                </a:cubicBezTo>
                <a:cubicBezTo>
                  <a:pt x="4" y="134"/>
                  <a:pt x="5" y="140"/>
                  <a:pt x="6" y="148"/>
                </a:cubicBezTo>
                <a:cubicBezTo>
                  <a:pt x="6" y="152"/>
                  <a:pt x="6" y="156"/>
                  <a:pt x="6" y="159"/>
                </a:cubicBezTo>
                <a:cubicBezTo>
                  <a:pt x="6" y="162"/>
                  <a:pt x="7" y="163"/>
                  <a:pt x="10" y="162"/>
                </a:cubicBezTo>
                <a:cubicBezTo>
                  <a:pt x="11" y="161"/>
                  <a:pt x="12" y="160"/>
                  <a:pt x="13" y="159"/>
                </a:cubicBezTo>
                <a:cubicBezTo>
                  <a:pt x="13" y="160"/>
                  <a:pt x="14" y="160"/>
                  <a:pt x="15" y="159"/>
                </a:cubicBezTo>
                <a:cubicBezTo>
                  <a:pt x="16" y="158"/>
                  <a:pt x="16" y="158"/>
                  <a:pt x="16" y="158"/>
                </a:cubicBezTo>
                <a:cubicBezTo>
                  <a:pt x="17" y="158"/>
                  <a:pt x="17" y="158"/>
                  <a:pt x="17" y="158"/>
                </a:cubicBezTo>
                <a:cubicBezTo>
                  <a:pt x="18" y="158"/>
                  <a:pt x="18" y="157"/>
                  <a:pt x="18" y="157"/>
                </a:cubicBezTo>
                <a:cubicBezTo>
                  <a:pt x="0" y="326"/>
                  <a:pt x="0" y="326"/>
                  <a:pt x="0" y="326"/>
                </a:cubicBezTo>
                <a:cubicBezTo>
                  <a:pt x="1207" y="335"/>
                  <a:pt x="1207" y="335"/>
                  <a:pt x="1207" y="335"/>
                </a:cubicBezTo>
                <a:cubicBezTo>
                  <a:pt x="1291" y="195"/>
                  <a:pt x="1291" y="195"/>
                  <a:pt x="1291" y="195"/>
                </a:cubicBezTo>
                <a:cubicBezTo>
                  <a:pt x="1291" y="195"/>
                  <a:pt x="1295" y="177"/>
                  <a:pt x="1235" y="152"/>
                </a:cubicBezTo>
                <a:close/>
                <a:moveTo>
                  <a:pt x="16" y="140"/>
                </a:moveTo>
                <a:cubicBezTo>
                  <a:pt x="15" y="137"/>
                  <a:pt x="15" y="134"/>
                  <a:pt x="14" y="131"/>
                </a:cubicBezTo>
                <a:cubicBezTo>
                  <a:pt x="14" y="127"/>
                  <a:pt x="14" y="124"/>
                  <a:pt x="14" y="120"/>
                </a:cubicBezTo>
                <a:cubicBezTo>
                  <a:pt x="14" y="121"/>
                  <a:pt x="14" y="123"/>
                  <a:pt x="15" y="124"/>
                </a:cubicBezTo>
                <a:cubicBezTo>
                  <a:pt x="16" y="125"/>
                  <a:pt x="16" y="127"/>
                  <a:pt x="17" y="128"/>
                </a:cubicBezTo>
                <a:cubicBezTo>
                  <a:pt x="16" y="132"/>
                  <a:pt x="16" y="136"/>
                  <a:pt x="16" y="140"/>
                </a:cubicBezTo>
                <a:close/>
                <a:moveTo>
                  <a:pt x="1220" y="139"/>
                </a:moveTo>
                <a:cubicBezTo>
                  <a:pt x="1222" y="136"/>
                  <a:pt x="1223" y="135"/>
                  <a:pt x="1224" y="133"/>
                </a:cubicBezTo>
                <a:cubicBezTo>
                  <a:pt x="1224" y="133"/>
                  <a:pt x="1224" y="133"/>
                  <a:pt x="1224" y="133"/>
                </a:cubicBezTo>
                <a:cubicBezTo>
                  <a:pt x="1223" y="138"/>
                  <a:pt x="1221" y="142"/>
                  <a:pt x="1219" y="145"/>
                </a:cubicBezTo>
                <a:cubicBezTo>
                  <a:pt x="1219" y="145"/>
                  <a:pt x="1218" y="145"/>
                  <a:pt x="1218" y="145"/>
                </a:cubicBezTo>
                <a:cubicBezTo>
                  <a:pt x="1218" y="145"/>
                  <a:pt x="1218" y="145"/>
                  <a:pt x="1218" y="145"/>
                </a:cubicBezTo>
                <a:cubicBezTo>
                  <a:pt x="1219" y="143"/>
                  <a:pt x="1220" y="141"/>
                  <a:pt x="1220" y="139"/>
                </a:cubicBezTo>
                <a:close/>
                <a:moveTo>
                  <a:pt x="1163" y="121"/>
                </a:moveTo>
                <a:cubicBezTo>
                  <a:pt x="1162" y="120"/>
                  <a:pt x="1162" y="119"/>
                  <a:pt x="1162" y="118"/>
                </a:cubicBezTo>
                <a:cubicBezTo>
                  <a:pt x="1162" y="118"/>
                  <a:pt x="1162" y="118"/>
                  <a:pt x="1162" y="118"/>
                </a:cubicBezTo>
                <a:cubicBezTo>
                  <a:pt x="1162" y="119"/>
                  <a:pt x="1162" y="120"/>
                  <a:pt x="1163" y="121"/>
                </a:cubicBezTo>
                <a:close/>
                <a:moveTo>
                  <a:pt x="1162" y="115"/>
                </a:moveTo>
                <a:cubicBezTo>
                  <a:pt x="1162" y="115"/>
                  <a:pt x="1162" y="116"/>
                  <a:pt x="1162" y="116"/>
                </a:cubicBezTo>
                <a:cubicBezTo>
                  <a:pt x="1162" y="116"/>
                  <a:pt x="1161" y="116"/>
                  <a:pt x="1161" y="116"/>
                </a:cubicBezTo>
                <a:cubicBezTo>
                  <a:pt x="1161" y="116"/>
                  <a:pt x="1161" y="116"/>
                  <a:pt x="1161" y="116"/>
                </a:cubicBezTo>
                <a:cubicBezTo>
                  <a:pt x="1161" y="114"/>
                  <a:pt x="1160" y="111"/>
                  <a:pt x="1160" y="109"/>
                </a:cubicBezTo>
                <a:cubicBezTo>
                  <a:pt x="1161" y="111"/>
                  <a:pt x="1161" y="113"/>
                  <a:pt x="1162" y="115"/>
                </a:cubicBezTo>
                <a:close/>
                <a:moveTo>
                  <a:pt x="1107" y="85"/>
                </a:moveTo>
                <a:cubicBezTo>
                  <a:pt x="1108" y="84"/>
                  <a:pt x="1108" y="84"/>
                  <a:pt x="1108" y="83"/>
                </a:cubicBezTo>
                <a:cubicBezTo>
                  <a:pt x="1108" y="84"/>
                  <a:pt x="1108" y="85"/>
                  <a:pt x="1109" y="85"/>
                </a:cubicBezTo>
                <a:cubicBezTo>
                  <a:pt x="1109" y="86"/>
                  <a:pt x="1109" y="87"/>
                  <a:pt x="1109" y="87"/>
                </a:cubicBezTo>
                <a:cubicBezTo>
                  <a:pt x="1109" y="89"/>
                  <a:pt x="1109" y="92"/>
                  <a:pt x="1109" y="96"/>
                </a:cubicBezTo>
                <a:cubicBezTo>
                  <a:pt x="1108" y="91"/>
                  <a:pt x="1107" y="88"/>
                  <a:pt x="1107" y="86"/>
                </a:cubicBezTo>
                <a:cubicBezTo>
                  <a:pt x="1107" y="86"/>
                  <a:pt x="1107" y="85"/>
                  <a:pt x="1107" y="85"/>
                </a:cubicBezTo>
                <a:close/>
                <a:moveTo>
                  <a:pt x="1104" y="99"/>
                </a:moveTo>
                <a:cubicBezTo>
                  <a:pt x="1104" y="99"/>
                  <a:pt x="1105" y="98"/>
                  <a:pt x="1105" y="98"/>
                </a:cubicBezTo>
                <a:cubicBezTo>
                  <a:pt x="1105" y="99"/>
                  <a:pt x="1105" y="100"/>
                  <a:pt x="1105" y="102"/>
                </a:cubicBezTo>
                <a:cubicBezTo>
                  <a:pt x="1105" y="102"/>
                  <a:pt x="1105" y="102"/>
                  <a:pt x="1105" y="102"/>
                </a:cubicBezTo>
                <a:cubicBezTo>
                  <a:pt x="1105" y="101"/>
                  <a:pt x="1105" y="101"/>
                  <a:pt x="1104" y="101"/>
                </a:cubicBezTo>
                <a:cubicBezTo>
                  <a:pt x="1104" y="100"/>
                  <a:pt x="1104" y="100"/>
                  <a:pt x="1104" y="99"/>
                </a:cubicBezTo>
                <a:close/>
                <a:moveTo>
                  <a:pt x="1096" y="98"/>
                </a:moveTo>
                <a:cubicBezTo>
                  <a:pt x="1096" y="97"/>
                  <a:pt x="1096" y="96"/>
                  <a:pt x="1096" y="95"/>
                </a:cubicBezTo>
                <a:cubicBezTo>
                  <a:pt x="1096" y="95"/>
                  <a:pt x="1096" y="96"/>
                  <a:pt x="1096" y="96"/>
                </a:cubicBezTo>
                <a:cubicBezTo>
                  <a:pt x="1096" y="97"/>
                  <a:pt x="1096" y="98"/>
                  <a:pt x="1095" y="99"/>
                </a:cubicBezTo>
                <a:cubicBezTo>
                  <a:pt x="1094" y="102"/>
                  <a:pt x="1093" y="105"/>
                  <a:pt x="1092" y="107"/>
                </a:cubicBezTo>
                <a:cubicBezTo>
                  <a:pt x="1092" y="108"/>
                  <a:pt x="1092" y="108"/>
                  <a:pt x="1092" y="108"/>
                </a:cubicBezTo>
                <a:cubicBezTo>
                  <a:pt x="1093" y="105"/>
                  <a:pt x="1094" y="102"/>
                  <a:pt x="1096" y="98"/>
                </a:cubicBezTo>
                <a:close/>
                <a:moveTo>
                  <a:pt x="1056" y="85"/>
                </a:moveTo>
                <a:cubicBezTo>
                  <a:pt x="1056" y="81"/>
                  <a:pt x="1057" y="78"/>
                  <a:pt x="1057" y="75"/>
                </a:cubicBezTo>
                <a:cubicBezTo>
                  <a:pt x="1058" y="79"/>
                  <a:pt x="1058" y="83"/>
                  <a:pt x="1059" y="89"/>
                </a:cubicBezTo>
                <a:cubicBezTo>
                  <a:pt x="1059" y="89"/>
                  <a:pt x="1059" y="89"/>
                  <a:pt x="1059" y="89"/>
                </a:cubicBezTo>
                <a:cubicBezTo>
                  <a:pt x="1058" y="90"/>
                  <a:pt x="1058" y="91"/>
                  <a:pt x="1057" y="93"/>
                </a:cubicBezTo>
                <a:cubicBezTo>
                  <a:pt x="1057" y="92"/>
                  <a:pt x="1056" y="91"/>
                  <a:pt x="1056" y="91"/>
                </a:cubicBezTo>
                <a:cubicBezTo>
                  <a:pt x="1056" y="89"/>
                  <a:pt x="1056" y="87"/>
                  <a:pt x="1056" y="85"/>
                </a:cubicBezTo>
                <a:close/>
                <a:moveTo>
                  <a:pt x="1049" y="89"/>
                </a:moveTo>
                <a:cubicBezTo>
                  <a:pt x="1049" y="89"/>
                  <a:pt x="1049" y="90"/>
                  <a:pt x="1049" y="90"/>
                </a:cubicBezTo>
                <a:cubicBezTo>
                  <a:pt x="1049" y="88"/>
                  <a:pt x="1048" y="87"/>
                  <a:pt x="1048" y="85"/>
                </a:cubicBezTo>
                <a:cubicBezTo>
                  <a:pt x="1048" y="86"/>
                  <a:pt x="1049" y="87"/>
                  <a:pt x="1049" y="89"/>
                </a:cubicBezTo>
                <a:close/>
                <a:moveTo>
                  <a:pt x="978" y="74"/>
                </a:moveTo>
                <a:cubicBezTo>
                  <a:pt x="977" y="74"/>
                  <a:pt x="977" y="75"/>
                  <a:pt x="977" y="75"/>
                </a:cubicBezTo>
                <a:cubicBezTo>
                  <a:pt x="977" y="74"/>
                  <a:pt x="977" y="74"/>
                  <a:pt x="977" y="74"/>
                </a:cubicBezTo>
                <a:cubicBezTo>
                  <a:pt x="977" y="73"/>
                  <a:pt x="977" y="73"/>
                  <a:pt x="977" y="72"/>
                </a:cubicBezTo>
                <a:cubicBezTo>
                  <a:pt x="977" y="73"/>
                  <a:pt x="977" y="74"/>
                  <a:pt x="978" y="74"/>
                </a:cubicBezTo>
                <a:close/>
                <a:moveTo>
                  <a:pt x="951" y="60"/>
                </a:moveTo>
                <a:cubicBezTo>
                  <a:pt x="952" y="58"/>
                  <a:pt x="952" y="56"/>
                  <a:pt x="953" y="55"/>
                </a:cubicBezTo>
                <a:cubicBezTo>
                  <a:pt x="953" y="52"/>
                  <a:pt x="954" y="51"/>
                  <a:pt x="955" y="49"/>
                </a:cubicBezTo>
                <a:cubicBezTo>
                  <a:pt x="955" y="51"/>
                  <a:pt x="955" y="53"/>
                  <a:pt x="955" y="55"/>
                </a:cubicBezTo>
                <a:cubicBezTo>
                  <a:pt x="955" y="55"/>
                  <a:pt x="955" y="54"/>
                  <a:pt x="955" y="54"/>
                </a:cubicBezTo>
                <a:cubicBezTo>
                  <a:pt x="954" y="55"/>
                  <a:pt x="955" y="57"/>
                  <a:pt x="955" y="60"/>
                </a:cubicBezTo>
                <a:cubicBezTo>
                  <a:pt x="955" y="62"/>
                  <a:pt x="954" y="65"/>
                  <a:pt x="954" y="68"/>
                </a:cubicBezTo>
                <a:cubicBezTo>
                  <a:pt x="953" y="66"/>
                  <a:pt x="952" y="64"/>
                  <a:pt x="951" y="63"/>
                </a:cubicBezTo>
                <a:cubicBezTo>
                  <a:pt x="951" y="62"/>
                  <a:pt x="951" y="61"/>
                  <a:pt x="951" y="60"/>
                </a:cubicBezTo>
                <a:close/>
                <a:moveTo>
                  <a:pt x="950" y="72"/>
                </a:moveTo>
                <a:cubicBezTo>
                  <a:pt x="950" y="71"/>
                  <a:pt x="950" y="71"/>
                  <a:pt x="950" y="70"/>
                </a:cubicBezTo>
                <a:cubicBezTo>
                  <a:pt x="950" y="71"/>
                  <a:pt x="951" y="73"/>
                  <a:pt x="951" y="74"/>
                </a:cubicBezTo>
                <a:cubicBezTo>
                  <a:pt x="951" y="74"/>
                  <a:pt x="950" y="74"/>
                  <a:pt x="950" y="75"/>
                </a:cubicBezTo>
                <a:cubicBezTo>
                  <a:pt x="950" y="74"/>
                  <a:pt x="950" y="73"/>
                  <a:pt x="950" y="72"/>
                </a:cubicBezTo>
                <a:close/>
                <a:moveTo>
                  <a:pt x="949" y="78"/>
                </a:moveTo>
                <a:cubicBezTo>
                  <a:pt x="950" y="78"/>
                  <a:pt x="950" y="77"/>
                  <a:pt x="951" y="77"/>
                </a:cubicBezTo>
                <a:cubicBezTo>
                  <a:pt x="951" y="77"/>
                  <a:pt x="951" y="77"/>
                  <a:pt x="952" y="76"/>
                </a:cubicBezTo>
                <a:cubicBezTo>
                  <a:pt x="952" y="77"/>
                  <a:pt x="952" y="78"/>
                  <a:pt x="952" y="79"/>
                </a:cubicBezTo>
                <a:cubicBezTo>
                  <a:pt x="952" y="80"/>
                  <a:pt x="952" y="81"/>
                  <a:pt x="951" y="82"/>
                </a:cubicBezTo>
                <a:cubicBezTo>
                  <a:pt x="951" y="82"/>
                  <a:pt x="951" y="82"/>
                  <a:pt x="951" y="81"/>
                </a:cubicBezTo>
                <a:cubicBezTo>
                  <a:pt x="950" y="80"/>
                  <a:pt x="950" y="79"/>
                  <a:pt x="949" y="78"/>
                </a:cubicBezTo>
                <a:cubicBezTo>
                  <a:pt x="949" y="78"/>
                  <a:pt x="949" y="78"/>
                  <a:pt x="949" y="78"/>
                </a:cubicBezTo>
                <a:close/>
                <a:moveTo>
                  <a:pt x="937" y="81"/>
                </a:moveTo>
                <a:cubicBezTo>
                  <a:pt x="937" y="81"/>
                  <a:pt x="937" y="82"/>
                  <a:pt x="937" y="82"/>
                </a:cubicBezTo>
                <a:cubicBezTo>
                  <a:pt x="937" y="82"/>
                  <a:pt x="937" y="83"/>
                  <a:pt x="937" y="83"/>
                </a:cubicBezTo>
                <a:cubicBezTo>
                  <a:pt x="937" y="83"/>
                  <a:pt x="936" y="84"/>
                  <a:pt x="935" y="84"/>
                </a:cubicBezTo>
                <a:cubicBezTo>
                  <a:pt x="936" y="83"/>
                  <a:pt x="936" y="82"/>
                  <a:pt x="937" y="81"/>
                </a:cubicBezTo>
                <a:close/>
                <a:moveTo>
                  <a:pt x="893" y="67"/>
                </a:moveTo>
                <a:cubicBezTo>
                  <a:pt x="893" y="68"/>
                  <a:pt x="893" y="68"/>
                  <a:pt x="894" y="69"/>
                </a:cubicBezTo>
                <a:cubicBezTo>
                  <a:pt x="894" y="70"/>
                  <a:pt x="894" y="71"/>
                  <a:pt x="895" y="73"/>
                </a:cubicBezTo>
                <a:cubicBezTo>
                  <a:pt x="894" y="73"/>
                  <a:pt x="894" y="73"/>
                  <a:pt x="894" y="74"/>
                </a:cubicBezTo>
                <a:cubicBezTo>
                  <a:pt x="893" y="72"/>
                  <a:pt x="893" y="71"/>
                  <a:pt x="892" y="69"/>
                </a:cubicBezTo>
                <a:cubicBezTo>
                  <a:pt x="893" y="68"/>
                  <a:pt x="893" y="68"/>
                  <a:pt x="893" y="67"/>
                </a:cubicBezTo>
                <a:close/>
                <a:moveTo>
                  <a:pt x="884" y="71"/>
                </a:moveTo>
                <a:cubicBezTo>
                  <a:pt x="884" y="70"/>
                  <a:pt x="885" y="69"/>
                  <a:pt x="885" y="68"/>
                </a:cubicBezTo>
                <a:cubicBezTo>
                  <a:pt x="885" y="68"/>
                  <a:pt x="885" y="69"/>
                  <a:pt x="886" y="70"/>
                </a:cubicBezTo>
                <a:cubicBezTo>
                  <a:pt x="885" y="71"/>
                  <a:pt x="885" y="72"/>
                  <a:pt x="884" y="73"/>
                </a:cubicBezTo>
                <a:cubicBezTo>
                  <a:pt x="884" y="73"/>
                  <a:pt x="884" y="72"/>
                  <a:pt x="884" y="72"/>
                </a:cubicBezTo>
                <a:cubicBezTo>
                  <a:pt x="884" y="72"/>
                  <a:pt x="884" y="72"/>
                  <a:pt x="884" y="71"/>
                </a:cubicBezTo>
                <a:cubicBezTo>
                  <a:pt x="884" y="71"/>
                  <a:pt x="884" y="71"/>
                  <a:pt x="884" y="71"/>
                </a:cubicBezTo>
                <a:close/>
                <a:moveTo>
                  <a:pt x="827" y="53"/>
                </a:moveTo>
                <a:cubicBezTo>
                  <a:pt x="827" y="53"/>
                  <a:pt x="827" y="54"/>
                  <a:pt x="827" y="54"/>
                </a:cubicBezTo>
                <a:cubicBezTo>
                  <a:pt x="827" y="54"/>
                  <a:pt x="827" y="54"/>
                  <a:pt x="827" y="54"/>
                </a:cubicBezTo>
                <a:cubicBezTo>
                  <a:pt x="827" y="53"/>
                  <a:pt x="827" y="53"/>
                  <a:pt x="827" y="53"/>
                </a:cubicBezTo>
                <a:close/>
                <a:moveTo>
                  <a:pt x="824" y="63"/>
                </a:moveTo>
                <a:cubicBezTo>
                  <a:pt x="824" y="65"/>
                  <a:pt x="825" y="67"/>
                  <a:pt x="825" y="69"/>
                </a:cubicBezTo>
                <a:cubicBezTo>
                  <a:pt x="824" y="70"/>
                  <a:pt x="823" y="71"/>
                  <a:pt x="823" y="73"/>
                </a:cubicBezTo>
                <a:cubicBezTo>
                  <a:pt x="823" y="70"/>
                  <a:pt x="823" y="67"/>
                  <a:pt x="824" y="63"/>
                </a:cubicBezTo>
                <a:close/>
                <a:moveTo>
                  <a:pt x="798" y="71"/>
                </a:moveTo>
                <a:cubicBezTo>
                  <a:pt x="798" y="70"/>
                  <a:pt x="798" y="70"/>
                  <a:pt x="798" y="70"/>
                </a:cubicBezTo>
                <a:cubicBezTo>
                  <a:pt x="797" y="70"/>
                  <a:pt x="797" y="69"/>
                  <a:pt x="797" y="69"/>
                </a:cubicBezTo>
                <a:cubicBezTo>
                  <a:pt x="797" y="70"/>
                  <a:pt x="798" y="70"/>
                  <a:pt x="798" y="71"/>
                </a:cubicBezTo>
                <a:close/>
                <a:moveTo>
                  <a:pt x="785" y="60"/>
                </a:moveTo>
                <a:cubicBezTo>
                  <a:pt x="785" y="60"/>
                  <a:pt x="786" y="61"/>
                  <a:pt x="786" y="61"/>
                </a:cubicBezTo>
                <a:cubicBezTo>
                  <a:pt x="786" y="62"/>
                  <a:pt x="786" y="63"/>
                  <a:pt x="786" y="63"/>
                </a:cubicBezTo>
                <a:cubicBezTo>
                  <a:pt x="785" y="62"/>
                  <a:pt x="785" y="61"/>
                  <a:pt x="784" y="59"/>
                </a:cubicBezTo>
                <a:cubicBezTo>
                  <a:pt x="784" y="59"/>
                  <a:pt x="784" y="59"/>
                  <a:pt x="784" y="59"/>
                </a:cubicBezTo>
                <a:cubicBezTo>
                  <a:pt x="785" y="59"/>
                  <a:pt x="785" y="59"/>
                  <a:pt x="785" y="60"/>
                </a:cubicBezTo>
                <a:close/>
                <a:moveTo>
                  <a:pt x="770" y="64"/>
                </a:moveTo>
                <a:cubicBezTo>
                  <a:pt x="770" y="63"/>
                  <a:pt x="771" y="61"/>
                  <a:pt x="771" y="60"/>
                </a:cubicBezTo>
                <a:cubicBezTo>
                  <a:pt x="771" y="63"/>
                  <a:pt x="770" y="66"/>
                  <a:pt x="769" y="68"/>
                </a:cubicBezTo>
                <a:cubicBezTo>
                  <a:pt x="769" y="67"/>
                  <a:pt x="770" y="65"/>
                  <a:pt x="770" y="64"/>
                </a:cubicBezTo>
                <a:close/>
                <a:moveTo>
                  <a:pt x="711" y="56"/>
                </a:moveTo>
                <a:cubicBezTo>
                  <a:pt x="711" y="55"/>
                  <a:pt x="711" y="55"/>
                  <a:pt x="711" y="55"/>
                </a:cubicBezTo>
                <a:cubicBezTo>
                  <a:pt x="711" y="55"/>
                  <a:pt x="711" y="54"/>
                  <a:pt x="711" y="53"/>
                </a:cubicBezTo>
                <a:cubicBezTo>
                  <a:pt x="711" y="54"/>
                  <a:pt x="711" y="55"/>
                  <a:pt x="711" y="56"/>
                </a:cubicBezTo>
                <a:close/>
                <a:moveTo>
                  <a:pt x="704" y="49"/>
                </a:moveTo>
                <a:cubicBezTo>
                  <a:pt x="704" y="50"/>
                  <a:pt x="705" y="51"/>
                  <a:pt x="705" y="52"/>
                </a:cubicBezTo>
                <a:cubicBezTo>
                  <a:pt x="705" y="56"/>
                  <a:pt x="705" y="59"/>
                  <a:pt x="704" y="62"/>
                </a:cubicBezTo>
                <a:cubicBezTo>
                  <a:pt x="704" y="59"/>
                  <a:pt x="703" y="57"/>
                  <a:pt x="703" y="54"/>
                </a:cubicBezTo>
                <a:cubicBezTo>
                  <a:pt x="703" y="51"/>
                  <a:pt x="703" y="48"/>
                  <a:pt x="702" y="45"/>
                </a:cubicBezTo>
                <a:cubicBezTo>
                  <a:pt x="703" y="46"/>
                  <a:pt x="703" y="47"/>
                  <a:pt x="704" y="49"/>
                </a:cubicBezTo>
                <a:close/>
                <a:moveTo>
                  <a:pt x="695" y="64"/>
                </a:moveTo>
                <a:cubicBezTo>
                  <a:pt x="695" y="64"/>
                  <a:pt x="695" y="64"/>
                  <a:pt x="695" y="64"/>
                </a:cubicBezTo>
                <a:cubicBezTo>
                  <a:pt x="695" y="64"/>
                  <a:pt x="695" y="64"/>
                  <a:pt x="695" y="64"/>
                </a:cubicBezTo>
                <a:cubicBezTo>
                  <a:pt x="695" y="64"/>
                  <a:pt x="695" y="64"/>
                  <a:pt x="695" y="64"/>
                </a:cubicBezTo>
                <a:close/>
                <a:moveTo>
                  <a:pt x="688" y="58"/>
                </a:moveTo>
                <a:cubicBezTo>
                  <a:pt x="689" y="56"/>
                  <a:pt x="689" y="55"/>
                  <a:pt x="690" y="53"/>
                </a:cubicBezTo>
                <a:cubicBezTo>
                  <a:pt x="689" y="58"/>
                  <a:pt x="688" y="62"/>
                  <a:pt x="687" y="65"/>
                </a:cubicBezTo>
                <a:cubicBezTo>
                  <a:pt x="687" y="65"/>
                  <a:pt x="687" y="65"/>
                  <a:pt x="687" y="65"/>
                </a:cubicBezTo>
                <a:cubicBezTo>
                  <a:pt x="687" y="63"/>
                  <a:pt x="688" y="61"/>
                  <a:pt x="688" y="58"/>
                </a:cubicBezTo>
                <a:close/>
                <a:moveTo>
                  <a:pt x="639" y="60"/>
                </a:moveTo>
                <a:cubicBezTo>
                  <a:pt x="639" y="60"/>
                  <a:pt x="639" y="60"/>
                  <a:pt x="639" y="61"/>
                </a:cubicBezTo>
                <a:cubicBezTo>
                  <a:pt x="639" y="62"/>
                  <a:pt x="639" y="63"/>
                  <a:pt x="639" y="64"/>
                </a:cubicBezTo>
                <a:cubicBezTo>
                  <a:pt x="639" y="64"/>
                  <a:pt x="639" y="64"/>
                  <a:pt x="639" y="64"/>
                </a:cubicBezTo>
                <a:cubicBezTo>
                  <a:pt x="638" y="62"/>
                  <a:pt x="638" y="60"/>
                  <a:pt x="637" y="58"/>
                </a:cubicBezTo>
                <a:cubicBezTo>
                  <a:pt x="638" y="59"/>
                  <a:pt x="638" y="59"/>
                  <a:pt x="639" y="60"/>
                </a:cubicBezTo>
                <a:close/>
                <a:moveTo>
                  <a:pt x="620" y="40"/>
                </a:moveTo>
                <a:cubicBezTo>
                  <a:pt x="620" y="40"/>
                  <a:pt x="620" y="41"/>
                  <a:pt x="620" y="42"/>
                </a:cubicBezTo>
                <a:cubicBezTo>
                  <a:pt x="620" y="40"/>
                  <a:pt x="620" y="39"/>
                  <a:pt x="620" y="38"/>
                </a:cubicBezTo>
                <a:cubicBezTo>
                  <a:pt x="620" y="38"/>
                  <a:pt x="620" y="39"/>
                  <a:pt x="620" y="40"/>
                </a:cubicBezTo>
                <a:close/>
                <a:moveTo>
                  <a:pt x="556" y="64"/>
                </a:moveTo>
                <a:cubicBezTo>
                  <a:pt x="556" y="63"/>
                  <a:pt x="556" y="62"/>
                  <a:pt x="555" y="61"/>
                </a:cubicBezTo>
                <a:cubicBezTo>
                  <a:pt x="556" y="61"/>
                  <a:pt x="556" y="62"/>
                  <a:pt x="556" y="62"/>
                </a:cubicBezTo>
                <a:cubicBezTo>
                  <a:pt x="556" y="63"/>
                  <a:pt x="556" y="63"/>
                  <a:pt x="556" y="64"/>
                </a:cubicBezTo>
                <a:close/>
                <a:moveTo>
                  <a:pt x="555" y="58"/>
                </a:moveTo>
                <a:cubicBezTo>
                  <a:pt x="555" y="59"/>
                  <a:pt x="555" y="59"/>
                  <a:pt x="556" y="60"/>
                </a:cubicBezTo>
                <a:cubicBezTo>
                  <a:pt x="555" y="60"/>
                  <a:pt x="555" y="60"/>
                  <a:pt x="555" y="60"/>
                </a:cubicBezTo>
                <a:cubicBezTo>
                  <a:pt x="555" y="60"/>
                  <a:pt x="555" y="60"/>
                  <a:pt x="555" y="60"/>
                </a:cubicBezTo>
                <a:cubicBezTo>
                  <a:pt x="554" y="58"/>
                  <a:pt x="554" y="55"/>
                  <a:pt x="554" y="54"/>
                </a:cubicBezTo>
                <a:cubicBezTo>
                  <a:pt x="554" y="55"/>
                  <a:pt x="555" y="57"/>
                  <a:pt x="555" y="58"/>
                </a:cubicBezTo>
                <a:close/>
                <a:moveTo>
                  <a:pt x="501" y="44"/>
                </a:moveTo>
                <a:cubicBezTo>
                  <a:pt x="501" y="44"/>
                  <a:pt x="501" y="43"/>
                  <a:pt x="502" y="42"/>
                </a:cubicBezTo>
                <a:cubicBezTo>
                  <a:pt x="502" y="43"/>
                  <a:pt x="502" y="44"/>
                  <a:pt x="502" y="44"/>
                </a:cubicBezTo>
                <a:cubicBezTo>
                  <a:pt x="502" y="45"/>
                  <a:pt x="503" y="45"/>
                  <a:pt x="503" y="46"/>
                </a:cubicBezTo>
                <a:cubicBezTo>
                  <a:pt x="503" y="48"/>
                  <a:pt x="503" y="51"/>
                  <a:pt x="502" y="55"/>
                </a:cubicBezTo>
                <a:cubicBezTo>
                  <a:pt x="501" y="50"/>
                  <a:pt x="501" y="47"/>
                  <a:pt x="501" y="46"/>
                </a:cubicBezTo>
                <a:cubicBezTo>
                  <a:pt x="501" y="45"/>
                  <a:pt x="501" y="45"/>
                  <a:pt x="501" y="44"/>
                </a:cubicBezTo>
                <a:close/>
                <a:moveTo>
                  <a:pt x="498" y="59"/>
                </a:moveTo>
                <a:cubicBezTo>
                  <a:pt x="498" y="59"/>
                  <a:pt x="498" y="58"/>
                  <a:pt x="498" y="58"/>
                </a:cubicBezTo>
                <a:cubicBezTo>
                  <a:pt x="498" y="59"/>
                  <a:pt x="498" y="60"/>
                  <a:pt x="499" y="62"/>
                </a:cubicBezTo>
                <a:cubicBezTo>
                  <a:pt x="499" y="62"/>
                  <a:pt x="499" y="62"/>
                  <a:pt x="499" y="62"/>
                </a:cubicBezTo>
                <a:cubicBezTo>
                  <a:pt x="498" y="61"/>
                  <a:pt x="498" y="61"/>
                  <a:pt x="498" y="60"/>
                </a:cubicBezTo>
                <a:cubicBezTo>
                  <a:pt x="498" y="60"/>
                  <a:pt x="498" y="60"/>
                  <a:pt x="498" y="59"/>
                </a:cubicBezTo>
                <a:close/>
                <a:moveTo>
                  <a:pt x="450" y="57"/>
                </a:moveTo>
                <a:cubicBezTo>
                  <a:pt x="450" y="53"/>
                  <a:pt x="451" y="49"/>
                  <a:pt x="451" y="46"/>
                </a:cubicBezTo>
                <a:cubicBezTo>
                  <a:pt x="451" y="50"/>
                  <a:pt x="452" y="54"/>
                  <a:pt x="453" y="60"/>
                </a:cubicBezTo>
                <a:cubicBezTo>
                  <a:pt x="453" y="60"/>
                  <a:pt x="453" y="60"/>
                  <a:pt x="453" y="60"/>
                </a:cubicBezTo>
                <a:cubicBezTo>
                  <a:pt x="452" y="61"/>
                  <a:pt x="451" y="63"/>
                  <a:pt x="451" y="64"/>
                </a:cubicBezTo>
                <a:cubicBezTo>
                  <a:pt x="450" y="63"/>
                  <a:pt x="450" y="63"/>
                  <a:pt x="450" y="62"/>
                </a:cubicBezTo>
                <a:cubicBezTo>
                  <a:pt x="450" y="60"/>
                  <a:pt x="450" y="59"/>
                  <a:pt x="450" y="57"/>
                </a:cubicBezTo>
                <a:close/>
                <a:moveTo>
                  <a:pt x="443" y="62"/>
                </a:moveTo>
                <a:cubicBezTo>
                  <a:pt x="443" y="62"/>
                  <a:pt x="443" y="63"/>
                  <a:pt x="443" y="63"/>
                </a:cubicBezTo>
                <a:cubicBezTo>
                  <a:pt x="442" y="62"/>
                  <a:pt x="442" y="60"/>
                  <a:pt x="441" y="58"/>
                </a:cubicBezTo>
                <a:cubicBezTo>
                  <a:pt x="442" y="59"/>
                  <a:pt x="443" y="61"/>
                  <a:pt x="443" y="62"/>
                </a:cubicBezTo>
                <a:close/>
                <a:moveTo>
                  <a:pt x="489" y="60"/>
                </a:moveTo>
                <a:cubicBezTo>
                  <a:pt x="490" y="59"/>
                  <a:pt x="490" y="58"/>
                  <a:pt x="490" y="57"/>
                </a:cubicBezTo>
                <a:cubicBezTo>
                  <a:pt x="490" y="57"/>
                  <a:pt x="490" y="58"/>
                  <a:pt x="490" y="58"/>
                </a:cubicBezTo>
                <a:cubicBezTo>
                  <a:pt x="490" y="59"/>
                  <a:pt x="489" y="60"/>
                  <a:pt x="489" y="62"/>
                </a:cubicBezTo>
                <a:cubicBezTo>
                  <a:pt x="488" y="64"/>
                  <a:pt x="487" y="66"/>
                  <a:pt x="487" y="69"/>
                </a:cubicBezTo>
                <a:cubicBezTo>
                  <a:pt x="487" y="69"/>
                  <a:pt x="486" y="69"/>
                  <a:pt x="486" y="69"/>
                </a:cubicBezTo>
                <a:cubicBezTo>
                  <a:pt x="487" y="66"/>
                  <a:pt x="488" y="63"/>
                  <a:pt x="489" y="60"/>
                </a:cubicBezTo>
                <a:close/>
                <a:moveTo>
                  <a:pt x="371" y="63"/>
                </a:moveTo>
                <a:cubicBezTo>
                  <a:pt x="371" y="63"/>
                  <a:pt x="371" y="64"/>
                  <a:pt x="371" y="64"/>
                </a:cubicBezTo>
                <a:cubicBezTo>
                  <a:pt x="371" y="63"/>
                  <a:pt x="371" y="63"/>
                  <a:pt x="371" y="62"/>
                </a:cubicBezTo>
                <a:cubicBezTo>
                  <a:pt x="371" y="62"/>
                  <a:pt x="371" y="62"/>
                  <a:pt x="371" y="61"/>
                </a:cubicBezTo>
                <a:cubicBezTo>
                  <a:pt x="371" y="62"/>
                  <a:pt x="371" y="62"/>
                  <a:pt x="371" y="63"/>
                </a:cubicBezTo>
                <a:close/>
                <a:moveTo>
                  <a:pt x="345" y="54"/>
                </a:moveTo>
                <a:cubicBezTo>
                  <a:pt x="346" y="52"/>
                  <a:pt x="346" y="50"/>
                  <a:pt x="346" y="49"/>
                </a:cubicBezTo>
                <a:cubicBezTo>
                  <a:pt x="347" y="46"/>
                  <a:pt x="348" y="44"/>
                  <a:pt x="349" y="42"/>
                </a:cubicBezTo>
                <a:cubicBezTo>
                  <a:pt x="349" y="44"/>
                  <a:pt x="349" y="46"/>
                  <a:pt x="349" y="48"/>
                </a:cubicBezTo>
                <a:cubicBezTo>
                  <a:pt x="349" y="48"/>
                  <a:pt x="349" y="48"/>
                  <a:pt x="349" y="48"/>
                </a:cubicBezTo>
                <a:cubicBezTo>
                  <a:pt x="348" y="48"/>
                  <a:pt x="348" y="50"/>
                  <a:pt x="348" y="54"/>
                </a:cubicBezTo>
                <a:cubicBezTo>
                  <a:pt x="348" y="56"/>
                  <a:pt x="348" y="59"/>
                  <a:pt x="348" y="62"/>
                </a:cubicBezTo>
                <a:cubicBezTo>
                  <a:pt x="347" y="60"/>
                  <a:pt x="345" y="59"/>
                  <a:pt x="344" y="57"/>
                </a:cubicBezTo>
                <a:cubicBezTo>
                  <a:pt x="345" y="56"/>
                  <a:pt x="345" y="55"/>
                  <a:pt x="345" y="54"/>
                </a:cubicBezTo>
                <a:close/>
                <a:moveTo>
                  <a:pt x="343" y="66"/>
                </a:moveTo>
                <a:cubicBezTo>
                  <a:pt x="343" y="66"/>
                  <a:pt x="343" y="65"/>
                  <a:pt x="344" y="65"/>
                </a:cubicBezTo>
                <a:cubicBezTo>
                  <a:pt x="344" y="66"/>
                  <a:pt x="344" y="67"/>
                  <a:pt x="345" y="69"/>
                </a:cubicBezTo>
                <a:cubicBezTo>
                  <a:pt x="344" y="69"/>
                  <a:pt x="344" y="69"/>
                  <a:pt x="343" y="69"/>
                </a:cubicBezTo>
                <a:cubicBezTo>
                  <a:pt x="343" y="68"/>
                  <a:pt x="343" y="67"/>
                  <a:pt x="343" y="66"/>
                </a:cubicBezTo>
                <a:close/>
                <a:moveTo>
                  <a:pt x="343" y="73"/>
                </a:moveTo>
                <a:cubicBezTo>
                  <a:pt x="344" y="72"/>
                  <a:pt x="344" y="72"/>
                  <a:pt x="345" y="71"/>
                </a:cubicBezTo>
                <a:cubicBezTo>
                  <a:pt x="345" y="71"/>
                  <a:pt x="345" y="71"/>
                  <a:pt x="345" y="71"/>
                </a:cubicBezTo>
                <a:cubicBezTo>
                  <a:pt x="346" y="71"/>
                  <a:pt x="346" y="72"/>
                  <a:pt x="346" y="73"/>
                </a:cubicBezTo>
                <a:cubicBezTo>
                  <a:pt x="346" y="74"/>
                  <a:pt x="345" y="75"/>
                  <a:pt x="345" y="77"/>
                </a:cubicBezTo>
                <a:cubicBezTo>
                  <a:pt x="345" y="76"/>
                  <a:pt x="345" y="76"/>
                  <a:pt x="344" y="76"/>
                </a:cubicBezTo>
                <a:cubicBezTo>
                  <a:pt x="344" y="75"/>
                  <a:pt x="343" y="74"/>
                  <a:pt x="343" y="73"/>
                </a:cubicBezTo>
                <a:cubicBezTo>
                  <a:pt x="343" y="73"/>
                  <a:pt x="343" y="73"/>
                  <a:pt x="343" y="73"/>
                </a:cubicBezTo>
                <a:close/>
                <a:moveTo>
                  <a:pt x="331" y="78"/>
                </a:moveTo>
                <a:cubicBezTo>
                  <a:pt x="331" y="79"/>
                  <a:pt x="331" y="79"/>
                  <a:pt x="331" y="80"/>
                </a:cubicBezTo>
                <a:cubicBezTo>
                  <a:pt x="331" y="80"/>
                  <a:pt x="331" y="80"/>
                  <a:pt x="331" y="80"/>
                </a:cubicBezTo>
                <a:cubicBezTo>
                  <a:pt x="330" y="81"/>
                  <a:pt x="330" y="81"/>
                  <a:pt x="329" y="82"/>
                </a:cubicBezTo>
                <a:cubicBezTo>
                  <a:pt x="330" y="81"/>
                  <a:pt x="330" y="80"/>
                  <a:pt x="331" y="78"/>
                </a:cubicBezTo>
                <a:close/>
                <a:moveTo>
                  <a:pt x="291" y="87"/>
                </a:moveTo>
                <a:cubicBezTo>
                  <a:pt x="291" y="88"/>
                  <a:pt x="291" y="88"/>
                  <a:pt x="291" y="89"/>
                </a:cubicBezTo>
                <a:cubicBezTo>
                  <a:pt x="291" y="89"/>
                  <a:pt x="291" y="89"/>
                  <a:pt x="291" y="89"/>
                </a:cubicBezTo>
                <a:cubicBezTo>
                  <a:pt x="291" y="89"/>
                  <a:pt x="291" y="88"/>
                  <a:pt x="290" y="88"/>
                </a:cubicBezTo>
                <a:cubicBezTo>
                  <a:pt x="290" y="88"/>
                  <a:pt x="290" y="88"/>
                  <a:pt x="291" y="87"/>
                </a:cubicBezTo>
                <a:close/>
                <a:moveTo>
                  <a:pt x="179" y="106"/>
                </a:moveTo>
                <a:cubicBezTo>
                  <a:pt x="179" y="107"/>
                  <a:pt x="179" y="107"/>
                  <a:pt x="180" y="108"/>
                </a:cubicBezTo>
                <a:cubicBezTo>
                  <a:pt x="180" y="108"/>
                  <a:pt x="179" y="108"/>
                  <a:pt x="179" y="108"/>
                </a:cubicBezTo>
                <a:cubicBezTo>
                  <a:pt x="179" y="108"/>
                  <a:pt x="179" y="107"/>
                  <a:pt x="179" y="106"/>
                </a:cubicBezTo>
                <a:close/>
                <a:moveTo>
                  <a:pt x="286" y="73"/>
                </a:moveTo>
                <a:cubicBezTo>
                  <a:pt x="287" y="74"/>
                  <a:pt x="287" y="75"/>
                  <a:pt x="287" y="76"/>
                </a:cubicBezTo>
                <a:cubicBezTo>
                  <a:pt x="288" y="77"/>
                  <a:pt x="288" y="78"/>
                  <a:pt x="288" y="79"/>
                </a:cubicBezTo>
                <a:cubicBezTo>
                  <a:pt x="288" y="79"/>
                  <a:pt x="288" y="80"/>
                  <a:pt x="288" y="80"/>
                </a:cubicBezTo>
                <a:cubicBezTo>
                  <a:pt x="287" y="79"/>
                  <a:pt x="287" y="77"/>
                  <a:pt x="286" y="76"/>
                </a:cubicBezTo>
                <a:cubicBezTo>
                  <a:pt x="286" y="75"/>
                  <a:pt x="286" y="74"/>
                  <a:pt x="286" y="73"/>
                </a:cubicBezTo>
                <a:close/>
                <a:moveTo>
                  <a:pt x="277" y="79"/>
                </a:moveTo>
                <a:cubicBezTo>
                  <a:pt x="278" y="78"/>
                  <a:pt x="278" y="77"/>
                  <a:pt x="279" y="76"/>
                </a:cubicBezTo>
                <a:cubicBezTo>
                  <a:pt x="279" y="76"/>
                  <a:pt x="279" y="77"/>
                  <a:pt x="279" y="78"/>
                </a:cubicBezTo>
                <a:cubicBezTo>
                  <a:pt x="279" y="79"/>
                  <a:pt x="279" y="80"/>
                  <a:pt x="278" y="81"/>
                </a:cubicBezTo>
                <a:cubicBezTo>
                  <a:pt x="278" y="81"/>
                  <a:pt x="278" y="81"/>
                  <a:pt x="278" y="80"/>
                </a:cubicBezTo>
                <a:cubicBezTo>
                  <a:pt x="278" y="80"/>
                  <a:pt x="277" y="80"/>
                  <a:pt x="277" y="80"/>
                </a:cubicBezTo>
                <a:cubicBezTo>
                  <a:pt x="277" y="80"/>
                  <a:pt x="277" y="79"/>
                  <a:pt x="277" y="79"/>
                </a:cubicBezTo>
                <a:close/>
                <a:moveTo>
                  <a:pt x="275" y="89"/>
                </a:moveTo>
                <a:cubicBezTo>
                  <a:pt x="275" y="89"/>
                  <a:pt x="275" y="89"/>
                  <a:pt x="275" y="90"/>
                </a:cubicBezTo>
                <a:cubicBezTo>
                  <a:pt x="275" y="90"/>
                  <a:pt x="274" y="91"/>
                  <a:pt x="274" y="91"/>
                </a:cubicBezTo>
                <a:cubicBezTo>
                  <a:pt x="274" y="90"/>
                  <a:pt x="275" y="90"/>
                  <a:pt x="275" y="89"/>
                </a:cubicBezTo>
                <a:close/>
                <a:moveTo>
                  <a:pt x="221" y="73"/>
                </a:moveTo>
                <a:cubicBezTo>
                  <a:pt x="221" y="74"/>
                  <a:pt x="221" y="74"/>
                  <a:pt x="221" y="75"/>
                </a:cubicBezTo>
                <a:cubicBezTo>
                  <a:pt x="221" y="75"/>
                  <a:pt x="220" y="74"/>
                  <a:pt x="220" y="74"/>
                </a:cubicBezTo>
                <a:cubicBezTo>
                  <a:pt x="220" y="74"/>
                  <a:pt x="220" y="73"/>
                  <a:pt x="221" y="73"/>
                </a:cubicBezTo>
                <a:close/>
                <a:moveTo>
                  <a:pt x="218" y="85"/>
                </a:moveTo>
                <a:cubicBezTo>
                  <a:pt x="218" y="86"/>
                  <a:pt x="218" y="88"/>
                  <a:pt x="219" y="89"/>
                </a:cubicBezTo>
                <a:cubicBezTo>
                  <a:pt x="218" y="91"/>
                  <a:pt x="217" y="92"/>
                  <a:pt x="217" y="94"/>
                </a:cubicBezTo>
                <a:cubicBezTo>
                  <a:pt x="217" y="91"/>
                  <a:pt x="217" y="88"/>
                  <a:pt x="218" y="85"/>
                </a:cubicBezTo>
                <a:close/>
                <a:moveTo>
                  <a:pt x="191" y="97"/>
                </a:moveTo>
                <a:cubicBezTo>
                  <a:pt x="191" y="97"/>
                  <a:pt x="191" y="97"/>
                  <a:pt x="191" y="97"/>
                </a:cubicBezTo>
                <a:cubicBezTo>
                  <a:pt x="191" y="97"/>
                  <a:pt x="191" y="96"/>
                  <a:pt x="191" y="96"/>
                </a:cubicBezTo>
                <a:cubicBezTo>
                  <a:pt x="191" y="97"/>
                  <a:pt x="191" y="97"/>
                  <a:pt x="191" y="97"/>
                </a:cubicBezTo>
                <a:close/>
                <a:moveTo>
                  <a:pt x="179" y="90"/>
                </a:moveTo>
                <a:cubicBezTo>
                  <a:pt x="179" y="90"/>
                  <a:pt x="179" y="90"/>
                  <a:pt x="180" y="91"/>
                </a:cubicBezTo>
                <a:cubicBezTo>
                  <a:pt x="180" y="91"/>
                  <a:pt x="180" y="92"/>
                  <a:pt x="180" y="93"/>
                </a:cubicBezTo>
                <a:cubicBezTo>
                  <a:pt x="179" y="92"/>
                  <a:pt x="178" y="91"/>
                  <a:pt x="178" y="89"/>
                </a:cubicBezTo>
                <a:cubicBezTo>
                  <a:pt x="178" y="89"/>
                  <a:pt x="178" y="89"/>
                  <a:pt x="178" y="89"/>
                </a:cubicBezTo>
                <a:cubicBezTo>
                  <a:pt x="178" y="89"/>
                  <a:pt x="179" y="89"/>
                  <a:pt x="179" y="90"/>
                </a:cubicBezTo>
                <a:close/>
                <a:moveTo>
                  <a:pt x="164" y="97"/>
                </a:moveTo>
                <a:cubicBezTo>
                  <a:pt x="164" y="96"/>
                  <a:pt x="165" y="95"/>
                  <a:pt x="165" y="93"/>
                </a:cubicBezTo>
                <a:cubicBezTo>
                  <a:pt x="164" y="97"/>
                  <a:pt x="163" y="100"/>
                  <a:pt x="162" y="102"/>
                </a:cubicBezTo>
                <a:cubicBezTo>
                  <a:pt x="163" y="101"/>
                  <a:pt x="163" y="99"/>
                  <a:pt x="164" y="97"/>
                </a:cubicBezTo>
                <a:close/>
                <a:moveTo>
                  <a:pt x="105" y="104"/>
                </a:moveTo>
                <a:cubicBezTo>
                  <a:pt x="105" y="104"/>
                  <a:pt x="105" y="104"/>
                  <a:pt x="105" y="104"/>
                </a:cubicBezTo>
                <a:cubicBezTo>
                  <a:pt x="105" y="103"/>
                  <a:pt x="105" y="103"/>
                  <a:pt x="105" y="102"/>
                </a:cubicBezTo>
                <a:cubicBezTo>
                  <a:pt x="105" y="103"/>
                  <a:pt x="105" y="103"/>
                  <a:pt x="105" y="104"/>
                </a:cubicBezTo>
                <a:close/>
                <a:moveTo>
                  <a:pt x="98" y="100"/>
                </a:moveTo>
                <a:cubicBezTo>
                  <a:pt x="98" y="101"/>
                  <a:pt x="98" y="102"/>
                  <a:pt x="99" y="103"/>
                </a:cubicBezTo>
                <a:cubicBezTo>
                  <a:pt x="99" y="106"/>
                  <a:pt x="99" y="109"/>
                  <a:pt x="98" y="112"/>
                </a:cubicBezTo>
                <a:cubicBezTo>
                  <a:pt x="98" y="110"/>
                  <a:pt x="97" y="108"/>
                  <a:pt x="97" y="105"/>
                </a:cubicBezTo>
                <a:cubicBezTo>
                  <a:pt x="97" y="102"/>
                  <a:pt x="96" y="99"/>
                  <a:pt x="96" y="96"/>
                </a:cubicBezTo>
                <a:cubicBezTo>
                  <a:pt x="96" y="97"/>
                  <a:pt x="97" y="98"/>
                  <a:pt x="98" y="100"/>
                </a:cubicBezTo>
                <a:close/>
                <a:moveTo>
                  <a:pt x="89" y="118"/>
                </a:moveTo>
                <a:cubicBezTo>
                  <a:pt x="89" y="118"/>
                  <a:pt x="89" y="118"/>
                  <a:pt x="89" y="118"/>
                </a:cubicBezTo>
                <a:cubicBezTo>
                  <a:pt x="89" y="118"/>
                  <a:pt x="89" y="118"/>
                  <a:pt x="89" y="118"/>
                </a:cubicBezTo>
                <a:cubicBezTo>
                  <a:pt x="89" y="118"/>
                  <a:pt x="89" y="118"/>
                  <a:pt x="89" y="118"/>
                </a:cubicBezTo>
                <a:close/>
                <a:moveTo>
                  <a:pt x="82" y="114"/>
                </a:moveTo>
                <a:cubicBezTo>
                  <a:pt x="83" y="112"/>
                  <a:pt x="83" y="110"/>
                  <a:pt x="84" y="108"/>
                </a:cubicBezTo>
                <a:cubicBezTo>
                  <a:pt x="83" y="113"/>
                  <a:pt x="82" y="118"/>
                  <a:pt x="80" y="122"/>
                </a:cubicBezTo>
                <a:cubicBezTo>
                  <a:pt x="81" y="119"/>
                  <a:pt x="81" y="117"/>
                  <a:pt x="82" y="114"/>
                </a:cubicBezTo>
                <a:close/>
                <a:moveTo>
                  <a:pt x="32" y="133"/>
                </a:moveTo>
                <a:cubicBezTo>
                  <a:pt x="33" y="133"/>
                  <a:pt x="33" y="134"/>
                  <a:pt x="33" y="134"/>
                </a:cubicBezTo>
                <a:cubicBezTo>
                  <a:pt x="33" y="137"/>
                  <a:pt x="33" y="140"/>
                  <a:pt x="34" y="142"/>
                </a:cubicBezTo>
                <a:cubicBezTo>
                  <a:pt x="34" y="142"/>
                  <a:pt x="34" y="142"/>
                  <a:pt x="34" y="142"/>
                </a:cubicBezTo>
                <a:cubicBezTo>
                  <a:pt x="33" y="140"/>
                  <a:pt x="32" y="137"/>
                  <a:pt x="31" y="133"/>
                </a:cubicBezTo>
                <a:cubicBezTo>
                  <a:pt x="31" y="133"/>
                  <a:pt x="32" y="133"/>
                  <a:pt x="32" y="133"/>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8" name="组合 72">
            <a:extLst>
              <a:ext uri="{FF2B5EF4-FFF2-40B4-BE49-F238E27FC236}">
                <a16:creationId xmlns:a16="http://schemas.microsoft.com/office/drawing/2014/main" id="{3A3BECB3-95FE-456D-9D46-E6E2A15A873F}"/>
              </a:ext>
            </a:extLst>
          </p:cNvPr>
          <p:cNvGrpSpPr/>
          <p:nvPr/>
        </p:nvGrpSpPr>
        <p:grpSpPr>
          <a:xfrm>
            <a:off x="9829800" y="2949056"/>
            <a:ext cx="2714633" cy="3959567"/>
            <a:chOff x="-463396" y="-2668671"/>
            <a:chExt cx="3182784" cy="4943476"/>
          </a:xfrm>
        </p:grpSpPr>
        <p:sp>
          <p:nvSpPr>
            <p:cNvPr id="9" name="Freeform 21">
              <a:extLst>
                <a:ext uri="{FF2B5EF4-FFF2-40B4-BE49-F238E27FC236}">
                  <a16:creationId xmlns:a16="http://schemas.microsoft.com/office/drawing/2014/main" id="{8AC2E6B4-6994-492A-AC99-71A1F95880B0}"/>
                </a:ext>
              </a:extLst>
            </p:cNvPr>
            <p:cNvSpPr>
              <a:spLocks/>
            </p:cNvSpPr>
            <p:nvPr/>
          </p:nvSpPr>
          <p:spPr bwMode="auto">
            <a:xfrm>
              <a:off x="287154" y="1067151"/>
              <a:ext cx="1379772" cy="1202009"/>
            </a:xfrm>
            <a:custGeom>
              <a:avLst/>
              <a:gdLst>
                <a:gd name="T0" fmla="*/ 489 w 489"/>
                <a:gd name="T1" fmla="*/ 5 h 426"/>
                <a:gd name="T2" fmla="*/ 435 w 489"/>
                <a:gd name="T3" fmla="*/ 426 h 426"/>
                <a:gd name="T4" fmla="*/ 11 w 489"/>
                <a:gd name="T5" fmla="*/ 426 h 426"/>
                <a:gd name="T6" fmla="*/ 0 w 489"/>
                <a:gd name="T7" fmla="*/ 0 h 426"/>
                <a:gd name="T8" fmla="*/ 489 w 489"/>
                <a:gd name="T9" fmla="*/ 5 h 426"/>
              </a:gdLst>
              <a:ahLst/>
              <a:cxnLst>
                <a:cxn ang="0">
                  <a:pos x="T0" y="T1"/>
                </a:cxn>
                <a:cxn ang="0">
                  <a:pos x="T2" y="T3"/>
                </a:cxn>
                <a:cxn ang="0">
                  <a:pos x="T4" y="T5"/>
                </a:cxn>
                <a:cxn ang="0">
                  <a:pos x="T6" y="T7"/>
                </a:cxn>
                <a:cxn ang="0">
                  <a:pos x="T8" y="T9"/>
                </a:cxn>
              </a:cxnLst>
              <a:rect l="0" t="0" r="r" b="b"/>
              <a:pathLst>
                <a:path w="489" h="426">
                  <a:moveTo>
                    <a:pt x="489" y="5"/>
                  </a:moveTo>
                  <a:lnTo>
                    <a:pt x="435" y="426"/>
                  </a:lnTo>
                  <a:lnTo>
                    <a:pt x="11" y="426"/>
                  </a:lnTo>
                  <a:lnTo>
                    <a:pt x="0" y="0"/>
                  </a:lnTo>
                  <a:lnTo>
                    <a:pt x="489" y="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22">
              <a:extLst>
                <a:ext uri="{FF2B5EF4-FFF2-40B4-BE49-F238E27FC236}">
                  <a16:creationId xmlns:a16="http://schemas.microsoft.com/office/drawing/2014/main" id="{20161D69-3A29-4F0A-872B-FD82D4D232E7}"/>
                </a:ext>
              </a:extLst>
            </p:cNvPr>
            <p:cNvSpPr>
              <a:spLocks/>
            </p:cNvSpPr>
            <p:nvPr/>
          </p:nvSpPr>
          <p:spPr bwMode="auto">
            <a:xfrm>
              <a:off x="182753" y="454861"/>
              <a:ext cx="1642181" cy="725156"/>
            </a:xfrm>
            <a:custGeom>
              <a:avLst/>
              <a:gdLst>
                <a:gd name="T0" fmla="*/ 582 w 582"/>
                <a:gd name="T1" fmla="*/ 0 h 257"/>
                <a:gd name="T2" fmla="*/ 510 w 582"/>
                <a:gd name="T3" fmla="*/ 257 h 257"/>
                <a:gd name="T4" fmla="*/ 37 w 582"/>
                <a:gd name="T5" fmla="*/ 257 h 257"/>
                <a:gd name="T6" fmla="*/ 0 w 582"/>
                <a:gd name="T7" fmla="*/ 75 h 257"/>
                <a:gd name="T8" fmla="*/ 582 w 582"/>
                <a:gd name="T9" fmla="*/ 0 h 257"/>
              </a:gdLst>
              <a:ahLst/>
              <a:cxnLst>
                <a:cxn ang="0">
                  <a:pos x="T0" y="T1"/>
                </a:cxn>
                <a:cxn ang="0">
                  <a:pos x="T2" y="T3"/>
                </a:cxn>
                <a:cxn ang="0">
                  <a:pos x="T4" y="T5"/>
                </a:cxn>
                <a:cxn ang="0">
                  <a:pos x="T6" y="T7"/>
                </a:cxn>
                <a:cxn ang="0">
                  <a:pos x="T8" y="T9"/>
                </a:cxn>
              </a:cxnLst>
              <a:rect l="0" t="0" r="r" b="b"/>
              <a:pathLst>
                <a:path w="582" h="257">
                  <a:moveTo>
                    <a:pt x="582" y="0"/>
                  </a:moveTo>
                  <a:lnTo>
                    <a:pt x="510" y="257"/>
                  </a:lnTo>
                  <a:lnTo>
                    <a:pt x="37" y="257"/>
                  </a:lnTo>
                  <a:lnTo>
                    <a:pt x="0" y="75"/>
                  </a:lnTo>
                  <a:lnTo>
                    <a:pt x="582"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23">
              <a:extLst>
                <a:ext uri="{FF2B5EF4-FFF2-40B4-BE49-F238E27FC236}">
                  <a16:creationId xmlns:a16="http://schemas.microsoft.com/office/drawing/2014/main" id="{442F1444-8EBB-4F15-9A4C-400D4749C2EA}"/>
                </a:ext>
              </a:extLst>
            </p:cNvPr>
            <p:cNvSpPr>
              <a:spLocks/>
            </p:cNvSpPr>
            <p:nvPr/>
          </p:nvSpPr>
          <p:spPr bwMode="auto">
            <a:xfrm>
              <a:off x="1455304" y="1058687"/>
              <a:ext cx="1060928" cy="1216118"/>
            </a:xfrm>
            <a:custGeom>
              <a:avLst/>
              <a:gdLst>
                <a:gd name="T0" fmla="*/ 61 w 376"/>
                <a:gd name="T1" fmla="*/ 0 h 431"/>
                <a:gd name="T2" fmla="*/ 0 w 376"/>
                <a:gd name="T3" fmla="*/ 429 h 431"/>
                <a:gd name="T4" fmla="*/ 341 w 376"/>
                <a:gd name="T5" fmla="*/ 431 h 431"/>
                <a:gd name="T6" fmla="*/ 376 w 376"/>
                <a:gd name="T7" fmla="*/ 0 h 431"/>
                <a:gd name="T8" fmla="*/ 61 w 376"/>
                <a:gd name="T9" fmla="*/ 0 h 431"/>
              </a:gdLst>
              <a:ahLst/>
              <a:cxnLst>
                <a:cxn ang="0">
                  <a:pos x="T0" y="T1"/>
                </a:cxn>
                <a:cxn ang="0">
                  <a:pos x="T2" y="T3"/>
                </a:cxn>
                <a:cxn ang="0">
                  <a:pos x="T4" y="T5"/>
                </a:cxn>
                <a:cxn ang="0">
                  <a:pos x="T6" y="T7"/>
                </a:cxn>
                <a:cxn ang="0">
                  <a:pos x="T8" y="T9"/>
                </a:cxn>
              </a:cxnLst>
              <a:rect l="0" t="0" r="r" b="b"/>
              <a:pathLst>
                <a:path w="376" h="431">
                  <a:moveTo>
                    <a:pt x="61" y="0"/>
                  </a:moveTo>
                  <a:lnTo>
                    <a:pt x="0" y="429"/>
                  </a:lnTo>
                  <a:lnTo>
                    <a:pt x="341" y="431"/>
                  </a:lnTo>
                  <a:lnTo>
                    <a:pt x="376" y="0"/>
                  </a:lnTo>
                  <a:lnTo>
                    <a:pt x="61"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24">
              <a:extLst>
                <a:ext uri="{FF2B5EF4-FFF2-40B4-BE49-F238E27FC236}">
                  <a16:creationId xmlns:a16="http://schemas.microsoft.com/office/drawing/2014/main" id="{8010A8AC-FB49-402E-A482-4AAA0243272A}"/>
                </a:ext>
              </a:extLst>
            </p:cNvPr>
            <p:cNvSpPr>
              <a:spLocks/>
            </p:cNvSpPr>
            <p:nvPr/>
          </p:nvSpPr>
          <p:spPr bwMode="auto">
            <a:xfrm>
              <a:off x="1477877" y="580"/>
              <a:ext cx="1137113" cy="1179436"/>
            </a:xfrm>
            <a:custGeom>
              <a:avLst/>
              <a:gdLst>
                <a:gd name="T0" fmla="*/ 0 w 403"/>
                <a:gd name="T1" fmla="*/ 418 h 418"/>
                <a:gd name="T2" fmla="*/ 212 w 403"/>
                <a:gd name="T3" fmla="*/ 0 h 418"/>
                <a:gd name="T4" fmla="*/ 403 w 403"/>
                <a:gd name="T5" fmla="*/ 404 h 418"/>
                <a:gd name="T6" fmla="*/ 0 w 403"/>
                <a:gd name="T7" fmla="*/ 418 h 418"/>
              </a:gdLst>
              <a:ahLst/>
              <a:cxnLst>
                <a:cxn ang="0">
                  <a:pos x="T0" y="T1"/>
                </a:cxn>
                <a:cxn ang="0">
                  <a:pos x="T2" y="T3"/>
                </a:cxn>
                <a:cxn ang="0">
                  <a:pos x="T4" y="T5"/>
                </a:cxn>
                <a:cxn ang="0">
                  <a:pos x="T6" y="T7"/>
                </a:cxn>
              </a:cxnLst>
              <a:rect l="0" t="0" r="r" b="b"/>
              <a:pathLst>
                <a:path w="403" h="418">
                  <a:moveTo>
                    <a:pt x="0" y="418"/>
                  </a:moveTo>
                  <a:lnTo>
                    <a:pt x="212" y="0"/>
                  </a:lnTo>
                  <a:lnTo>
                    <a:pt x="403" y="404"/>
                  </a:lnTo>
                  <a:lnTo>
                    <a:pt x="0" y="41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25">
              <a:extLst>
                <a:ext uri="{FF2B5EF4-FFF2-40B4-BE49-F238E27FC236}">
                  <a16:creationId xmlns:a16="http://schemas.microsoft.com/office/drawing/2014/main" id="{A67CEC05-1680-4DE8-B857-1A4BAD58613F}"/>
                </a:ext>
              </a:extLst>
            </p:cNvPr>
            <p:cNvSpPr>
              <a:spLocks/>
            </p:cNvSpPr>
            <p:nvPr/>
          </p:nvSpPr>
          <p:spPr bwMode="auto">
            <a:xfrm>
              <a:off x="-364640" y="1194125"/>
              <a:ext cx="818269" cy="1075037"/>
            </a:xfrm>
            <a:custGeom>
              <a:avLst/>
              <a:gdLst>
                <a:gd name="T0" fmla="*/ 14 w 290"/>
                <a:gd name="T1" fmla="*/ 0 h 381"/>
                <a:gd name="T2" fmla="*/ 0 w 290"/>
                <a:gd name="T3" fmla="*/ 378 h 381"/>
                <a:gd name="T4" fmla="*/ 258 w 290"/>
                <a:gd name="T5" fmla="*/ 381 h 381"/>
                <a:gd name="T6" fmla="*/ 290 w 290"/>
                <a:gd name="T7" fmla="*/ 0 h 381"/>
                <a:gd name="T8" fmla="*/ 14 w 290"/>
                <a:gd name="T9" fmla="*/ 0 h 381"/>
              </a:gdLst>
              <a:ahLst/>
              <a:cxnLst>
                <a:cxn ang="0">
                  <a:pos x="T0" y="T1"/>
                </a:cxn>
                <a:cxn ang="0">
                  <a:pos x="T2" y="T3"/>
                </a:cxn>
                <a:cxn ang="0">
                  <a:pos x="T4" y="T5"/>
                </a:cxn>
                <a:cxn ang="0">
                  <a:pos x="T6" y="T7"/>
                </a:cxn>
                <a:cxn ang="0">
                  <a:pos x="T8" y="T9"/>
                </a:cxn>
              </a:cxnLst>
              <a:rect l="0" t="0" r="r" b="b"/>
              <a:pathLst>
                <a:path w="290" h="381">
                  <a:moveTo>
                    <a:pt x="14" y="0"/>
                  </a:moveTo>
                  <a:lnTo>
                    <a:pt x="0" y="378"/>
                  </a:lnTo>
                  <a:lnTo>
                    <a:pt x="258" y="381"/>
                  </a:lnTo>
                  <a:lnTo>
                    <a:pt x="290" y="0"/>
                  </a:lnTo>
                  <a:lnTo>
                    <a:pt x="14"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26">
              <a:extLst>
                <a:ext uri="{FF2B5EF4-FFF2-40B4-BE49-F238E27FC236}">
                  <a16:creationId xmlns:a16="http://schemas.microsoft.com/office/drawing/2014/main" id="{8A76B2A1-3376-4952-864C-E72CE2A602A2}"/>
                </a:ext>
              </a:extLst>
            </p:cNvPr>
            <p:cNvSpPr>
              <a:spLocks/>
            </p:cNvSpPr>
            <p:nvPr/>
          </p:nvSpPr>
          <p:spPr bwMode="auto">
            <a:xfrm>
              <a:off x="-463396" y="415359"/>
              <a:ext cx="1001675" cy="885988"/>
            </a:xfrm>
            <a:custGeom>
              <a:avLst/>
              <a:gdLst>
                <a:gd name="T0" fmla="*/ 0 w 355"/>
                <a:gd name="T1" fmla="*/ 314 h 314"/>
                <a:gd name="T2" fmla="*/ 145 w 355"/>
                <a:gd name="T3" fmla="*/ 0 h 314"/>
                <a:gd name="T4" fmla="*/ 355 w 355"/>
                <a:gd name="T5" fmla="*/ 303 h 314"/>
                <a:gd name="T6" fmla="*/ 0 w 355"/>
                <a:gd name="T7" fmla="*/ 314 h 314"/>
              </a:gdLst>
              <a:ahLst/>
              <a:cxnLst>
                <a:cxn ang="0">
                  <a:pos x="T0" y="T1"/>
                </a:cxn>
                <a:cxn ang="0">
                  <a:pos x="T2" y="T3"/>
                </a:cxn>
                <a:cxn ang="0">
                  <a:pos x="T4" y="T5"/>
                </a:cxn>
                <a:cxn ang="0">
                  <a:pos x="T6" y="T7"/>
                </a:cxn>
              </a:cxnLst>
              <a:rect l="0" t="0" r="r" b="b"/>
              <a:pathLst>
                <a:path w="355" h="314">
                  <a:moveTo>
                    <a:pt x="0" y="314"/>
                  </a:moveTo>
                  <a:lnTo>
                    <a:pt x="145" y="0"/>
                  </a:lnTo>
                  <a:lnTo>
                    <a:pt x="355" y="303"/>
                  </a:lnTo>
                  <a:lnTo>
                    <a:pt x="0" y="31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27">
              <a:extLst>
                <a:ext uri="{FF2B5EF4-FFF2-40B4-BE49-F238E27FC236}">
                  <a16:creationId xmlns:a16="http://schemas.microsoft.com/office/drawing/2014/main" id="{7D4A3125-65E0-4333-B7E1-3B81F05DBF3B}"/>
                </a:ext>
              </a:extLst>
            </p:cNvPr>
            <p:cNvSpPr>
              <a:spLocks/>
            </p:cNvSpPr>
            <p:nvPr/>
          </p:nvSpPr>
          <p:spPr bwMode="auto">
            <a:xfrm>
              <a:off x="400019" y="-543993"/>
              <a:ext cx="939599" cy="1300766"/>
            </a:xfrm>
            <a:custGeom>
              <a:avLst/>
              <a:gdLst>
                <a:gd name="T0" fmla="*/ 317 w 333"/>
                <a:gd name="T1" fmla="*/ 0 h 461"/>
                <a:gd name="T2" fmla="*/ 333 w 333"/>
                <a:gd name="T3" fmla="*/ 429 h 461"/>
                <a:gd name="T4" fmla="*/ 59 w 333"/>
                <a:gd name="T5" fmla="*/ 461 h 461"/>
                <a:gd name="T6" fmla="*/ 0 w 333"/>
                <a:gd name="T7" fmla="*/ 32 h 461"/>
                <a:gd name="T8" fmla="*/ 317 w 333"/>
                <a:gd name="T9" fmla="*/ 0 h 461"/>
              </a:gdLst>
              <a:ahLst/>
              <a:cxnLst>
                <a:cxn ang="0">
                  <a:pos x="T0" y="T1"/>
                </a:cxn>
                <a:cxn ang="0">
                  <a:pos x="T2" y="T3"/>
                </a:cxn>
                <a:cxn ang="0">
                  <a:pos x="T4" y="T5"/>
                </a:cxn>
                <a:cxn ang="0">
                  <a:pos x="T6" y="T7"/>
                </a:cxn>
                <a:cxn ang="0">
                  <a:pos x="T8" y="T9"/>
                </a:cxn>
              </a:cxnLst>
              <a:rect l="0" t="0" r="r" b="b"/>
              <a:pathLst>
                <a:path w="333" h="461">
                  <a:moveTo>
                    <a:pt x="317" y="0"/>
                  </a:moveTo>
                  <a:lnTo>
                    <a:pt x="333" y="429"/>
                  </a:lnTo>
                  <a:lnTo>
                    <a:pt x="59" y="461"/>
                  </a:lnTo>
                  <a:lnTo>
                    <a:pt x="0" y="32"/>
                  </a:lnTo>
                  <a:lnTo>
                    <a:pt x="317"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28">
              <a:extLst>
                <a:ext uri="{FF2B5EF4-FFF2-40B4-BE49-F238E27FC236}">
                  <a16:creationId xmlns:a16="http://schemas.microsoft.com/office/drawing/2014/main" id="{72F6A581-1187-4183-95DC-6BAC6F1681E1}"/>
                </a:ext>
              </a:extLst>
            </p:cNvPr>
            <p:cNvSpPr>
              <a:spLocks/>
            </p:cNvSpPr>
            <p:nvPr/>
          </p:nvSpPr>
          <p:spPr bwMode="auto">
            <a:xfrm>
              <a:off x="287154" y="-1097030"/>
              <a:ext cx="1046821" cy="756193"/>
            </a:xfrm>
            <a:custGeom>
              <a:avLst/>
              <a:gdLst>
                <a:gd name="T0" fmla="*/ 371 w 371"/>
                <a:gd name="T1" fmla="*/ 0 h 268"/>
                <a:gd name="T2" fmla="*/ 352 w 371"/>
                <a:gd name="T3" fmla="*/ 231 h 268"/>
                <a:gd name="T4" fmla="*/ 43 w 371"/>
                <a:gd name="T5" fmla="*/ 268 h 268"/>
                <a:gd name="T6" fmla="*/ 0 w 371"/>
                <a:gd name="T7" fmla="*/ 113 h 268"/>
                <a:gd name="T8" fmla="*/ 371 w 371"/>
                <a:gd name="T9" fmla="*/ 0 h 268"/>
              </a:gdLst>
              <a:ahLst/>
              <a:cxnLst>
                <a:cxn ang="0">
                  <a:pos x="T0" y="T1"/>
                </a:cxn>
                <a:cxn ang="0">
                  <a:pos x="T2" y="T3"/>
                </a:cxn>
                <a:cxn ang="0">
                  <a:pos x="T4" y="T5"/>
                </a:cxn>
                <a:cxn ang="0">
                  <a:pos x="T6" y="T7"/>
                </a:cxn>
                <a:cxn ang="0">
                  <a:pos x="T8" y="T9"/>
                </a:cxn>
              </a:cxnLst>
              <a:rect l="0" t="0" r="r" b="b"/>
              <a:pathLst>
                <a:path w="371" h="268">
                  <a:moveTo>
                    <a:pt x="371" y="0"/>
                  </a:moveTo>
                  <a:lnTo>
                    <a:pt x="352" y="231"/>
                  </a:lnTo>
                  <a:lnTo>
                    <a:pt x="43" y="268"/>
                  </a:lnTo>
                  <a:lnTo>
                    <a:pt x="0" y="113"/>
                  </a:lnTo>
                  <a:lnTo>
                    <a:pt x="371"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29">
              <a:extLst>
                <a:ext uri="{FF2B5EF4-FFF2-40B4-BE49-F238E27FC236}">
                  <a16:creationId xmlns:a16="http://schemas.microsoft.com/office/drawing/2014/main" id="{386D0075-3474-42C7-809C-42F25B09AD7B}"/>
                </a:ext>
              </a:extLst>
            </p:cNvPr>
            <p:cNvSpPr>
              <a:spLocks/>
            </p:cNvSpPr>
            <p:nvPr/>
          </p:nvSpPr>
          <p:spPr bwMode="auto">
            <a:xfrm>
              <a:off x="1271898" y="-634284"/>
              <a:ext cx="651794" cy="1306409"/>
            </a:xfrm>
            <a:custGeom>
              <a:avLst/>
              <a:gdLst>
                <a:gd name="T0" fmla="*/ 0 w 231"/>
                <a:gd name="T1" fmla="*/ 24 h 463"/>
                <a:gd name="T2" fmla="*/ 11 w 231"/>
                <a:gd name="T3" fmla="*/ 463 h 463"/>
                <a:gd name="T4" fmla="*/ 231 w 231"/>
                <a:gd name="T5" fmla="*/ 439 h 463"/>
                <a:gd name="T6" fmla="*/ 202 w 231"/>
                <a:gd name="T7" fmla="*/ 0 h 463"/>
                <a:gd name="T8" fmla="*/ 0 w 231"/>
                <a:gd name="T9" fmla="*/ 24 h 463"/>
              </a:gdLst>
              <a:ahLst/>
              <a:cxnLst>
                <a:cxn ang="0">
                  <a:pos x="T0" y="T1"/>
                </a:cxn>
                <a:cxn ang="0">
                  <a:pos x="T2" y="T3"/>
                </a:cxn>
                <a:cxn ang="0">
                  <a:pos x="T4" y="T5"/>
                </a:cxn>
                <a:cxn ang="0">
                  <a:pos x="T6" y="T7"/>
                </a:cxn>
                <a:cxn ang="0">
                  <a:pos x="T8" y="T9"/>
                </a:cxn>
              </a:cxnLst>
              <a:rect l="0" t="0" r="r" b="b"/>
              <a:pathLst>
                <a:path w="231" h="463">
                  <a:moveTo>
                    <a:pt x="0" y="24"/>
                  </a:moveTo>
                  <a:lnTo>
                    <a:pt x="11" y="463"/>
                  </a:lnTo>
                  <a:lnTo>
                    <a:pt x="231" y="439"/>
                  </a:lnTo>
                  <a:lnTo>
                    <a:pt x="202" y="0"/>
                  </a:lnTo>
                  <a:lnTo>
                    <a:pt x="0" y="2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30">
              <a:extLst>
                <a:ext uri="{FF2B5EF4-FFF2-40B4-BE49-F238E27FC236}">
                  <a16:creationId xmlns:a16="http://schemas.microsoft.com/office/drawing/2014/main" id="{10A47C71-F0F2-46ED-814E-1CBF60BAF92D}"/>
                </a:ext>
              </a:extLst>
            </p:cNvPr>
            <p:cNvSpPr>
              <a:spLocks/>
            </p:cNvSpPr>
            <p:nvPr/>
          </p:nvSpPr>
          <p:spPr bwMode="auto">
            <a:xfrm>
              <a:off x="1074384" y="-1678283"/>
              <a:ext cx="871881" cy="1193545"/>
            </a:xfrm>
            <a:custGeom>
              <a:avLst/>
              <a:gdLst>
                <a:gd name="T0" fmla="*/ 0 w 309"/>
                <a:gd name="T1" fmla="*/ 423 h 423"/>
                <a:gd name="T2" fmla="*/ 127 w 309"/>
                <a:gd name="T3" fmla="*/ 0 h 423"/>
                <a:gd name="T4" fmla="*/ 309 w 309"/>
                <a:gd name="T5" fmla="*/ 370 h 423"/>
                <a:gd name="T6" fmla="*/ 0 w 309"/>
                <a:gd name="T7" fmla="*/ 423 h 423"/>
              </a:gdLst>
              <a:ahLst/>
              <a:cxnLst>
                <a:cxn ang="0">
                  <a:pos x="T0" y="T1"/>
                </a:cxn>
                <a:cxn ang="0">
                  <a:pos x="T2" y="T3"/>
                </a:cxn>
                <a:cxn ang="0">
                  <a:pos x="T4" y="T5"/>
                </a:cxn>
                <a:cxn ang="0">
                  <a:pos x="T6" y="T7"/>
                </a:cxn>
              </a:cxnLst>
              <a:rect l="0" t="0" r="r" b="b"/>
              <a:pathLst>
                <a:path w="309" h="423">
                  <a:moveTo>
                    <a:pt x="0" y="423"/>
                  </a:moveTo>
                  <a:lnTo>
                    <a:pt x="127" y="0"/>
                  </a:lnTo>
                  <a:lnTo>
                    <a:pt x="309" y="370"/>
                  </a:lnTo>
                  <a:lnTo>
                    <a:pt x="0" y="42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31">
              <a:extLst>
                <a:ext uri="{FF2B5EF4-FFF2-40B4-BE49-F238E27FC236}">
                  <a16:creationId xmlns:a16="http://schemas.microsoft.com/office/drawing/2014/main" id="{061336CC-177B-4FC3-A596-F185BB5B64D3}"/>
                </a:ext>
              </a:extLst>
            </p:cNvPr>
            <p:cNvSpPr>
              <a:spLocks/>
            </p:cNvSpPr>
            <p:nvPr/>
          </p:nvSpPr>
          <p:spPr bwMode="auto">
            <a:xfrm>
              <a:off x="13456" y="-332371"/>
              <a:ext cx="584076" cy="1134290"/>
            </a:xfrm>
            <a:custGeom>
              <a:avLst/>
              <a:gdLst>
                <a:gd name="T0" fmla="*/ 0 w 207"/>
                <a:gd name="T1" fmla="*/ 21 h 402"/>
                <a:gd name="T2" fmla="*/ 38 w 207"/>
                <a:gd name="T3" fmla="*/ 402 h 402"/>
                <a:gd name="T4" fmla="*/ 207 w 207"/>
                <a:gd name="T5" fmla="*/ 386 h 402"/>
                <a:gd name="T6" fmla="*/ 180 w 207"/>
                <a:gd name="T7" fmla="*/ 0 h 402"/>
                <a:gd name="T8" fmla="*/ 0 w 207"/>
                <a:gd name="T9" fmla="*/ 21 h 402"/>
              </a:gdLst>
              <a:ahLst/>
              <a:cxnLst>
                <a:cxn ang="0">
                  <a:pos x="T0" y="T1"/>
                </a:cxn>
                <a:cxn ang="0">
                  <a:pos x="T2" y="T3"/>
                </a:cxn>
                <a:cxn ang="0">
                  <a:pos x="T4" y="T5"/>
                </a:cxn>
                <a:cxn ang="0">
                  <a:pos x="T6" y="T7"/>
                </a:cxn>
                <a:cxn ang="0">
                  <a:pos x="T8" y="T9"/>
                </a:cxn>
              </a:cxnLst>
              <a:rect l="0" t="0" r="r" b="b"/>
              <a:pathLst>
                <a:path w="207" h="402">
                  <a:moveTo>
                    <a:pt x="0" y="21"/>
                  </a:moveTo>
                  <a:lnTo>
                    <a:pt x="38" y="402"/>
                  </a:lnTo>
                  <a:lnTo>
                    <a:pt x="207" y="386"/>
                  </a:lnTo>
                  <a:lnTo>
                    <a:pt x="180" y="0"/>
                  </a:lnTo>
                  <a:lnTo>
                    <a:pt x="0" y="2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32">
              <a:extLst>
                <a:ext uri="{FF2B5EF4-FFF2-40B4-BE49-F238E27FC236}">
                  <a16:creationId xmlns:a16="http://schemas.microsoft.com/office/drawing/2014/main" id="{B22FFE5C-F43F-4436-A15B-366435559E83}"/>
                </a:ext>
              </a:extLst>
            </p:cNvPr>
            <p:cNvSpPr>
              <a:spLocks/>
            </p:cNvSpPr>
            <p:nvPr/>
          </p:nvSpPr>
          <p:spPr bwMode="auto">
            <a:xfrm>
              <a:off x="-59906" y="-1232467"/>
              <a:ext cx="702584" cy="1075037"/>
            </a:xfrm>
            <a:custGeom>
              <a:avLst/>
              <a:gdLst>
                <a:gd name="T0" fmla="*/ 0 w 249"/>
                <a:gd name="T1" fmla="*/ 381 h 381"/>
                <a:gd name="T2" fmla="*/ 34 w 249"/>
                <a:gd name="T3" fmla="*/ 0 h 381"/>
                <a:gd name="T4" fmla="*/ 249 w 249"/>
                <a:gd name="T5" fmla="*/ 306 h 381"/>
                <a:gd name="T6" fmla="*/ 0 w 249"/>
                <a:gd name="T7" fmla="*/ 381 h 381"/>
              </a:gdLst>
              <a:ahLst/>
              <a:cxnLst>
                <a:cxn ang="0">
                  <a:pos x="T0" y="T1"/>
                </a:cxn>
                <a:cxn ang="0">
                  <a:pos x="T2" y="T3"/>
                </a:cxn>
                <a:cxn ang="0">
                  <a:pos x="T4" y="T5"/>
                </a:cxn>
                <a:cxn ang="0">
                  <a:pos x="T6" y="T7"/>
                </a:cxn>
              </a:cxnLst>
              <a:rect l="0" t="0" r="r" b="b"/>
              <a:pathLst>
                <a:path w="249" h="381">
                  <a:moveTo>
                    <a:pt x="0" y="381"/>
                  </a:moveTo>
                  <a:lnTo>
                    <a:pt x="34" y="0"/>
                  </a:lnTo>
                  <a:lnTo>
                    <a:pt x="249" y="306"/>
                  </a:lnTo>
                  <a:lnTo>
                    <a:pt x="0" y="38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33">
              <a:extLst>
                <a:ext uri="{FF2B5EF4-FFF2-40B4-BE49-F238E27FC236}">
                  <a16:creationId xmlns:a16="http://schemas.microsoft.com/office/drawing/2014/main" id="{2387AD98-30BF-4650-A362-9F26374813F0}"/>
                </a:ext>
              </a:extLst>
            </p:cNvPr>
            <p:cNvSpPr>
              <a:spLocks/>
            </p:cNvSpPr>
            <p:nvPr/>
          </p:nvSpPr>
          <p:spPr bwMode="auto">
            <a:xfrm>
              <a:off x="182753" y="-1980195"/>
              <a:ext cx="1029891" cy="1283836"/>
            </a:xfrm>
            <a:custGeom>
              <a:avLst/>
              <a:gdLst>
                <a:gd name="T0" fmla="*/ 88 w 365"/>
                <a:gd name="T1" fmla="*/ 455 h 455"/>
                <a:gd name="T2" fmla="*/ 0 w 365"/>
                <a:gd name="T3" fmla="*/ 96 h 455"/>
                <a:gd name="T4" fmla="*/ 282 w 365"/>
                <a:gd name="T5" fmla="*/ 0 h 455"/>
                <a:gd name="T6" fmla="*/ 365 w 365"/>
                <a:gd name="T7" fmla="*/ 375 h 455"/>
                <a:gd name="T8" fmla="*/ 88 w 365"/>
                <a:gd name="T9" fmla="*/ 455 h 455"/>
              </a:gdLst>
              <a:ahLst/>
              <a:cxnLst>
                <a:cxn ang="0">
                  <a:pos x="T0" y="T1"/>
                </a:cxn>
                <a:cxn ang="0">
                  <a:pos x="T2" y="T3"/>
                </a:cxn>
                <a:cxn ang="0">
                  <a:pos x="T4" y="T5"/>
                </a:cxn>
                <a:cxn ang="0">
                  <a:pos x="T6" y="T7"/>
                </a:cxn>
                <a:cxn ang="0">
                  <a:pos x="T8" y="T9"/>
                </a:cxn>
              </a:cxnLst>
              <a:rect l="0" t="0" r="r" b="b"/>
              <a:pathLst>
                <a:path w="365" h="455">
                  <a:moveTo>
                    <a:pt x="88" y="455"/>
                  </a:moveTo>
                  <a:lnTo>
                    <a:pt x="0" y="96"/>
                  </a:lnTo>
                  <a:lnTo>
                    <a:pt x="282" y="0"/>
                  </a:lnTo>
                  <a:lnTo>
                    <a:pt x="365" y="375"/>
                  </a:lnTo>
                  <a:lnTo>
                    <a:pt x="88" y="4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34">
              <a:extLst>
                <a:ext uri="{FF2B5EF4-FFF2-40B4-BE49-F238E27FC236}">
                  <a16:creationId xmlns:a16="http://schemas.microsoft.com/office/drawing/2014/main" id="{03210133-2362-4DF8-9BDB-93CFFF173A55}"/>
                </a:ext>
              </a:extLst>
            </p:cNvPr>
            <p:cNvSpPr>
              <a:spLocks/>
            </p:cNvSpPr>
            <p:nvPr/>
          </p:nvSpPr>
          <p:spPr bwMode="auto">
            <a:xfrm>
              <a:off x="75532" y="-2668671"/>
              <a:ext cx="1060928" cy="1058107"/>
            </a:xfrm>
            <a:custGeom>
              <a:avLst/>
              <a:gdLst>
                <a:gd name="T0" fmla="*/ 0 w 376"/>
                <a:gd name="T1" fmla="*/ 375 h 375"/>
                <a:gd name="T2" fmla="*/ 102 w 376"/>
                <a:gd name="T3" fmla="*/ 0 h 375"/>
                <a:gd name="T4" fmla="*/ 376 w 376"/>
                <a:gd name="T5" fmla="*/ 265 h 375"/>
                <a:gd name="T6" fmla="*/ 0 w 376"/>
                <a:gd name="T7" fmla="*/ 375 h 375"/>
              </a:gdLst>
              <a:ahLst/>
              <a:cxnLst>
                <a:cxn ang="0">
                  <a:pos x="T0" y="T1"/>
                </a:cxn>
                <a:cxn ang="0">
                  <a:pos x="T2" y="T3"/>
                </a:cxn>
                <a:cxn ang="0">
                  <a:pos x="T4" y="T5"/>
                </a:cxn>
                <a:cxn ang="0">
                  <a:pos x="T6" y="T7"/>
                </a:cxn>
              </a:cxnLst>
              <a:rect l="0" t="0" r="r" b="b"/>
              <a:pathLst>
                <a:path w="376" h="375">
                  <a:moveTo>
                    <a:pt x="0" y="375"/>
                  </a:moveTo>
                  <a:lnTo>
                    <a:pt x="102" y="0"/>
                  </a:lnTo>
                  <a:lnTo>
                    <a:pt x="376" y="265"/>
                  </a:lnTo>
                  <a:lnTo>
                    <a:pt x="0" y="37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35">
              <a:extLst>
                <a:ext uri="{FF2B5EF4-FFF2-40B4-BE49-F238E27FC236}">
                  <a16:creationId xmlns:a16="http://schemas.microsoft.com/office/drawing/2014/main" id="{2EC9C033-DC46-4601-845F-EF60EF4BE35F}"/>
                </a:ext>
              </a:extLst>
            </p:cNvPr>
            <p:cNvSpPr>
              <a:spLocks/>
            </p:cNvSpPr>
            <p:nvPr/>
          </p:nvSpPr>
          <p:spPr bwMode="auto">
            <a:xfrm>
              <a:off x="2228427" y="-301334"/>
              <a:ext cx="445815" cy="1495457"/>
            </a:xfrm>
            <a:custGeom>
              <a:avLst/>
              <a:gdLst>
                <a:gd name="T0" fmla="*/ 0 w 158"/>
                <a:gd name="T1" fmla="*/ 530 h 530"/>
                <a:gd name="T2" fmla="*/ 21 w 158"/>
                <a:gd name="T3" fmla="*/ 0 h 530"/>
                <a:gd name="T4" fmla="*/ 158 w 158"/>
                <a:gd name="T5" fmla="*/ 16 h 530"/>
                <a:gd name="T6" fmla="*/ 91 w 158"/>
                <a:gd name="T7" fmla="*/ 530 h 530"/>
                <a:gd name="T8" fmla="*/ 0 w 158"/>
                <a:gd name="T9" fmla="*/ 530 h 530"/>
              </a:gdLst>
              <a:ahLst/>
              <a:cxnLst>
                <a:cxn ang="0">
                  <a:pos x="T0" y="T1"/>
                </a:cxn>
                <a:cxn ang="0">
                  <a:pos x="T2" y="T3"/>
                </a:cxn>
                <a:cxn ang="0">
                  <a:pos x="T4" y="T5"/>
                </a:cxn>
                <a:cxn ang="0">
                  <a:pos x="T6" y="T7"/>
                </a:cxn>
                <a:cxn ang="0">
                  <a:pos x="T8" y="T9"/>
                </a:cxn>
              </a:cxnLst>
              <a:rect l="0" t="0" r="r" b="b"/>
              <a:pathLst>
                <a:path w="158" h="530">
                  <a:moveTo>
                    <a:pt x="0" y="530"/>
                  </a:moveTo>
                  <a:lnTo>
                    <a:pt x="21" y="0"/>
                  </a:lnTo>
                  <a:lnTo>
                    <a:pt x="158" y="16"/>
                  </a:lnTo>
                  <a:lnTo>
                    <a:pt x="91" y="530"/>
                  </a:lnTo>
                  <a:lnTo>
                    <a:pt x="0" y="53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36">
              <a:extLst>
                <a:ext uri="{FF2B5EF4-FFF2-40B4-BE49-F238E27FC236}">
                  <a16:creationId xmlns:a16="http://schemas.microsoft.com/office/drawing/2014/main" id="{C166E7B4-E25C-4AF9-B0A4-E11A5CC3418D}"/>
                </a:ext>
              </a:extLst>
            </p:cNvPr>
            <p:cNvSpPr>
              <a:spLocks/>
            </p:cNvSpPr>
            <p:nvPr/>
          </p:nvSpPr>
          <p:spPr bwMode="auto">
            <a:xfrm>
              <a:off x="2219961" y="-1315983"/>
              <a:ext cx="499427" cy="1142756"/>
            </a:xfrm>
            <a:custGeom>
              <a:avLst/>
              <a:gdLst>
                <a:gd name="T0" fmla="*/ 0 w 66"/>
                <a:gd name="T1" fmla="*/ 133 h 151"/>
                <a:gd name="T2" fmla="*/ 43 w 66"/>
                <a:gd name="T3" fmla="*/ 0 h 151"/>
                <a:gd name="T4" fmla="*/ 66 w 66"/>
                <a:gd name="T5" fmla="*/ 151 h 151"/>
                <a:gd name="T6" fmla="*/ 0 w 66"/>
                <a:gd name="T7" fmla="*/ 133 h 151"/>
              </a:gdLst>
              <a:ahLst/>
              <a:cxnLst>
                <a:cxn ang="0">
                  <a:pos x="T0" y="T1"/>
                </a:cxn>
                <a:cxn ang="0">
                  <a:pos x="T2" y="T3"/>
                </a:cxn>
                <a:cxn ang="0">
                  <a:pos x="T4" y="T5"/>
                </a:cxn>
                <a:cxn ang="0">
                  <a:pos x="T6" y="T7"/>
                </a:cxn>
              </a:cxnLst>
              <a:rect l="0" t="0" r="r" b="b"/>
              <a:pathLst>
                <a:path w="66" h="151">
                  <a:moveTo>
                    <a:pt x="0" y="133"/>
                  </a:moveTo>
                  <a:cubicBezTo>
                    <a:pt x="0" y="133"/>
                    <a:pt x="33" y="68"/>
                    <a:pt x="43" y="0"/>
                  </a:cubicBezTo>
                  <a:cubicBezTo>
                    <a:pt x="43" y="0"/>
                    <a:pt x="58" y="112"/>
                    <a:pt x="66" y="151"/>
                  </a:cubicBezTo>
                  <a:lnTo>
                    <a:pt x="0" y="133"/>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37">
              <a:extLst>
                <a:ext uri="{FF2B5EF4-FFF2-40B4-BE49-F238E27FC236}">
                  <a16:creationId xmlns:a16="http://schemas.microsoft.com/office/drawing/2014/main" id="{8E4494F5-A5ED-4898-B973-FA9DC13A8449}"/>
                </a:ext>
              </a:extLst>
            </p:cNvPr>
            <p:cNvSpPr>
              <a:spLocks/>
            </p:cNvSpPr>
            <p:nvPr/>
          </p:nvSpPr>
          <p:spPr bwMode="auto">
            <a:xfrm>
              <a:off x="809152" y="1270308"/>
              <a:ext cx="584076" cy="953706"/>
            </a:xfrm>
            <a:custGeom>
              <a:avLst/>
              <a:gdLst>
                <a:gd name="T0" fmla="*/ 207 w 207"/>
                <a:gd name="T1" fmla="*/ 0 h 338"/>
                <a:gd name="T2" fmla="*/ 207 w 207"/>
                <a:gd name="T3" fmla="*/ 338 h 338"/>
                <a:gd name="T4" fmla="*/ 11 w 207"/>
                <a:gd name="T5" fmla="*/ 338 h 338"/>
                <a:gd name="T6" fmla="*/ 0 w 207"/>
                <a:gd name="T7" fmla="*/ 29 h 338"/>
                <a:gd name="T8" fmla="*/ 207 w 207"/>
                <a:gd name="T9" fmla="*/ 0 h 338"/>
              </a:gdLst>
              <a:ahLst/>
              <a:cxnLst>
                <a:cxn ang="0">
                  <a:pos x="T0" y="T1"/>
                </a:cxn>
                <a:cxn ang="0">
                  <a:pos x="T2" y="T3"/>
                </a:cxn>
                <a:cxn ang="0">
                  <a:pos x="T4" y="T5"/>
                </a:cxn>
                <a:cxn ang="0">
                  <a:pos x="T6" y="T7"/>
                </a:cxn>
                <a:cxn ang="0">
                  <a:pos x="T8" y="T9"/>
                </a:cxn>
              </a:cxnLst>
              <a:rect l="0" t="0" r="r" b="b"/>
              <a:pathLst>
                <a:path w="207" h="338">
                  <a:moveTo>
                    <a:pt x="207" y="0"/>
                  </a:moveTo>
                  <a:lnTo>
                    <a:pt x="207" y="338"/>
                  </a:lnTo>
                  <a:lnTo>
                    <a:pt x="11" y="338"/>
                  </a:lnTo>
                  <a:lnTo>
                    <a:pt x="0" y="29"/>
                  </a:lnTo>
                  <a:lnTo>
                    <a:pt x="207" y="0"/>
                  </a:lnTo>
                  <a:close/>
                </a:path>
              </a:pathLst>
            </a:custGeom>
            <a:solidFill>
              <a:srgbClr val="FEB11E"/>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26" name="Freeform 38">
              <a:extLst>
                <a:ext uri="{FF2B5EF4-FFF2-40B4-BE49-F238E27FC236}">
                  <a16:creationId xmlns:a16="http://schemas.microsoft.com/office/drawing/2014/main" id="{F6E3CFA0-1997-4607-9DAA-DD2367CD0CFB}"/>
                </a:ext>
              </a:extLst>
            </p:cNvPr>
            <p:cNvSpPr>
              <a:spLocks/>
            </p:cNvSpPr>
            <p:nvPr/>
          </p:nvSpPr>
          <p:spPr bwMode="auto">
            <a:xfrm>
              <a:off x="-181234" y="1377529"/>
              <a:ext cx="400670" cy="626399"/>
            </a:xfrm>
            <a:custGeom>
              <a:avLst/>
              <a:gdLst>
                <a:gd name="T0" fmla="*/ 0 w 142"/>
                <a:gd name="T1" fmla="*/ 21 h 222"/>
                <a:gd name="T2" fmla="*/ 0 w 142"/>
                <a:gd name="T3" fmla="*/ 222 h 222"/>
                <a:gd name="T4" fmla="*/ 142 w 142"/>
                <a:gd name="T5" fmla="*/ 222 h 222"/>
                <a:gd name="T6" fmla="*/ 142 w 142"/>
                <a:gd name="T7" fmla="*/ 0 h 222"/>
                <a:gd name="T8" fmla="*/ 0 w 142"/>
                <a:gd name="T9" fmla="*/ 21 h 222"/>
              </a:gdLst>
              <a:ahLst/>
              <a:cxnLst>
                <a:cxn ang="0">
                  <a:pos x="T0" y="T1"/>
                </a:cxn>
                <a:cxn ang="0">
                  <a:pos x="T2" y="T3"/>
                </a:cxn>
                <a:cxn ang="0">
                  <a:pos x="T4" y="T5"/>
                </a:cxn>
                <a:cxn ang="0">
                  <a:pos x="T6" y="T7"/>
                </a:cxn>
                <a:cxn ang="0">
                  <a:pos x="T8" y="T9"/>
                </a:cxn>
              </a:cxnLst>
              <a:rect l="0" t="0" r="r" b="b"/>
              <a:pathLst>
                <a:path w="142" h="222">
                  <a:moveTo>
                    <a:pt x="0" y="21"/>
                  </a:moveTo>
                  <a:lnTo>
                    <a:pt x="0" y="222"/>
                  </a:lnTo>
                  <a:lnTo>
                    <a:pt x="142" y="222"/>
                  </a:lnTo>
                  <a:lnTo>
                    <a:pt x="142" y="0"/>
                  </a:lnTo>
                  <a:lnTo>
                    <a:pt x="0" y="21"/>
                  </a:lnTo>
                  <a:close/>
                </a:path>
              </a:pathLst>
            </a:custGeom>
            <a:solidFill>
              <a:srgbClr val="F4A0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6">
              <a:extLst>
                <a:ext uri="{FF2B5EF4-FFF2-40B4-BE49-F238E27FC236}">
                  <a16:creationId xmlns:a16="http://schemas.microsoft.com/office/drawing/2014/main" id="{04AF8CCC-8D98-4AF7-9623-3156C10DB5B1}"/>
                </a:ext>
              </a:extLst>
            </p:cNvPr>
            <p:cNvSpPr>
              <a:spLocks/>
            </p:cNvSpPr>
            <p:nvPr/>
          </p:nvSpPr>
          <p:spPr bwMode="auto">
            <a:xfrm>
              <a:off x="1923692" y="1338026"/>
              <a:ext cx="403492" cy="665902"/>
            </a:xfrm>
            <a:custGeom>
              <a:avLst/>
              <a:gdLst>
                <a:gd name="T0" fmla="*/ 143 w 143"/>
                <a:gd name="T1" fmla="*/ 35 h 236"/>
                <a:gd name="T2" fmla="*/ 135 w 143"/>
                <a:gd name="T3" fmla="*/ 236 h 236"/>
                <a:gd name="T4" fmla="*/ 0 w 143"/>
                <a:gd name="T5" fmla="*/ 228 h 236"/>
                <a:gd name="T6" fmla="*/ 14 w 143"/>
                <a:gd name="T7" fmla="*/ 0 h 236"/>
                <a:gd name="T8" fmla="*/ 143 w 143"/>
                <a:gd name="T9" fmla="*/ 35 h 236"/>
              </a:gdLst>
              <a:ahLst/>
              <a:cxnLst>
                <a:cxn ang="0">
                  <a:pos x="T0" y="T1"/>
                </a:cxn>
                <a:cxn ang="0">
                  <a:pos x="T2" y="T3"/>
                </a:cxn>
                <a:cxn ang="0">
                  <a:pos x="T4" y="T5"/>
                </a:cxn>
                <a:cxn ang="0">
                  <a:pos x="T6" y="T7"/>
                </a:cxn>
                <a:cxn ang="0">
                  <a:pos x="T8" y="T9"/>
                </a:cxn>
              </a:cxnLst>
              <a:rect l="0" t="0" r="r" b="b"/>
              <a:pathLst>
                <a:path w="143" h="236">
                  <a:moveTo>
                    <a:pt x="143" y="35"/>
                  </a:moveTo>
                  <a:lnTo>
                    <a:pt x="135" y="236"/>
                  </a:lnTo>
                  <a:lnTo>
                    <a:pt x="0" y="228"/>
                  </a:lnTo>
                  <a:lnTo>
                    <a:pt x="14" y="0"/>
                  </a:lnTo>
                  <a:lnTo>
                    <a:pt x="143" y="35"/>
                  </a:lnTo>
                  <a:close/>
                </a:path>
              </a:pathLst>
            </a:custGeom>
            <a:solidFill>
              <a:srgbClr val="E5830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48">
              <a:extLst>
                <a:ext uri="{FF2B5EF4-FFF2-40B4-BE49-F238E27FC236}">
                  <a16:creationId xmlns:a16="http://schemas.microsoft.com/office/drawing/2014/main" id="{D6C62082-AFA0-4E9E-AEE3-7A799C15A4C5}"/>
                </a:ext>
              </a:extLst>
            </p:cNvPr>
            <p:cNvSpPr>
              <a:spLocks/>
            </p:cNvSpPr>
            <p:nvPr/>
          </p:nvSpPr>
          <p:spPr bwMode="auto">
            <a:xfrm>
              <a:off x="1288827" y="-323907"/>
              <a:ext cx="414779" cy="423243"/>
            </a:xfrm>
            <a:custGeom>
              <a:avLst/>
              <a:gdLst>
                <a:gd name="T0" fmla="*/ 129 w 147"/>
                <a:gd name="T1" fmla="*/ 0 h 150"/>
                <a:gd name="T2" fmla="*/ 147 w 147"/>
                <a:gd name="T3" fmla="*/ 128 h 150"/>
                <a:gd name="T4" fmla="*/ 16 w 147"/>
                <a:gd name="T5" fmla="*/ 150 h 150"/>
                <a:gd name="T6" fmla="*/ 0 w 147"/>
                <a:gd name="T7" fmla="*/ 2 h 150"/>
                <a:gd name="T8" fmla="*/ 129 w 147"/>
                <a:gd name="T9" fmla="*/ 0 h 150"/>
              </a:gdLst>
              <a:ahLst/>
              <a:cxnLst>
                <a:cxn ang="0">
                  <a:pos x="T0" y="T1"/>
                </a:cxn>
                <a:cxn ang="0">
                  <a:pos x="T2" y="T3"/>
                </a:cxn>
                <a:cxn ang="0">
                  <a:pos x="T4" y="T5"/>
                </a:cxn>
                <a:cxn ang="0">
                  <a:pos x="T6" y="T7"/>
                </a:cxn>
                <a:cxn ang="0">
                  <a:pos x="T8" y="T9"/>
                </a:cxn>
              </a:cxnLst>
              <a:rect l="0" t="0" r="r" b="b"/>
              <a:pathLst>
                <a:path w="147" h="150">
                  <a:moveTo>
                    <a:pt x="129" y="0"/>
                  </a:moveTo>
                  <a:lnTo>
                    <a:pt x="147" y="128"/>
                  </a:lnTo>
                  <a:lnTo>
                    <a:pt x="16" y="150"/>
                  </a:lnTo>
                  <a:lnTo>
                    <a:pt x="0" y="2"/>
                  </a:lnTo>
                  <a:lnTo>
                    <a:pt x="129" y="0"/>
                  </a:lnTo>
                  <a:close/>
                </a:path>
              </a:pathLst>
            </a:custGeom>
            <a:solidFill>
              <a:srgbClr val="D875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8">
              <a:extLst>
                <a:ext uri="{FF2B5EF4-FFF2-40B4-BE49-F238E27FC236}">
                  <a16:creationId xmlns:a16="http://schemas.microsoft.com/office/drawing/2014/main" id="{663884BE-00AB-4F8D-9FAD-4944DA40963F}"/>
                </a:ext>
              </a:extLst>
            </p:cNvPr>
            <p:cNvSpPr>
              <a:spLocks/>
            </p:cNvSpPr>
            <p:nvPr/>
          </p:nvSpPr>
          <p:spPr bwMode="auto">
            <a:xfrm rot="20715460" flipH="1">
              <a:off x="341645" y="-219505"/>
              <a:ext cx="414779" cy="423243"/>
            </a:xfrm>
            <a:custGeom>
              <a:avLst/>
              <a:gdLst>
                <a:gd name="T0" fmla="*/ 129 w 147"/>
                <a:gd name="T1" fmla="*/ 0 h 150"/>
                <a:gd name="T2" fmla="*/ 147 w 147"/>
                <a:gd name="T3" fmla="*/ 128 h 150"/>
                <a:gd name="T4" fmla="*/ 16 w 147"/>
                <a:gd name="T5" fmla="*/ 150 h 150"/>
                <a:gd name="T6" fmla="*/ 0 w 147"/>
                <a:gd name="T7" fmla="*/ 2 h 150"/>
                <a:gd name="T8" fmla="*/ 129 w 147"/>
                <a:gd name="T9" fmla="*/ 0 h 150"/>
              </a:gdLst>
              <a:ahLst/>
              <a:cxnLst>
                <a:cxn ang="0">
                  <a:pos x="T0" y="T1"/>
                </a:cxn>
                <a:cxn ang="0">
                  <a:pos x="T2" y="T3"/>
                </a:cxn>
                <a:cxn ang="0">
                  <a:pos x="T4" y="T5"/>
                </a:cxn>
                <a:cxn ang="0">
                  <a:pos x="T6" y="T7"/>
                </a:cxn>
                <a:cxn ang="0">
                  <a:pos x="T8" y="T9"/>
                </a:cxn>
              </a:cxnLst>
              <a:rect l="0" t="0" r="r" b="b"/>
              <a:pathLst>
                <a:path w="147" h="150">
                  <a:moveTo>
                    <a:pt x="129" y="0"/>
                  </a:moveTo>
                  <a:lnTo>
                    <a:pt x="147" y="128"/>
                  </a:lnTo>
                  <a:lnTo>
                    <a:pt x="16" y="150"/>
                  </a:lnTo>
                  <a:lnTo>
                    <a:pt x="0" y="2"/>
                  </a:lnTo>
                  <a:lnTo>
                    <a:pt x="129" y="0"/>
                  </a:lnTo>
                  <a:close/>
                </a:path>
              </a:pathLst>
            </a:custGeom>
            <a:solidFill>
              <a:srgbClr val="D875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矩形 94">
              <a:extLst>
                <a:ext uri="{FF2B5EF4-FFF2-40B4-BE49-F238E27FC236}">
                  <a16:creationId xmlns:a16="http://schemas.microsoft.com/office/drawing/2014/main" id="{1C305B06-6086-41AD-A523-07ED9528307A}"/>
                </a:ext>
              </a:extLst>
            </p:cNvPr>
            <p:cNvSpPr/>
            <p:nvPr/>
          </p:nvSpPr>
          <p:spPr>
            <a:xfrm rot="20700000">
              <a:off x="481915" y="-1674946"/>
              <a:ext cx="448771" cy="448771"/>
            </a:xfrm>
            <a:prstGeom prst="rect">
              <a:avLst/>
            </a:prstGeom>
            <a:solidFill>
              <a:srgbClr val="FCD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Freeform 48">
              <a:extLst>
                <a:ext uri="{FF2B5EF4-FFF2-40B4-BE49-F238E27FC236}">
                  <a16:creationId xmlns:a16="http://schemas.microsoft.com/office/drawing/2014/main" id="{6A3A8D73-C045-4143-9F0F-50D931DE0795}"/>
                </a:ext>
              </a:extLst>
            </p:cNvPr>
            <p:cNvSpPr>
              <a:spLocks/>
            </p:cNvSpPr>
            <p:nvPr/>
          </p:nvSpPr>
          <p:spPr bwMode="auto">
            <a:xfrm rot="21415746" flipH="1">
              <a:off x="2338733" y="-149547"/>
              <a:ext cx="218603" cy="223064"/>
            </a:xfrm>
            <a:custGeom>
              <a:avLst/>
              <a:gdLst>
                <a:gd name="T0" fmla="*/ 129 w 147"/>
                <a:gd name="T1" fmla="*/ 0 h 150"/>
                <a:gd name="T2" fmla="*/ 147 w 147"/>
                <a:gd name="T3" fmla="*/ 128 h 150"/>
                <a:gd name="T4" fmla="*/ 16 w 147"/>
                <a:gd name="T5" fmla="*/ 150 h 150"/>
                <a:gd name="T6" fmla="*/ 0 w 147"/>
                <a:gd name="T7" fmla="*/ 2 h 150"/>
                <a:gd name="T8" fmla="*/ 129 w 147"/>
                <a:gd name="T9" fmla="*/ 0 h 150"/>
              </a:gdLst>
              <a:ahLst/>
              <a:cxnLst>
                <a:cxn ang="0">
                  <a:pos x="T0" y="T1"/>
                </a:cxn>
                <a:cxn ang="0">
                  <a:pos x="T2" y="T3"/>
                </a:cxn>
                <a:cxn ang="0">
                  <a:pos x="T4" y="T5"/>
                </a:cxn>
                <a:cxn ang="0">
                  <a:pos x="T6" y="T7"/>
                </a:cxn>
                <a:cxn ang="0">
                  <a:pos x="T8" y="T9"/>
                </a:cxn>
              </a:cxnLst>
              <a:rect l="0" t="0" r="r" b="b"/>
              <a:pathLst>
                <a:path w="147" h="150">
                  <a:moveTo>
                    <a:pt x="129" y="0"/>
                  </a:moveTo>
                  <a:lnTo>
                    <a:pt x="147" y="128"/>
                  </a:lnTo>
                  <a:lnTo>
                    <a:pt x="16" y="150"/>
                  </a:lnTo>
                  <a:lnTo>
                    <a:pt x="0" y="2"/>
                  </a:lnTo>
                  <a:lnTo>
                    <a:pt x="129" y="0"/>
                  </a:lnTo>
                  <a:close/>
                </a:path>
              </a:pathLst>
            </a:custGeom>
            <a:solidFill>
              <a:srgbClr val="D875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十字形 96">
              <a:extLst>
                <a:ext uri="{FF2B5EF4-FFF2-40B4-BE49-F238E27FC236}">
                  <a16:creationId xmlns:a16="http://schemas.microsoft.com/office/drawing/2014/main" id="{3C8D8828-E0A7-45FA-950B-534878D60E9C}"/>
                </a:ext>
              </a:extLst>
            </p:cNvPr>
            <p:cNvSpPr/>
            <p:nvPr/>
          </p:nvSpPr>
          <p:spPr>
            <a:xfrm rot="20710099">
              <a:off x="471213" y="-1684237"/>
              <a:ext cx="469467" cy="469467"/>
            </a:xfrm>
            <a:prstGeom prst="plus">
              <a:avLst>
                <a:gd name="adj" fmla="val 46100"/>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十字形 97">
              <a:extLst>
                <a:ext uri="{FF2B5EF4-FFF2-40B4-BE49-F238E27FC236}">
                  <a16:creationId xmlns:a16="http://schemas.microsoft.com/office/drawing/2014/main" id="{9EEAAA1B-7D64-4EE4-ABD9-30172B166E13}"/>
                </a:ext>
              </a:extLst>
            </p:cNvPr>
            <p:cNvSpPr/>
            <p:nvPr/>
          </p:nvSpPr>
          <p:spPr>
            <a:xfrm rot="21154976">
              <a:off x="311193" y="-253087"/>
              <a:ext cx="469467" cy="469467"/>
            </a:xfrm>
            <a:prstGeom prst="plus">
              <a:avLst>
                <a:gd name="adj" fmla="val 46100"/>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十字形 98">
              <a:extLst>
                <a:ext uri="{FF2B5EF4-FFF2-40B4-BE49-F238E27FC236}">
                  <a16:creationId xmlns:a16="http://schemas.microsoft.com/office/drawing/2014/main" id="{7864CF83-0604-4249-9196-10467FE6E064}"/>
                </a:ext>
              </a:extLst>
            </p:cNvPr>
            <p:cNvSpPr/>
            <p:nvPr/>
          </p:nvSpPr>
          <p:spPr>
            <a:xfrm rot="21154976">
              <a:off x="1271515" y="-351143"/>
              <a:ext cx="469467" cy="469467"/>
            </a:xfrm>
            <a:prstGeom prst="plus">
              <a:avLst>
                <a:gd name="adj" fmla="val 46100"/>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十字形 99">
              <a:extLst>
                <a:ext uri="{FF2B5EF4-FFF2-40B4-BE49-F238E27FC236}">
                  <a16:creationId xmlns:a16="http://schemas.microsoft.com/office/drawing/2014/main" id="{6AAF8667-7A0E-49C5-AD90-2AD1780C138C}"/>
                </a:ext>
              </a:extLst>
            </p:cNvPr>
            <p:cNvSpPr/>
            <p:nvPr/>
          </p:nvSpPr>
          <p:spPr>
            <a:xfrm>
              <a:off x="2344496" y="-159371"/>
              <a:ext cx="218658" cy="218658"/>
            </a:xfrm>
            <a:prstGeom prst="plus">
              <a:avLst>
                <a:gd name="adj" fmla="val 46100"/>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100">
              <a:extLst>
                <a:ext uri="{FF2B5EF4-FFF2-40B4-BE49-F238E27FC236}">
                  <a16:creationId xmlns:a16="http://schemas.microsoft.com/office/drawing/2014/main" id="{9EC8BEFC-DD24-4D01-A51A-42E79014B3CA}"/>
                </a:ext>
              </a:extLst>
            </p:cNvPr>
            <p:cNvSpPr/>
            <p:nvPr/>
          </p:nvSpPr>
          <p:spPr>
            <a:xfrm>
              <a:off x="-9404" y="1293508"/>
              <a:ext cx="45719" cy="817013"/>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101">
              <a:extLst>
                <a:ext uri="{FF2B5EF4-FFF2-40B4-BE49-F238E27FC236}">
                  <a16:creationId xmlns:a16="http://schemas.microsoft.com/office/drawing/2014/main" id="{F69B9BB8-24B2-483E-91A3-273BF7A36325}"/>
                </a:ext>
              </a:extLst>
            </p:cNvPr>
            <p:cNvSpPr/>
            <p:nvPr/>
          </p:nvSpPr>
          <p:spPr>
            <a:xfrm rot="303952">
              <a:off x="2102578" y="1293508"/>
              <a:ext cx="45719" cy="817013"/>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TextBox 37"/>
          <p:cNvSpPr txBox="1"/>
          <p:nvPr/>
        </p:nvSpPr>
        <p:spPr>
          <a:xfrm>
            <a:off x="769062" y="3158806"/>
            <a:ext cx="11201400" cy="1292662"/>
          </a:xfrm>
          <a:prstGeom prst="rect">
            <a:avLst/>
          </a:prstGeom>
          <a:noFill/>
        </p:spPr>
        <p:txBody>
          <a:bodyPr wrap="square" rtlCol="0">
            <a:spAutoFit/>
          </a:bodyPr>
          <a:lstStyle/>
          <a:p>
            <a:pPr>
              <a:lnSpc>
                <a:spcPct val="150000"/>
              </a:lnSpc>
            </a:pPr>
            <a:r>
              <a:rPr lang="vi-VN" sz="2800" dirty="0">
                <a:latin typeface="Cambria" panose="02040503050406030204" pitchFamily="18" charset="0"/>
                <a:ea typeface="Cambria" panose="02040503050406030204" pitchFamily="18" charset="0"/>
              </a:rPr>
              <a:t>b.     a = 12, b = 15 và c = 9</a:t>
            </a:r>
            <a:r>
              <a:rPr lang="en-US" sz="2800" dirty="0">
                <a:latin typeface="Cambria" panose="02040503050406030204" pitchFamily="18" charset="0"/>
                <a:ea typeface="Cambria" panose="02040503050406030204" pitchFamily="18" charset="0"/>
              </a:rPr>
              <a:t> </a:t>
            </a:r>
          </a:p>
          <a:p>
            <a:pPr>
              <a:lnSpc>
                <a:spcPct val="150000"/>
              </a:lnSpc>
            </a:pPr>
            <a:r>
              <a:rPr lang="en-US" sz="2800" dirty="0">
                <a:latin typeface="Cambria" panose="02040503050406030204" pitchFamily="18" charset="0"/>
                <a:ea typeface="Cambria" panose="02040503050406030204" pitchFamily="18" charset="0"/>
              </a:rPr>
              <a:t>       </a:t>
            </a:r>
            <a:r>
              <a:rPr lang="en-US" sz="2800" b="1" i="1" dirty="0" err="1">
                <a:solidFill>
                  <a:srgbClr val="FF0000"/>
                </a:solidFill>
                <a:latin typeface="Cambria" panose="02040503050406030204" pitchFamily="18" charset="0"/>
                <a:ea typeface="Cambria" panose="02040503050406030204" pitchFamily="18" charset="0"/>
              </a:rPr>
              <a:t>Nếu</a:t>
            </a:r>
            <a:r>
              <a:rPr lang="en-US" sz="2800" b="1" i="1" dirty="0">
                <a:solidFill>
                  <a:srgbClr val="FF0000"/>
                </a:solidFill>
                <a:latin typeface="Cambria" panose="02040503050406030204" pitchFamily="18" charset="0"/>
                <a:ea typeface="Cambria" panose="02040503050406030204" pitchFamily="18" charset="0"/>
              </a:rPr>
              <a:t> </a:t>
            </a:r>
            <a:r>
              <a:rPr lang="vi-VN" sz="2800" b="1" i="1" dirty="0">
                <a:solidFill>
                  <a:srgbClr val="FF0000"/>
                </a:solidFill>
                <a:latin typeface="Cambria" panose="02040503050406030204" pitchFamily="18" charset="0"/>
                <a:ea typeface="Cambria" panose="02040503050406030204" pitchFamily="18" charset="0"/>
              </a:rPr>
              <a:t>a = 12, b = 15 và c = 9</a:t>
            </a:r>
            <a:r>
              <a:rPr lang="en-US" sz="2800" b="1" i="1" dirty="0">
                <a:solidFill>
                  <a:srgbClr val="FF0000"/>
                </a:solidFill>
                <a:latin typeface="Cambria" panose="02040503050406030204" pitchFamily="18" charset="0"/>
                <a:ea typeface="Cambria" panose="02040503050406030204" pitchFamily="18" charset="0"/>
              </a:rPr>
              <a:t> </a:t>
            </a:r>
            <a:r>
              <a:rPr lang="vi-VN" sz="2800" b="1" i="1" dirty="0">
                <a:solidFill>
                  <a:srgbClr val="FF0000"/>
                </a:solidFill>
                <a:latin typeface="Cambria" panose="02040503050406030204" pitchFamily="18" charset="0"/>
                <a:ea typeface="Cambria" panose="02040503050406030204" pitchFamily="18" charset="0"/>
              </a:rPr>
              <a:t>thì a + b + c = 12 + 15 + 9 = 36</a:t>
            </a:r>
            <a:endParaRPr lang="en-US" sz="28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290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8">
                                            <p:txEl>
                                              <p:pRg st="0" end="0"/>
                                            </p:txEl>
                                          </p:spTgt>
                                        </p:tgtEl>
                                        <p:attrNameLst>
                                          <p:attrName>style.visibility</p:attrName>
                                        </p:attrNameLst>
                                      </p:cBhvr>
                                      <p:to>
                                        <p:strVal val="visible"/>
                                      </p:to>
                                    </p:set>
                                    <p:animEffect transition="in" filter="barn(inVertical)">
                                      <p:cBhvr>
                                        <p:cTn id="10" dur="500"/>
                                        <p:tgtEl>
                                          <p:spTgt spid="3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barn(inVertical)">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8">
                                            <p:txEl>
                                              <p:pRg st="1" end="1"/>
                                            </p:txEl>
                                          </p:spTgt>
                                        </p:tgtEl>
                                        <p:attrNameLst>
                                          <p:attrName>style.visibility</p:attrName>
                                        </p:attrNameLst>
                                      </p:cBhvr>
                                      <p:to>
                                        <p:strVal val="visible"/>
                                      </p:to>
                                    </p:set>
                                    <p:animEffect transition="in" filter="barn(inVertical)">
                                      <p:cBhvr>
                                        <p:cTn id="20"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99882" y="0"/>
            <a:ext cx="7041159" cy="1107996"/>
          </a:xfrm>
          <a:prstGeom prst="rect">
            <a:avLst/>
          </a:prstGeom>
          <a:noFill/>
        </p:spPr>
        <p:txBody>
          <a:bodyPr wrap="none" lIns="91440" tIns="45720" rIns="91440" bIns="45720">
            <a:spAutoFit/>
          </a:bodyPr>
          <a:lstStyle/>
          <a:p>
            <a:pPr algn="ctr"/>
            <a:r>
              <a:rPr lang="en-US" sz="6600" b="1">
                <a:ln w="6600">
                  <a:solidFill>
                    <a:schemeClr val="accent2"/>
                  </a:solidFill>
                  <a:prstDash val="solid"/>
                </a:ln>
                <a:solidFill>
                  <a:srgbClr val="FFFF00"/>
                </a:solidFill>
                <a:effectLst>
                  <a:outerShdw dist="38100" dir="2700000" algn="tl" rotWithShape="0">
                    <a:schemeClr val="accent2"/>
                  </a:outerShdw>
                </a:effectLst>
              </a:rPr>
              <a:t>HALLOWEEN GAME</a:t>
            </a:r>
            <a:endParaRPr lang="en-US" sz="6600" b="1" cap="none" spc="0">
              <a:ln w="6600">
                <a:solidFill>
                  <a:schemeClr val="accent2"/>
                </a:solidFill>
                <a:prstDash val="solid"/>
              </a:ln>
              <a:solidFill>
                <a:srgbClr val="FFFF00"/>
              </a:solidFill>
              <a:effectLst>
                <a:outerShdw dist="38100" dir="2700000" algn="tl" rotWithShape="0">
                  <a:schemeClr val="accent2"/>
                </a:outerShdw>
              </a:effectLst>
            </a:endParaRPr>
          </a:p>
        </p:txBody>
      </p:sp>
      <p:sp>
        <p:nvSpPr>
          <p:cNvPr id="5" name="Rectangle 4"/>
          <p:cNvSpPr/>
          <p:nvPr/>
        </p:nvSpPr>
        <p:spPr>
          <a:xfrm>
            <a:off x="556444" y="1028359"/>
            <a:ext cx="3857145" cy="2215991"/>
          </a:xfrm>
          <a:prstGeom prst="rect">
            <a:avLst/>
          </a:prstGeom>
          <a:noFill/>
        </p:spPr>
        <p:txBody>
          <a:bodyPr wrap="none" lIns="91440" tIns="45720" rIns="91440" bIns="45720">
            <a:spAutoFit/>
          </a:bodyPr>
          <a:lstStyle/>
          <a:p>
            <a:pPr algn="ctr"/>
            <a:r>
              <a:rPr lang="en-US" sz="13800" b="1">
                <a:ln w="6600">
                  <a:solidFill>
                    <a:schemeClr val="accent2"/>
                  </a:solidFill>
                  <a:prstDash val="solid"/>
                </a:ln>
                <a:solidFill>
                  <a:srgbClr val="FF0000"/>
                </a:solidFill>
                <a:effectLst>
                  <a:outerShdw dist="38100" dir="2700000" algn="tl" rotWithShape="0">
                    <a:schemeClr val="accent2"/>
                  </a:outerShdw>
                </a:effectLst>
                <a:latin typeface=".VnMystical" panose="020B7200000000000000" pitchFamily="34" charset="0"/>
              </a:rPr>
              <a:t>TRICK</a:t>
            </a:r>
            <a:endParaRPr lang="en-US" sz="13800" b="1" cap="none" spc="0">
              <a:ln w="6600">
                <a:solidFill>
                  <a:schemeClr val="accent2"/>
                </a:solidFill>
                <a:prstDash val="solid"/>
              </a:ln>
              <a:solidFill>
                <a:srgbClr val="FF0000"/>
              </a:solidFill>
              <a:effectLst>
                <a:outerShdw dist="38100" dir="2700000" algn="tl" rotWithShape="0">
                  <a:schemeClr val="accent2"/>
                </a:outerShdw>
              </a:effectLst>
              <a:latin typeface=".VnMystical" panose="020B7200000000000000" pitchFamily="34" charset="0"/>
            </a:endParaRPr>
          </a:p>
        </p:txBody>
      </p:sp>
      <p:sp>
        <p:nvSpPr>
          <p:cNvPr id="7" name="Rectangle 6"/>
          <p:cNvSpPr/>
          <p:nvPr/>
        </p:nvSpPr>
        <p:spPr>
          <a:xfrm>
            <a:off x="5144519" y="2853837"/>
            <a:ext cx="4049507" cy="2215991"/>
          </a:xfrm>
          <a:prstGeom prst="rect">
            <a:avLst/>
          </a:prstGeom>
          <a:noFill/>
        </p:spPr>
        <p:txBody>
          <a:bodyPr wrap="none" lIns="91440" tIns="45720" rIns="91440" bIns="45720">
            <a:spAutoFit/>
          </a:bodyPr>
          <a:lstStyle/>
          <a:p>
            <a:pPr algn="ctr"/>
            <a:r>
              <a:rPr lang="en-US" sz="13800" b="1">
                <a:ln w="6600">
                  <a:solidFill>
                    <a:schemeClr val="accent2"/>
                  </a:solidFill>
                  <a:prstDash val="solid"/>
                </a:ln>
                <a:solidFill>
                  <a:srgbClr val="00B0F0"/>
                </a:solidFill>
                <a:effectLst>
                  <a:outerShdw dist="38100" dir="2700000" algn="tl" rotWithShape="0">
                    <a:schemeClr val="accent2"/>
                  </a:outerShdw>
                </a:effectLst>
                <a:latin typeface=".VnMystical" panose="020B7200000000000000" pitchFamily="34" charset="0"/>
              </a:rPr>
              <a:t>TREAT</a:t>
            </a:r>
            <a:endParaRPr lang="en-US" sz="13800" b="1" cap="none" spc="0">
              <a:ln w="6600">
                <a:solidFill>
                  <a:schemeClr val="accent2"/>
                </a:solidFill>
                <a:prstDash val="solid"/>
              </a:ln>
              <a:solidFill>
                <a:srgbClr val="00B0F0"/>
              </a:solidFill>
              <a:effectLst>
                <a:outerShdw dist="38100" dir="2700000" algn="tl" rotWithShape="0">
                  <a:schemeClr val="accent2"/>
                </a:outerShdw>
              </a:effectLst>
              <a:latin typeface=".VnMystical" panose="020B7200000000000000" pitchFamily="34" charset="0"/>
            </a:endParaRPr>
          </a:p>
        </p:txBody>
      </p:sp>
      <p:sp>
        <p:nvSpPr>
          <p:cNvPr id="6" name="Rectangle 5"/>
          <p:cNvSpPr/>
          <p:nvPr/>
        </p:nvSpPr>
        <p:spPr>
          <a:xfrm>
            <a:off x="3520536" y="1672128"/>
            <a:ext cx="2517036" cy="2646878"/>
          </a:xfrm>
          <a:prstGeom prst="rect">
            <a:avLst/>
          </a:prstGeom>
          <a:noFill/>
        </p:spPr>
        <p:txBody>
          <a:bodyPr wrap="none" lIns="91440" tIns="45720" rIns="91440" bIns="45720">
            <a:spAutoFit/>
          </a:bodyPr>
          <a:lstStyle/>
          <a:p>
            <a:pPr algn="ctr"/>
            <a:r>
              <a:rPr lang="en-US" sz="16600" b="1">
                <a:ln w="12700">
                  <a:solidFill>
                    <a:schemeClr val="accent5"/>
                  </a:solidFill>
                  <a:prstDash val="solid"/>
                </a:ln>
                <a:pattFill prst="ltDnDiag">
                  <a:fgClr>
                    <a:schemeClr val="accent5">
                      <a:lumMod val="60000"/>
                      <a:lumOff val="40000"/>
                    </a:schemeClr>
                  </a:fgClr>
                  <a:bgClr>
                    <a:schemeClr val="bg1"/>
                  </a:bgClr>
                </a:pattFill>
                <a:latin typeface="Action Jackson" panose="00000400000000000000" pitchFamily="2" charset="0"/>
              </a:rPr>
              <a:t>OR</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86025"/>
            <a:ext cx="3352800" cy="4371975"/>
          </a:xfrm>
          <a:prstGeom prst="rect">
            <a:avLst/>
          </a:prstGeom>
        </p:spPr>
      </p:pic>
      <p:pic>
        <p:nvPicPr>
          <p:cNvPr id="11" name="Smoked_Kielbasa_Polk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21181" y="-743205"/>
            <a:ext cx="609600" cy="6096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74109">
            <a:off x="7378856" y="994918"/>
            <a:ext cx="5029200" cy="276225"/>
          </a:xfrm>
          <a:prstGeom prst="rect">
            <a:avLst/>
          </a:prstGeom>
        </p:spPr>
      </p:pic>
    </p:spTree>
    <p:extLst>
      <p:ext uri="{BB962C8B-B14F-4D97-AF65-F5344CB8AC3E}">
        <p14:creationId xmlns:p14="http://schemas.microsoft.com/office/powerpoint/2010/main" val="81788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iterate type="lt">
                                    <p:tmPct val="10000"/>
                                  </p:iterate>
                                  <p:childTnLst>
                                    <p:animScale>
                                      <p:cBhvr>
                                        <p:cTn id="6" dur="250" autoRev="1" fill="hold">
                                          <p:stCondLst>
                                            <p:cond delay="0"/>
                                          </p:stCondLst>
                                        </p:cTn>
                                        <p:tgtEl>
                                          <p:spTgt spid="4"/>
                                        </p:tgtEl>
                                      </p:cBhvr>
                                      <p:to x="80000" y="100000"/>
                                    </p:animScale>
                                    <p:anim by="(#ppt_w*0.10)" calcmode="lin" valueType="num">
                                      <p:cBhvr>
                                        <p:cTn id="7" dur="250" autoRev="1" fill="hold">
                                          <p:stCondLst>
                                            <p:cond delay="0"/>
                                          </p:stCondLst>
                                        </p:cTn>
                                        <p:tgtEl>
                                          <p:spTgt spid="4"/>
                                        </p:tgtEl>
                                        <p:attrNameLst>
                                          <p:attrName>ppt_x</p:attrName>
                                        </p:attrNameLst>
                                      </p:cBhvr>
                                    </p:anim>
                                    <p:anim by="(-#ppt_w*0.10)" calcmode="lin" valueType="num">
                                      <p:cBhvr>
                                        <p:cTn id="8" dur="250" autoRev="1" fill="hold">
                                          <p:stCondLst>
                                            <p:cond delay="0"/>
                                          </p:stCondLst>
                                        </p:cTn>
                                        <p:tgtEl>
                                          <p:spTgt spid="4"/>
                                        </p:tgtEl>
                                        <p:attrNameLst>
                                          <p:attrName>ppt_y</p:attrName>
                                        </p:attrNameLst>
                                      </p:cBhvr>
                                    </p:anim>
                                    <p:animRot by="-480000">
                                      <p:cBhvr>
                                        <p:cTn id="9" dur="250" autoRev="1" fill="hold">
                                          <p:stCondLst>
                                            <p:cond delay="0"/>
                                          </p:stCondLst>
                                        </p:cTn>
                                        <p:tgtEl>
                                          <p:spTgt spid="4"/>
                                        </p:tgtEl>
                                        <p:attrNameLst>
                                          <p:attrName>r</p:attrName>
                                        </p:attrNameLst>
                                      </p:cBhvr>
                                    </p:animRot>
                                  </p:childTnLst>
                                </p:cTn>
                              </p:par>
                              <p:par>
                                <p:cTn id="10" presetID="21" presetClass="emph" presetSubtype="0" repeatCount="indefinite" fill="hold" grpId="0" nodeType="withEffect">
                                  <p:stCondLst>
                                    <p:cond delay="0"/>
                                  </p:stCondLst>
                                  <p:childTnLst>
                                    <p:animClr clrSpc="hsl" dir="cw">
                                      <p:cBhvr override="childStyle">
                                        <p:cTn id="11" dur="500" fill="hold"/>
                                        <p:tgtEl>
                                          <p:spTgt spid="5"/>
                                        </p:tgtEl>
                                        <p:attrNameLst>
                                          <p:attrName>style.color</p:attrName>
                                        </p:attrNameLst>
                                      </p:cBhvr>
                                      <p:by>
                                        <p:hsl h="7200000" s="0" l="0"/>
                                      </p:by>
                                    </p:animClr>
                                    <p:animClr clrSpc="hsl" dir="cw">
                                      <p:cBhvr>
                                        <p:cTn id="12" dur="500" fill="hold"/>
                                        <p:tgtEl>
                                          <p:spTgt spid="5"/>
                                        </p:tgtEl>
                                        <p:attrNameLst>
                                          <p:attrName>fillcolor</p:attrName>
                                        </p:attrNameLst>
                                      </p:cBhvr>
                                      <p:by>
                                        <p:hsl h="7200000" s="0" l="0"/>
                                      </p:by>
                                    </p:animClr>
                                    <p:animClr clrSpc="hsl" dir="cw">
                                      <p:cBhvr>
                                        <p:cTn id="13" dur="500" fill="hold"/>
                                        <p:tgtEl>
                                          <p:spTgt spid="5"/>
                                        </p:tgtEl>
                                        <p:attrNameLst>
                                          <p:attrName>stroke.color</p:attrName>
                                        </p:attrNameLst>
                                      </p:cBhvr>
                                      <p:by>
                                        <p:hsl h="7200000" s="0" l="0"/>
                                      </p:by>
                                    </p:animClr>
                                    <p:set>
                                      <p:cBhvr>
                                        <p:cTn id="14" dur="500" fill="hold"/>
                                        <p:tgtEl>
                                          <p:spTgt spid="5"/>
                                        </p:tgtEl>
                                        <p:attrNameLst>
                                          <p:attrName>fill.type</p:attrName>
                                        </p:attrNameLst>
                                      </p:cBhvr>
                                      <p:to>
                                        <p:strVal val="solid"/>
                                      </p:to>
                                    </p:set>
                                  </p:childTnLst>
                                </p:cTn>
                              </p:par>
                              <p:par>
                                <p:cTn id="15" presetID="21" presetClass="emph" presetSubtype="0" repeatCount="indefinite" fill="hold" grpId="0" nodeType="withEffect">
                                  <p:stCondLst>
                                    <p:cond delay="0"/>
                                  </p:stCondLst>
                                  <p:childTnLst>
                                    <p:animClr clrSpc="hsl" dir="cw">
                                      <p:cBhvr override="childStyle">
                                        <p:cTn id="16" dur="500" fill="hold"/>
                                        <p:tgtEl>
                                          <p:spTgt spid="7"/>
                                        </p:tgtEl>
                                        <p:attrNameLst>
                                          <p:attrName>style.color</p:attrName>
                                        </p:attrNameLst>
                                      </p:cBhvr>
                                      <p:by>
                                        <p:hsl h="7200000" s="0" l="0"/>
                                      </p:by>
                                    </p:animClr>
                                    <p:animClr clrSpc="hsl" dir="cw">
                                      <p:cBhvr>
                                        <p:cTn id="17" dur="500" fill="hold"/>
                                        <p:tgtEl>
                                          <p:spTgt spid="7"/>
                                        </p:tgtEl>
                                        <p:attrNameLst>
                                          <p:attrName>fillcolor</p:attrName>
                                        </p:attrNameLst>
                                      </p:cBhvr>
                                      <p:by>
                                        <p:hsl h="7200000" s="0" l="0"/>
                                      </p:by>
                                    </p:animClr>
                                    <p:animClr clrSpc="hsl" dir="cw">
                                      <p:cBhvr>
                                        <p:cTn id="18" dur="500" fill="hold"/>
                                        <p:tgtEl>
                                          <p:spTgt spid="7"/>
                                        </p:tgtEl>
                                        <p:attrNameLst>
                                          <p:attrName>stroke.color</p:attrName>
                                        </p:attrNameLst>
                                      </p:cBhvr>
                                      <p:by>
                                        <p:hsl h="7200000" s="0" l="0"/>
                                      </p:by>
                                    </p:animClr>
                                    <p:set>
                                      <p:cBhvr>
                                        <p:cTn id="19" dur="500" fill="hold"/>
                                        <p:tgtEl>
                                          <p:spTgt spid="7"/>
                                        </p:tgtEl>
                                        <p:attrNameLst>
                                          <p:attrName>fill.type</p:attrName>
                                        </p:attrNameLst>
                                      </p:cBhvr>
                                      <p:to>
                                        <p:strVal val="solid"/>
                                      </p:to>
                                    </p:set>
                                  </p:childTnLst>
                                </p:cTn>
                              </p:par>
                              <p:par>
                                <p:cTn id="20" presetID="1" presetClass="mediacall" presetSubtype="0" fill="hold" nodeType="withEffect">
                                  <p:stCondLst>
                                    <p:cond delay="0"/>
                                  </p:stCondLst>
                                  <p:childTnLst>
                                    <p:cmd type="call" cmd="playFrom(0.0)">
                                      <p:cBhvr>
                                        <p:cTn id="21" dur="92917" fill="hold"/>
                                        <p:tgtEl>
                                          <p:spTgt spid="11"/>
                                        </p:tgtEl>
                                      </p:cBhvr>
                                    </p:cmd>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1"/>
                </p:tgtEl>
              </p:cMediaNode>
            </p:audio>
          </p:childTnLst>
        </p:cTn>
      </p:par>
    </p:tnLst>
    <p:bldLst>
      <p:bldP spid="4" grpId="0"/>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99000" y="1879600"/>
            <a:ext cx="2915210" cy="4968410"/>
          </a:xfrm>
          <a:prstGeom prst="rect">
            <a:avLst/>
          </a:prstGeom>
        </p:spPr>
      </p:pic>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84700" y="1879600"/>
            <a:ext cx="3029511" cy="4978400"/>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7154" y="4778255"/>
            <a:ext cx="880395" cy="742258"/>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61035" y="4778255"/>
            <a:ext cx="880395" cy="742258"/>
          </a:xfrm>
          <a:prstGeom prst="rect">
            <a:avLst/>
          </a:prstGeom>
        </p:spPr>
      </p:pic>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55748" y="4515608"/>
            <a:ext cx="2687414" cy="2693509"/>
          </a:xfrm>
          <a:prstGeom prst="rect">
            <a:avLst/>
          </a:prstGeom>
        </p:spPr>
      </p:pic>
      <p:pic>
        <p:nvPicPr>
          <p:cNvPr id="2" name="open doo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839700" y="6283429"/>
            <a:ext cx="609600" cy="609600"/>
          </a:xfrm>
          <a:prstGeom prst="rect">
            <a:avLst/>
          </a:prstGeom>
        </p:spPr>
      </p:pic>
      <p:pic>
        <p:nvPicPr>
          <p:cNvPr id="3" name="yeah">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9700" y="5557563"/>
            <a:ext cx="609600" cy="609600"/>
          </a:xfrm>
          <a:prstGeom prst="rect">
            <a:avLst/>
          </a:prstGeom>
        </p:spPr>
      </p:pic>
      <p:pic>
        <p:nvPicPr>
          <p:cNvPr id="5" name="close doo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3658850" y="6283429"/>
            <a:ext cx="609600" cy="609600"/>
          </a:xfrm>
          <a:prstGeom prst="rect">
            <a:avLst/>
          </a:prstGeom>
        </p:spPr>
      </p:pic>
      <p:pic>
        <p:nvPicPr>
          <p:cNvPr id="7" name="knock ">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3658850" y="5557563"/>
            <a:ext cx="609600" cy="609600"/>
          </a:xfrm>
          <a:prstGeom prst="rect">
            <a:avLst/>
          </a:prstGeom>
        </p:spPr>
      </p:pic>
      <p:sp>
        <p:nvSpPr>
          <p:cNvPr id="12" name="Cloud Callout 11"/>
          <p:cNvSpPr/>
          <p:nvPr/>
        </p:nvSpPr>
        <p:spPr>
          <a:xfrm>
            <a:off x="3004456" y="23071"/>
            <a:ext cx="6505303" cy="3174533"/>
          </a:xfrm>
          <a:prstGeom prst="cloudCallout">
            <a:avLst>
              <a:gd name="adj1" fmla="val -23459"/>
              <a:gd name="adj2" fmla="val 78599"/>
            </a:avLst>
          </a:prstGeom>
          <a:solidFill>
            <a:srgbClr val="FFC000">
              <a:alpha val="8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dirty="0">
                <a:solidFill>
                  <a:srgbClr val="002060"/>
                </a:solidFill>
                <a:latin typeface="Cambria" panose="02040503050406030204" pitchFamily="18" charset="0"/>
                <a:ea typeface="Cambria" panose="02040503050406030204" pitchFamily="18" charset="0"/>
                <a:cs typeface="Calibri"/>
              </a:rPr>
              <a:t>Cho biết</a:t>
            </a:r>
          </a:p>
          <a:p>
            <a:pPr algn="ctr">
              <a:lnSpc>
                <a:spcPct val="150000"/>
              </a:lnSpc>
            </a:pPr>
            <a:r>
              <a:rPr lang="vi-VN" sz="3200" dirty="0">
                <a:solidFill>
                  <a:srgbClr val="002060"/>
                </a:solidFill>
                <a:latin typeface="Cambria" panose="02040503050406030204" pitchFamily="18" charset="0"/>
                <a:ea typeface="Cambria" panose="02040503050406030204" pitchFamily="18" charset="0"/>
                <a:cs typeface="Calibri"/>
              </a:rPr>
              <a:t> m = 10, n = 5, p = 2</a:t>
            </a:r>
            <a:endParaRPr lang="en-US" sz="3200" dirty="0">
              <a:solidFill>
                <a:srgbClr val="002060"/>
              </a:solidFill>
              <a:latin typeface="Cambria" panose="02040503050406030204" pitchFamily="18" charset="0"/>
              <a:ea typeface="Cambria" panose="02040503050406030204" pitchFamily="18" charset="0"/>
              <a:cs typeface="Calibri"/>
            </a:endParaRPr>
          </a:p>
        </p:txBody>
      </p:sp>
      <p:sp>
        <p:nvSpPr>
          <p:cNvPr id="13" name="Rounded Rectangular Callout 12"/>
          <p:cNvSpPr/>
          <p:nvPr/>
        </p:nvSpPr>
        <p:spPr>
          <a:xfrm>
            <a:off x="681644" y="2452686"/>
            <a:ext cx="2585084"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rgbClr val="7030A0"/>
                </a:solidFill>
                <a:latin typeface="Cambria" panose="02040503050406030204" pitchFamily="18" charset="0"/>
                <a:ea typeface="Cambria" panose="02040503050406030204" pitchFamily="18" charset="0"/>
              </a:rPr>
              <a:t>m + n + p = ?</a:t>
            </a:r>
            <a:endParaRPr lang="en-US" sz="3200" dirty="0">
              <a:solidFill>
                <a:srgbClr val="7030A0"/>
              </a:solidFill>
              <a:latin typeface="Cambria" panose="02040503050406030204" pitchFamily="18" charset="0"/>
              <a:ea typeface="Cambria" panose="02040503050406030204" pitchFamily="18" charset="0"/>
            </a:endParaRPr>
          </a:p>
        </p:txBody>
      </p:sp>
      <p:sp>
        <p:nvSpPr>
          <p:cNvPr id="21" name="Rounded Rectangular Callout 20"/>
          <p:cNvSpPr/>
          <p:nvPr/>
        </p:nvSpPr>
        <p:spPr>
          <a:xfrm>
            <a:off x="8848887" y="2452686"/>
            <a:ext cx="2676173"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7030A0"/>
                </a:solidFill>
                <a:latin typeface="Cambria" panose="02040503050406030204" pitchFamily="18" charset="0"/>
                <a:ea typeface="Cambria" panose="02040503050406030204" pitchFamily="18" charset="0"/>
              </a:rPr>
              <a:t>m + (n + p) = ?</a:t>
            </a:r>
            <a:endParaRPr lang="en-US" sz="2800" dirty="0">
              <a:solidFill>
                <a:srgbClr val="7030A0"/>
              </a:solidFill>
              <a:latin typeface="Cambria" panose="02040503050406030204" pitchFamily="18" charset="0"/>
              <a:ea typeface="Cambria" panose="02040503050406030204" pitchFamily="18" charset="0"/>
            </a:endParaRPr>
          </a:p>
        </p:txBody>
      </p:sp>
      <p:pic>
        <p:nvPicPr>
          <p:cNvPr id="23" name="trick or treat">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12534900" y="2588004"/>
            <a:ext cx="609600" cy="609600"/>
          </a:xfrm>
          <a:prstGeom prst="rect">
            <a:avLst/>
          </a:prstGeom>
        </p:spPr>
      </p:pic>
    </p:spTree>
    <p:extLst>
      <p:ext uri="{BB962C8B-B14F-4D97-AF65-F5344CB8AC3E}">
        <p14:creationId xmlns:p14="http://schemas.microsoft.com/office/powerpoint/2010/main" val="249293708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 fill="hold"/>
                                        <p:tgtEl>
                                          <p:spTgt spid="7"/>
                                        </p:tgtEl>
                                      </p:cBhvr>
                                    </p:cmd>
                                  </p:childTnLst>
                                </p:cTn>
                              </p:par>
                            </p:childTnLst>
                          </p:cTn>
                        </p:par>
                        <p:par>
                          <p:cTn id="7" fill="hold">
                            <p:stCondLst>
                              <p:cond delay="650"/>
                            </p:stCondLst>
                            <p:childTnLst>
                              <p:par>
                                <p:cTn id="8" presetID="1" presetClass="exit" presetSubtype="0" fill="hold" nodeType="afterEffect">
                                  <p:stCondLst>
                                    <p:cond delay="1000"/>
                                  </p:stCondLst>
                                  <p:childTnLst>
                                    <p:set>
                                      <p:cBhvr>
                                        <p:cTn id="9" dur="1" fill="hold">
                                          <p:stCondLst>
                                            <p:cond delay="0"/>
                                          </p:stCondLst>
                                        </p:cTn>
                                        <p:tgtEl>
                                          <p:spTgt spid="4"/>
                                        </p:tgtEl>
                                        <p:attrNameLst>
                                          <p:attrName>style.visibility</p:attrName>
                                        </p:attrNameLst>
                                      </p:cBhvr>
                                      <p:to>
                                        <p:strVal val="hidden"/>
                                      </p:to>
                                    </p:set>
                                  </p:childTnLst>
                                </p:cTn>
                              </p:par>
                            </p:childTnLst>
                          </p:cTn>
                        </p:par>
                        <p:par>
                          <p:cTn id="10" fill="hold">
                            <p:stCondLst>
                              <p:cond delay="1650"/>
                            </p:stCondLst>
                            <p:childTnLst>
                              <p:par>
                                <p:cTn id="11" presetID="1" presetClass="mediacall" presetSubtype="0" fill="hold" nodeType="afterEffect">
                                  <p:stCondLst>
                                    <p:cond delay="0"/>
                                  </p:stCondLst>
                                  <p:childTnLst>
                                    <p:cmd type="call" cmd="playFrom(0.0)">
                                      <p:cBhvr>
                                        <p:cTn id="12" dur="534" fill="hold"/>
                                        <p:tgtEl>
                                          <p:spTgt spid="2"/>
                                        </p:tgtEl>
                                      </p:cBhvr>
                                    </p:cmd>
                                  </p:childTnLst>
                                </p:cTn>
                              </p:par>
                            </p:childTnLst>
                          </p:cTn>
                        </p:par>
                        <p:par>
                          <p:cTn id="13" fill="hold">
                            <p:stCondLst>
                              <p:cond delay="2184"/>
                            </p:stCondLst>
                            <p:childTnLst>
                              <p:par>
                                <p:cTn id="14" presetID="1" presetClass="mediacall" presetSubtype="0" fill="hold" nodeType="afterEffect">
                                  <p:stCondLst>
                                    <p:cond delay="0"/>
                                  </p:stCondLst>
                                  <p:childTnLst>
                                    <p:cmd type="call" cmd="playFrom(0.0)">
                                      <p:cBhvr>
                                        <p:cTn id="15" dur="1021" fill="hold"/>
                                        <p:tgtEl>
                                          <p:spTgt spid="23"/>
                                        </p:tgtEl>
                                      </p:cBhvr>
                                    </p:cmd>
                                  </p:childTnLst>
                                </p:cTn>
                              </p:par>
                            </p:childTnLst>
                          </p:cTn>
                        </p:par>
                        <p:par>
                          <p:cTn id="16" fill="hold">
                            <p:stCondLst>
                              <p:cond delay="3205"/>
                            </p:stCondLst>
                            <p:childTnLst>
                              <p:par>
                                <p:cTn id="17" presetID="10" presetClass="entr" presetSubtype="0" fill="hold" grpId="0"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4205"/>
                            </p:stCondLst>
                            <p:childTnLst>
                              <p:par>
                                <p:cTn id="21" presetID="17"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cTn>
                              </p:par>
                            </p:childTnLst>
                          </p:cTn>
                        </p:par>
                        <p:par>
                          <p:cTn id="25" fill="hold">
                            <p:stCondLst>
                              <p:cond delay="4705"/>
                            </p:stCondLst>
                            <p:childTnLst>
                              <p:par>
                                <p:cTn id="26" presetID="17"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strVal val="#ppt_h"/>
                                          </p:val>
                                        </p:tav>
                                        <p:tav tm="100000">
                                          <p:val>
                                            <p:strVal val="#ppt_h"/>
                                          </p:val>
                                        </p:tav>
                                      </p:tavLst>
                                    </p:anim>
                                  </p:childTnLst>
                                </p:cTn>
                              </p:par>
                            </p:childTnLst>
                          </p:cTn>
                        </p:par>
                        <p:par>
                          <p:cTn id="30" fill="hold">
                            <p:stCondLst>
                              <p:cond delay="5205"/>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16"/>
                                        </p:tgtEl>
                                        <p:attrNameLst>
                                          <p:attrName>r</p:attrName>
                                        </p:attrNameLst>
                                      </p:cBhvr>
                                    </p:animRot>
                                    <p:animRot by="-240000">
                                      <p:cBhvr>
                                        <p:cTn id="33" dur="200" fill="hold">
                                          <p:stCondLst>
                                            <p:cond delay="200"/>
                                          </p:stCondLst>
                                        </p:cTn>
                                        <p:tgtEl>
                                          <p:spTgt spid="16"/>
                                        </p:tgtEl>
                                        <p:attrNameLst>
                                          <p:attrName>r</p:attrName>
                                        </p:attrNameLst>
                                      </p:cBhvr>
                                    </p:animRot>
                                    <p:animRot by="240000">
                                      <p:cBhvr>
                                        <p:cTn id="34" dur="200" fill="hold">
                                          <p:stCondLst>
                                            <p:cond delay="400"/>
                                          </p:stCondLst>
                                        </p:cTn>
                                        <p:tgtEl>
                                          <p:spTgt spid="16"/>
                                        </p:tgtEl>
                                        <p:attrNameLst>
                                          <p:attrName>r</p:attrName>
                                        </p:attrNameLst>
                                      </p:cBhvr>
                                    </p:animRot>
                                    <p:animRot by="-240000">
                                      <p:cBhvr>
                                        <p:cTn id="35" dur="200" fill="hold">
                                          <p:stCondLst>
                                            <p:cond delay="600"/>
                                          </p:stCondLst>
                                        </p:cTn>
                                        <p:tgtEl>
                                          <p:spTgt spid="16"/>
                                        </p:tgtEl>
                                        <p:attrNameLst>
                                          <p:attrName>r</p:attrName>
                                        </p:attrNameLst>
                                      </p:cBhvr>
                                    </p:animRot>
                                    <p:animRot by="120000">
                                      <p:cBhvr>
                                        <p:cTn id="36" dur="200" fill="hold">
                                          <p:stCondLst>
                                            <p:cond delay="800"/>
                                          </p:stCondLst>
                                        </p:cTn>
                                        <p:tgtEl>
                                          <p:spTgt spid="1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7"/>
                                        </p:tgtEl>
                                        <p:attrNameLst>
                                          <p:attrName>r</p:attrName>
                                        </p:attrNameLst>
                                      </p:cBhvr>
                                    </p:animRot>
                                    <p:animRot by="-240000">
                                      <p:cBhvr>
                                        <p:cTn id="39" dur="200" fill="hold">
                                          <p:stCondLst>
                                            <p:cond delay="200"/>
                                          </p:stCondLst>
                                        </p:cTn>
                                        <p:tgtEl>
                                          <p:spTgt spid="17"/>
                                        </p:tgtEl>
                                        <p:attrNameLst>
                                          <p:attrName>r</p:attrName>
                                        </p:attrNameLst>
                                      </p:cBhvr>
                                    </p:animRot>
                                    <p:animRot by="240000">
                                      <p:cBhvr>
                                        <p:cTn id="40" dur="200" fill="hold">
                                          <p:stCondLst>
                                            <p:cond delay="400"/>
                                          </p:stCondLst>
                                        </p:cTn>
                                        <p:tgtEl>
                                          <p:spTgt spid="17"/>
                                        </p:tgtEl>
                                        <p:attrNameLst>
                                          <p:attrName>r</p:attrName>
                                        </p:attrNameLst>
                                      </p:cBhvr>
                                    </p:animRot>
                                    <p:animRot by="-240000">
                                      <p:cBhvr>
                                        <p:cTn id="41" dur="200" fill="hold">
                                          <p:stCondLst>
                                            <p:cond delay="600"/>
                                          </p:stCondLst>
                                        </p:cTn>
                                        <p:tgtEl>
                                          <p:spTgt spid="17"/>
                                        </p:tgtEl>
                                        <p:attrNameLst>
                                          <p:attrName>r</p:attrName>
                                        </p:attrNameLst>
                                      </p:cBhvr>
                                    </p:animRot>
                                    <p:animRot by="120000">
                                      <p:cBhvr>
                                        <p:cTn id="42" dur="200" fill="hold">
                                          <p:stCondLst>
                                            <p:cond delay="800"/>
                                          </p:stCondLst>
                                        </p:cTn>
                                        <p:tgtEl>
                                          <p:spTgt spid="17"/>
                                        </p:tgtEl>
                                        <p:attrNameLst>
                                          <p:attrName>r</p:attrName>
                                        </p:attrNameLst>
                                      </p:cBhvr>
                                    </p:animRot>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repeatCount="3000" fill="hold" nodeType="clickEffect">
                                  <p:stCondLst>
                                    <p:cond delay="0"/>
                                  </p:stCondLst>
                                  <p:childTnLst>
                                    <p:animEffect transition="out" filter="fade">
                                      <p:cBhvr>
                                        <p:cTn id="47" dur="500" tmFilter="0, 0; .2, .5; .8, .5; 1, 0"/>
                                        <p:tgtEl>
                                          <p:spTgt spid="16"/>
                                        </p:tgtEl>
                                      </p:cBhvr>
                                    </p:animEffect>
                                    <p:animScale>
                                      <p:cBhvr>
                                        <p:cTn id="48" dur="250" autoRev="1" fill="hold"/>
                                        <p:tgtEl>
                                          <p:spTgt spid="16"/>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2" name="drumroll.wav"/>
                                        </p:tgtEl>
                                      </p:cMediaNode>
                                    </p:audio>
                                  </p:subTnLst>
                                </p:cTn>
                              </p:par>
                            </p:childTnLst>
                          </p:cTn>
                        </p:par>
                        <p:par>
                          <p:cTn id="49" fill="hold">
                            <p:stCondLst>
                              <p:cond delay="1500"/>
                            </p:stCondLst>
                            <p:childTnLst>
                              <p:par>
                                <p:cTn id="50" presetID="23" presetClass="entr" presetSubtype="16"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childTnLst>
                                </p:cTn>
                              </p:par>
                              <p:par>
                                <p:cTn id="54" presetID="1" presetClass="mediacall" presetSubtype="0" fill="hold" nodeType="withEffect">
                                  <p:stCondLst>
                                    <p:cond delay="0"/>
                                  </p:stCondLst>
                                  <p:childTnLst>
                                    <p:cmd type="call" cmd="playFrom(0.0)">
                                      <p:cBhvr>
                                        <p:cTn id="55" dur="4963" fill="hold"/>
                                        <p:tgtEl>
                                          <p:spTgt spid="3"/>
                                        </p:tgtEl>
                                      </p:cBhvr>
                                    </p:cmd>
                                  </p:childTnLst>
                                </p:cTn>
                              </p:par>
                              <p:par>
                                <p:cTn id="56" presetID="32" presetClass="emph" presetSubtype="0" repeatCount="indefinite" fill="hold" nodeType="withEffect">
                                  <p:stCondLst>
                                    <p:cond delay="0"/>
                                  </p:stCondLst>
                                  <p:childTnLst>
                                    <p:animRot by="120000">
                                      <p:cBhvr>
                                        <p:cTn id="57" dur="100" fill="hold">
                                          <p:stCondLst>
                                            <p:cond delay="0"/>
                                          </p:stCondLst>
                                        </p:cTn>
                                        <p:tgtEl>
                                          <p:spTgt spid="18"/>
                                        </p:tgtEl>
                                        <p:attrNameLst>
                                          <p:attrName>r</p:attrName>
                                        </p:attrNameLst>
                                      </p:cBhvr>
                                    </p:animRot>
                                    <p:animRot by="-240000">
                                      <p:cBhvr>
                                        <p:cTn id="58" dur="200" fill="hold">
                                          <p:stCondLst>
                                            <p:cond delay="200"/>
                                          </p:stCondLst>
                                        </p:cTn>
                                        <p:tgtEl>
                                          <p:spTgt spid="18"/>
                                        </p:tgtEl>
                                        <p:attrNameLst>
                                          <p:attrName>r</p:attrName>
                                        </p:attrNameLst>
                                      </p:cBhvr>
                                    </p:animRot>
                                    <p:animRot by="240000">
                                      <p:cBhvr>
                                        <p:cTn id="59" dur="200" fill="hold">
                                          <p:stCondLst>
                                            <p:cond delay="400"/>
                                          </p:stCondLst>
                                        </p:cTn>
                                        <p:tgtEl>
                                          <p:spTgt spid="18"/>
                                        </p:tgtEl>
                                        <p:attrNameLst>
                                          <p:attrName>r</p:attrName>
                                        </p:attrNameLst>
                                      </p:cBhvr>
                                    </p:animRot>
                                    <p:animRot by="-240000">
                                      <p:cBhvr>
                                        <p:cTn id="60" dur="200" fill="hold">
                                          <p:stCondLst>
                                            <p:cond delay="600"/>
                                          </p:stCondLst>
                                        </p:cTn>
                                        <p:tgtEl>
                                          <p:spTgt spid="18"/>
                                        </p:tgtEl>
                                        <p:attrNameLst>
                                          <p:attrName>r</p:attrName>
                                        </p:attrNameLst>
                                      </p:cBhvr>
                                    </p:animRot>
                                    <p:animRot by="120000">
                                      <p:cBhvr>
                                        <p:cTn id="61"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repeatCount="3000" fill="hold" nodeType="clickEffect">
                                  <p:stCondLst>
                                    <p:cond delay="0"/>
                                  </p:stCondLst>
                                  <p:childTnLst>
                                    <p:animEffect transition="out" filter="fade">
                                      <p:cBhvr>
                                        <p:cTn id="66" dur="500" tmFilter="0, 0; .2, .5; .8, .5; 1, 0"/>
                                        <p:tgtEl>
                                          <p:spTgt spid="17"/>
                                        </p:tgtEl>
                                      </p:cBhvr>
                                    </p:animEffect>
                                    <p:animScale>
                                      <p:cBhvr>
                                        <p:cTn id="67" dur="250" autoRev="1" fill="hold"/>
                                        <p:tgtEl>
                                          <p:spTgt spid="17"/>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12" name="drumroll.wav"/>
                                        </p:tgtEl>
                                      </p:cMediaNode>
                                    </p:audio>
                                  </p:subTnLst>
                                </p:cTn>
                              </p:par>
                            </p:childTnLst>
                          </p:cTn>
                        </p:par>
                        <p:par>
                          <p:cTn id="68" fill="hold">
                            <p:stCondLst>
                              <p:cond delay="1500"/>
                            </p:stCondLst>
                            <p:childTnLst>
                              <p:par>
                                <p:cTn id="69" presetID="1" presetClass="entr" presetSubtype="0" fill="hold" nodeType="afterEffect">
                                  <p:stCondLst>
                                    <p:cond delay="0"/>
                                  </p:stCondLst>
                                  <p:childTnLst>
                                    <p:set>
                                      <p:cBhvr>
                                        <p:cTn id="70" dur="1" fill="hold">
                                          <p:stCondLst>
                                            <p:cond delay="0"/>
                                          </p:stCondLst>
                                        </p:cTn>
                                        <p:tgtEl>
                                          <p:spTgt spid="4"/>
                                        </p:tgtEl>
                                        <p:attrNameLst>
                                          <p:attrName>style.visibility</p:attrName>
                                        </p:attrNameLst>
                                      </p:cBhvr>
                                      <p:to>
                                        <p:strVal val="visible"/>
                                      </p:to>
                                    </p:set>
                                  </p:childTnLst>
                                </p:cTn>
                              </p:par>
                              <p:par>
                                <p:cTn id="71" presetID="1" presetClass="mediacall" presetSubtype="0" fill="hold" nodeType="withEffect">
                                  <p:stCondLst>
                                    <p:cond delay="0"/>
                                  </p:stCondLst>
                                  <p:childTnLst>
                                    <p:cmd type="call" cmd="playFrom(0.0)">
                                      <p:cBhvr>
                                        <p:cTn id="72" dur="719" fill="hold"/>
                                        <p:tgtEl>
                                          <p:spTgt spid="5"/>
                                        </p:tgtEl>
                                      </p:cBhvr>
                                    </p:cmd>
                                  </p:childTnLst>
                                </p:cTn>
                              </p:par>
                            </p:childTnLst>
                          </p:cTn>
                        </p:par>
                      </p:childTnLst>
                    </p:cTn>
                  </p:par>
                </p:childTnLst>
              </p:cTn>
              <p:nextCondLst>
                <p:cond evt="onClick" delay="0">
                  <p:tgtEl>
                    <p:spTgt spid="17"/>
                  </p:tgtEl>
                </p:cond>
              </p:nextCondLst>
            </p:seq>
            <p:audio>
              <p:cMediaNode vol="80000">
                <p:cTn id="73" fill="hold" display="0">
                  <p:stCondLst>
                    <p:cond delay="indefinite"/>
                  </p:stCondLst>
                  <p:endCondLst>
                    <p:cond evt="onStopAudio" delay="0">
                      <p:tgtEl>
                        <p:sldTgt/>
                      </p:tgtEl>
                    </p:cond>
                  </p:endCondLst>
                </p:cTn>
                <p:tgtEl>
                  <p:spTgt spid="2"/>
                </p:tgtEl>
              </p:cMediaNode>
            </p:audio>
            <p:audio>
              <p:cMediaNode vol="80000">
                <p:cTn id="74" fill="hold" display="0">
                  <p:stCondLst>
                    <p:cond delay="indefinite"/>
                  </p:stCondLst>
                  <p:endCondLst>
                    <p:cond evt="onStopAudio" delay="0">
                      <p:tgtEl>
                        <p:sldTgt/>
                      </p:tgtEl>
                    </p:cond>
                  </p:endCondLst>
                </p:cTn>
                <p:tgtEl>
                  <p:spTgt spid="3"/>
                </p:tgtEl>
              </p:cMediaNode>
            </p:audio>
            <p:audio>
              <p:cMediaNode vol="80000">
                <p:cTn id="75" fill="hold" display="0">
                  <p:stCondLst>
                    <p:cond delay="indefinite"/>
                  </p:stCondLst>
                  <p:endCondLst>
                    <p:cond evt="onStopAudio" delay="0">
                      <p:tgtEl>
                        <p:sldTgt/>
                      </p:tgtEl>
                    </p:cond>
                  </p:endCondLst>
                </p:cTn>
                <p:tgtEl>
                  <p:spTgt spid="5"/>
                </p:tgtEl>
              </p:cMediaNode>
            </p:audio>
            <p:audio>
              <p:cMediaNode vol="80000">
                <p:cTn id="76" fill="hold" display="0">
                  <p:stCondLst>
                    <p:cond delay="indefinite"/>
                  </p:stCondLst>
                  <p:endCondLst>
                    <p:cond evt="onStopAudio" delay="0">
                      <p:tgtEl>
                        <p:sldTgt/>
                      </p:tgtEl>
                    </p:cond>
                  </p:endCondLst>
                </p:cTn>
                <p:tgtEl>
                  <p:spTgt spid="7"/>
                </p:tgtEl>
              </p:cMediaNode>
            </p:audio>
            <p:audio>
              <p:cMediaNode vol="80000">
                <p:cTn id="77" fill="hold" display="0">
                  <p:stCondLst>
                    <p:cond delay="indefinite"/>
                  </p:stCondLst>
                  <p:endCondLst>
                    <p:cond evt="onStopAudio" delay="0">
                      <p:tgtEl>
                        <p:sldTgt/>
                      </p:tgtEl>
                    </p:cond>
                  </p:endCondLst>
                </p:cTn>
                <p:tgtEl>
                  <p:spTgt spid="23"/>
                </p:tgtEl>
              </p:cMediaNode>
            </p:audio>
          </p:childTnLst>
        </p:cTn>
      </p:par>
    </p:tnLst>
    <p:bldLst>
      <p:bldP spid="12" grpId="0" animBg="1"/>
      <p:bldP spid="13"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99000" y="1879600"/>
            <a:ext cx="2915210" cy="4968410"/>
          </a:xfrm>
          <a:prstGeom prst="rect">
            <a:avLst/>
          </a:prstGeom>
        </p:spPr>
      </p:pic>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84700" y="1879600"/>
            <a:ext cx="3029511" cy="4978400"/>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7154" y="4778255"/>
            <a:ext cx="880395" cy="742258"/>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61035" y="4778255"/>
            <a:ext cx="880395" cy="742258"/>
          </a:xfrm>
          <a:prstGeom prst="rect">
            <a:avLst/>
          </a:prstGeom>
        </p:spPr>
      </p:pic>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55748" y="4515608"/>
            <a:ext cx="2687414" cy="2693509"/>
          </a:xfrm>
          <a:prstGeom prst="rect">
            <a:avLst/>
          </a:prstGeom>
        </p:spPr>
      </p:pic>
      <p:pic>
        <p:nvPicPr>
          <p:cNvPr id="2" name="open doo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839700" y="6283429"/>
            <a:ext cx="609600" cy="609600"/>
          </a:xfrm>
          <a:prstGeom prst="rect">
            <a:avLst/>
          </a:prstGeom>
        </p:spPr>
      </p:pic>
      <p:pic>
        <p:nvPicPr>
          <p:cNvPr id="3" name="yeah">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9700" y="5557563"/>
            <a:ext cx="609600" cy="609600"/>
          </a:xfrm>
          <a:prstGeom prst="rect">
            <a:avLst/>
          </a:prstGeom>
        </p:spPr>
      </p:pic>
      <p:pic>
        <p:nvPicPr>
          <p:cNvPr id="5" name="close doo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3658850" y="6283429"/>
            <a:ext cx="609600" cy="609600"/>
          </a:xfrm>
          <a:prstGeom prst="rect">
            <a:avLst/>
          </a:prstGeom>
        </p:spPr>
      </p:pic>
      <p:pic>
        <p:nvPicPr>
          <p:cNvPr id="7" name="knock ">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3658850" y="5557563"/>
            <a:ext cx="609600" cy="609600"/>
          </a:xfrm>
          <a:prstGeom prst="rect">
            <a:avLst/>
          </a:prstGeom>
        </p:spPr>
      </p:pic>
      <p:sp>
        <p:nvSpPr>
          <p:cNvPr id="12" name="Cloud Callout 11"/>
          <p:cNvSpPr/>
          <p:nvPr/>
        </p:nvSpPr>
        <p:spPr>
          <a:xfrm>
            <a:off x="3004456" y="23071"/>
            <a:ext cx="6505303" cy="3174533"/>
          </a:xfrm>
          <a:prstGeom prst="cloudCallout">
            <a:avLst>
              <a:gd name="adj1" fmla="val -23459"/>
              <a:gd name="adj2" fmla="val 78599"/>
            </a:avLst>
          </a:prstGeom>
          <a:solidFill>
            <a:srgbClr val="FFC000">
              <a:alpha val="8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Cho biết</a:t>
            </a:r>
          </a:p>
          <a:p>
            <a:pPr marL="0" marR="0" lvl="0" indent="0" algn="ctr" defTabSz="914400" rtl="0" eaLnBrk="1" fontAlgn="auto" latinLnBrk="0" hangingPunct="1">
              <a:lnSpc>
                <a:spcPct val="150000"/>
              </a:lnSpc>
              <a:spcBef>
                <a:spcPts val="0"/>
              </a:spcBef>
              <a:spcAft>
                <a:spcPts val="0"/>
              </a:spcAft>
              <a:buClrTx/>
              <a:buSzTx/>
              <a:buFontTx/>
              <a:buNone/>
              <a:tabLst/>
              <a:defRPr/>
            </a:pPr>
            <a:r>
              <a:rPr lang="vi-VN" sz="3200" noProof="0" dirty="0">
                <a:solidFill>
                  <a:srgbClr val="002060"/>
                </a:solidFill>
                <a:latin typeface="Cambria" panose="02040503050406030204" pitchFamily="18" charset="0"/>
                <a:ea typeface="Cambria" panose="02040503050406030204" pitchFamily="18" charset="0"/>
              </a:rPr>
              <a:t>m = 15, n = 6, p = 5</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Rounded Rectangular Callout 12"/>
          <p:cNvSpPr/>
          <p:nvPr/>
        </p:nvSpPr>
        <p:spPr>
          <a:xfrm>
            <a:off x="681644" y="2452686"/>
            <a:ext cx="2585084"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srgbClr val="7030A0"/>
                </a:solidFill>
                <a:latin typeface="Cambria" panose="02040503050406030204" pitchFamily="18" charset="0"/>
                <a:ea typeface="Cambria" panose="02040503050406030204" pitchFamily="18" charset="0"/>
              </a:rPr>
              <a:t>m – n – p = ?</a:t>
            </a:r>
            <a:endPar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sp>
        <p:nvSpPr>
          <p:cNvPr id="21" name="Rounded Rectangular Callout 20"/>
          <p:cNvSpPr/>
          <p:nvPr/>
        </p:nvSpPr>
        <p:spPr>
          <a:xfrm>
            <a:off x="8848888" y="2452686"/>
            <a:ext cx="2585084"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dirty="0">
                <a:solidFill>
                  <a:srgbClr val="7030A0"/>
                </a:solidFill>
                <a:latin typeface="Cambria" panose="02040503050406030204" pitchFamily="18" charset="0"/>
                <a:ea typeface="Cambria" panose="02040503050406030204" pitchFamily="18" charset="0"/>
              </a:rPr>
              <a:t>m – (n + p) = ?</a:t>
            </a:r>
            <a:endParaRPr kumimoji="0" lang="en-US" sz="2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8" name="trick or treat">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12839700" y="4778255"/>
            <a:ext cx="609600" cy="609600"/>
          </a:xfrm>
          <a:prstGeom prst="rect">
            <a:avLst/>
          </a:prstGeom>
        </p:spPr>
      </p:pic>
    </p:spTree>
    <p:extLst>
      <p:ext uri="{BB962C8B-B14F-4D97-AF65-F5344CB8AC3E}">
        <p14:creationId xmlns:p14="http://schemas.microsoft.com/office/powerpoint/2010/main" val="304256363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 fill="hold"/>
                                        <p:tgtEl>
                                          <p:spTgt spid="7"/>
                                        </p:tgtEl>
                                      </p:cBhvr>
                                    </p:cmd>
                                  </p:childTnLst>
                                </p:cTn>
                              </p:par>
                            </p:childTnLst>
                          </p:cTn>
                        </p:par>
                        <p:par>
                          <p:cTn id="7" fill="hold">
                            <p:stCondLst>
                              <p:cond delay="650"/>
                            </p:stCondLst>
                            <p:childTnLst>
                              <p:par>
                                <p:cTn id="8" presetID="1" presetClass="exit" presetSubtype="0" fill="hold" nodeType="afterEffect">
                                  <p:stCondLst>
                                    <p:cond delay="1000"/>
                                  </p:stCondLst>
                                  <p:childTnLst>
                                    <p:set>
                                      <p:cBhvr>
                                        <p:cTn id="9" dur="1" fill="hold">
                                          <p:stCondLst>
                                            <p:cond delay="0"/>
                                          </p:stCondLst>
                                        </p:cTn>
                                        <p:tgtEl>
                                          <p:spTgt spid="4"/>
                                        </p:tgtEl>
                                        <p:attrNameLst>
                                          <p:attrName>style.visibility</p:attrName>
                                        </p:attrNameLst>
                                      </p:cBhvr>
                                      <p:to>
                                        <p:strVal val="hidden"/>
                                      </p:to>
                                    </p:set>
                                  </p:childTnLst>
                                </p:cTn>
                              </p:par>
                            </p:childTnLst>
                          </p:cTn>
                        </p:par>
                        <p:par>
                          <p:cTn id="10" fill="hold">
                            <p:stCondLst>
                              <p:cond delay="1650"/>
                            </p:stCondLst>
                            <p:childTnLst>
                              <p:par>
                                <p:cTn id="11" presetID="1" presetClass="mediacall" presetSubtype="0" fill="hold" nodeType="afterEffect">
                                  <p:stCondLst>
                                    <p:cond delay="0"/>
                                  </p:stCondLst>
                                  <p:childTnLst>
                                    <p:cmd type="call" cmd="playFrom(0.0)">
                                      <p:cBhvr>
                                        <p:cTn id="12" dur="534" fill="hold"/>
                                        <p:tgtEl>
                                          <p:spTgt spid="2"/>
                                        </p:tgtEl>
                                      </p:cBhvr>
                                    </p:cmd>
                                  </p:childTnLst>
                                </p:cTn>
                              </p:par>
                            </p:childTnLst>
                          </p:cTn>
                        </p:par>
                        <p:par>
                          <p:cTn id="13" fill="hold">
                            <p:stCondLst>
                              <p:cond delay="2184"/>
                            </p:stCondLst>
                            <p:childTnLst>
                              <p:par>
                                <p:cTn id="14" presetID="1" presetClass="mediacall" presetSubtype="0" fill="hold" nodeType="afterEffect">
                                  <p:stCondLst>
                                    <p:cond delay="0"/>
                                  </p:stCondLst>
                                  <p:childTnLst>
                                    <p:cmd type="call" cmd="playFrom(0.0)">
                                      <p:cBhvr>
                                        <p:cTn id="15" dur="1021" fill="hold"/>
                                        <p:tgtEl>
                                          <p:spTgt spid="8"/>
                                        </p:tgtEl>
                                      </p:cBhvr>
                                    </p:cmd>
                                  </p:childTnLst>
                                </p:cTn>
                              </p:par>
                            </p:childTnLst>
                          </p:cTn>
                        </p:par>
                        <p:par>
                          <p:cTn id="16" fill="hold">
                            <p:stCondLst>
                              <p:cond delay="3205"/>
                            </p:stCondLst>
                            <p:childTnLst>
                              <p:par>
                                <p:cTn id="17" presetID="10" presetClass="entr" presetSubtype="0" fill="hold" grpId="0"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4205"/>
                            </p:stCondLst>
                            <p:childTnLst>
                              <p:par>
                                <p:cTn id="21" presetID="17"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cTn>
                              </p:par>
                            </p:childTnLst>
                          </p:cTn>
                        </p:par>
                        <p:par>
                          <p:cTn id="25" fill="hold">
                            <p:stCondLst>
                              <p:cond delay="4705"/>
                            </p:stCondLst>
                            <p:childTnLst>
                              <p:par>
                                <p:cTn id="26" presetID="17"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strVal val="#ppt_h"/>
                                          </p:val>
                                        </p:tav>
                                        <p:tav tm="100000">
                                          <p:val>
                                            <p:strVal val="#ppt_h"/>
                                          </p:val>
                                        </p:tav>
                                      </p:tavLst>
                                    </p:anim>
                                  </p:childTnLst>
                                </p:cTn>
                              </p:par>
                            </p:childTnLst>
                          </p:cTn>
                        </p:par>
                        <p:par>
                          <p:cTn id="30" fill="hold">
                            <p:stCondLst>
                              <p:cond delay="5205"/>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16"/>
                                        </p:tgtEl>
                                        <p:attrNameLst>
                                          <p:attrName>r</p:attrName>
                                        </p:attrNameLst>
                                      </p:cBhvr>
                                    </p:animRot>
                                    <p:animRot by="-240000">
                                      <p:cBhvr>
                                        <p:cTn id="33" dur="200" fill="hold">
                                          <p:stCondLst>
                                            <p:cond delay="200"/>
                                          </p:stCondLst>
                                        </p:cTn>
                                        <p:tgtEl>
                                          <p:spTgt spid="16"/>
                                        </p:tgtEl>
                                        <p:attrNameLst>
                                          <p:attrName>r</p:attrName>
                                        </p:attrNameLst>
                                      </p:cBhvr>
                                    </p:animRot>
                                    <p:animRot by="240000">
                                      <p:cBhvr>
                                        <p:cTn id="34" dur="200" fill="hold">
                                          <p:stCondLst>
                                            <p:cond delay="400"/>
                                          </p:stCondLst>
                                        </p:cTn>
                                        <p:tgtEl>
                                          <p:spTgt spid="16"/>
                                        </p:tgtEl>
                                        <p:attrNameLst>
                                          <p:attrName>r</p:attrName>
                                        </p:attrNameLst>
                                      </p:cBhvr>
                                    </p:animRot>
                                    <p:animRot by="-240000">
                                      <p:cBhvr>
                                        <p:cTn id="35" dur="200" fill="hold">
                                          <p:stCondLst>
                                            <p:cond delay="600"/>
                                          </p:stCondLst>
                                        </p:cTn>
                                        <p:tgtEl>
                                          <p:spTgt spid="16"/>
                                        </p:tgtEl>
                                        <p:attrNameLst>
                                          <p:attrName>r</p:attrName>
                                        </p:attrNameLst>
                                      </p:cBhvr>
                                    </p:animRot>
                                    <p:animRot by="120000">
                                      <p:cBhvr>
                                        <p:cTn id="36" dur="200" fill="hold">
                                          <p:stCondLst>
                                            <p:cond delay="800"/>
                                          </p:stCondLst>
                                        </p:cTn>
                                        <p:tgtEl>
                                          <p:spTgt spid="1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7"/>
                                        </p:tgtEl>
                                        <p:attrNameLst>
                                          <p:attrName>r</p:attrName>
                                        </p:attrNameLst>
                                      </p:cBhvr>
                                    </p:animRot>
                                    <p:animRot by="-240000">
                                      <p:cBhvr>
                                        <p:cTn id="39" dur="200" fill="hold">
                                          <p:stCondLst>
                                            <p:cond delay="200"/>
                                          </p:stCondLst>
                                        </p:cTn>
                                        <p:tgtEl>
                                          <p:spTgt spid="17"/>
                                        </p:tgtEl>
                                        <p:attrNameLst>
                                          <p:attrName>r</p:attrName>
                                        </p:attrNameLst>
                                      </p:cBhvr>
                                    </p:animRot>
                                    <p:animRot by="240000">
                                      <p:cBhvr>
                                        <p:cTn id="40" dur="200" fill="hold">
                                          <p:stCondLst>
                                            <p:cond delay="400"/>
                                          </p:stCondLst>
                                        </p:cTn>
                                        <p:tgtEl>
                                          <p:spTgt spid="17"/>
                                        </p:tgtEl>
                                        <p:attrNameLst>
                                          <p:attrName>r</p:attrName>
                                        </p:attrNameLst>
                                      </p:cBhvr>
                                    </p:animRot>
                                    <p:animRot by="-240000">
                                      <p:cBhvr>
                                        <p:cTn id="41" dur="200" fill="hold">
                                          <p:stCondLst>
                                            <p:cond delay="600"/>
                                          </p:stCondLst>
                                        </p:cTn>
                                        <p:tgtEl>
                                          <p:spTgt spid="17"/>
                                        </p:tgtEl>
                                        <p:attrNameLst>
                                          <p:attrName>r</p:attrName>
                                        </p:attrNameLst>
                                      </p:cBhvr>
                                    </p:animRot>
                                    <p:animRot by="120000">
                                      <p:cBhvr>
                                        <p:cTn id="42" dur="200" fill="hold">
                                          <p:stCondLst>
                                            <p:cond delay="800"/>
                                          </p:stCondLst>
                                        </p:cTn>
                                        <p:tgtEl>
                                          <p:spTgt spid="17"/>
                                        </p:tgtEl>
                                        <p:attrNameLst>
                                          <p:attrName>r</p:attrName>
                                        </p:attrNameLst>
                                      </p:cBhvr>
                                    </p:animRot>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repeatCount="3000" fill="hold" nodeType="clickEffect">
                                  <p:stCondLst>
                                    <p:cond delay="0"/>
                                  </p:stCondLst>
                                  <p:childTnLst>
                                    <p:animEffect transition="out" filter="fade">
                                      <p:cBhvr>
                                        <p:cTn id="47" dur="500" tmFilter="0, 0; .2, .5; .8, .5; 1, 0"/>
                                        <p:tgtEl>
                                          <p:spTgt spid="16"/>
                                        </p:tgtEl>
                                      </p:cBhvr>
                                    </p:animEffect>
                                    <p:animScale>
                                      <p:cBhvr>
                                        <p:cTn id="48" dur="250" autoRev="1" fill="hold"/>
                                        <p:tgtEl>
                                          <p:spTgt spid="16"/>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2" name="drumroll.wav"/>
                                        </p:tgtEl>
                                      </p:cMediaNode>
                                    </p:audio>
                                  </p:subTnLst>
                                </p:cTn>
                              </p:par>
                            </p:childTnLst>
                          </p:cTn>
                        </p:par>
                        <p:par>
                          <p:cTn id="49" fill="hold">
                            <p:stCondLst>
                              <p:cond delay="1500"/>
                            </p:stCondLst>
                            <p:childTnLst>
                              <p:par>
                                <p:cTn id="50" presetID="1" presetClass="entr" presetSubtype="0"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childTnLst>
                                </p:cTn>
                              </p:par>
                              <p:par>
                                <p:cTn id="52" presetID="1" presetClass="mediacall" presetSubtype="0" fill="hold" nodeType="withEffect">
                                  <p:stCondLst>
                                    <p:cond delay="0"/>
                                  </p:stCondLst>
                                  <p:childTnLst>
                                    <p:cmd type="call" cmd="playFrom(0.0)">
                                      <p:cBhvr>
                                        <p:cTn id="53" dur="719" fill="hold"/>
                                        <p:tgtEl>
                                          <p:spTgt spid="5"/>
                                        </p:tgtEl>
                                      </p:cBhvr>
                                    </p:cmd>
                                  </p:childTnLst>
                                </p:cTn>
                              </p:par>
                            </p:childTnLst>
                          </p:cTn>
                        </p:par>
                      </p:childTnLst>
                    </p:cTn>
                  </p:par>
                </p:childTnLst>
              </p:cTn>
              <p:nextCondLst>
                <p:cond evt="onClick" delay="0">
                  <p:tgtEl>
                    <p:spTgt spid="16"/>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repeatCount="3000" fill="hold" nodeType="clickEffect">
                                  <p:stCondLst>
                                    <p:cond delay="0"/>
                                  </p:stCondLst>
                                  <p:childTnLst>
                                    <p:animEffect transition="out" filter="fade">
                                      <p:cBhvr>
                                        <p:cTn id="58" dur="500" tmFilter="0, 0; .2, .5; .8, .5; 1, 0"/>
                                        <p:tgtEl>
                                          <p:spTgt spid="17"/>
                                        </p:tgtEl>
                                      </p:cBhvr>
                                    </p:animEffect>
                                    <p:animScale>
                                      <p:cBhvr>
                                        <p:cTn id="59" dur="250" autoRev="1" fill="hold"/>
                                        <p:tgtEl>
                                          <p:spTgt spid="17"/>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12" name="drumroll.wav"/>
                                        </p:tgtEl>
                                      </p:cMediaNode>
                                    </p:audio>
                                  </p:subTnLst>
                                </p:cTn>
                              </p:par>
                            </p:childTnLst>
                          </p:cTn>
                        </p:par>
                        <p:par>
                          <p:cTn id="60" fill="hold">
                            <p:stCondLst>
                              <p:cond delay="1500"/>
                            </p:stCondLst>
                            <p:childTnLst>
                              <p:par>
                                <p:cTn id="61" presetID="23" presetClass="entr" presetSubtype="16"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ppt_w</p:attrName>
                                        </p:attrNameLst>
                                      </p:cBhvr>
                                      <p:tavLst>
                                        <p:tav tm="0">
                                          <p:val>
                                            <p:fltVal val="0"/>
                                          </p:val>
                                        </p:tav>
                                        <p:tav tm="100000">
                                          <p:val>
                                            <p:strVal val="#ppt_w"/>
                                          </p:val>
                                        </p:tav>
                                      </p:tavLst>
                                    </p:anim>
                                    <p:anim calcmode="lin" valueType="num">
                                      <p:cBhvr>
                                        <p:cTn id="64" dur="500" fill="hold"/>
                                        <p:tgtEl>
                                          <p:spTgt spid="18"/>
                                        </p:tgtEl>
                                        <p:attrNameLst>
                                          <p:attrName>ppt_h</p:attrName>
                                        </p:attrNameLst>
                                      </p:cBhvr>
                                      <p:tavLst>
                                        <p:tav tm="0">
                                          <p:val>
                                            <p:fltVal val="0"/>
                                          </p:val>
                                        </p:tav>
                                        <p:tav tm="100000">
                                          <p:val>
                                            <p:strVal val="#ppt_h"/>
                                          </p:val>
                                        </p:tav>
                                      </p:tavLst>
                                    </p:anim>
                                  </p:childTnLst>
                                </p:cTn>
                              </p:par>
                              <p:par>
                                <p:cTn id="65" presetID="1" presetClass="mediacall" presetSubtype="0" fill="hold" nodeType="withEffect">
                                  <p:stCondLst>
                                    <p:cond delay="0"/>
                                  </p:stCondLst>
                                  <p:childTnLst>
                                    <p:cmd type="call" cmd="playFrom(0.0)">
                                      <p:cBhvr>
                                        <p:cTn id="66" dur="4963" fill="hold"/>
                                        <p:tgtEl>
                                          <p:spTgt spid="3"/>
                                        </p:tgtEl>
                                      </p:cBhvr>
                                    </p:cmd>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8"/>
                                        </p:tgtEl>
                                        <p:attrNameLst>
                                          <p:attrName>r</p:attrName>
                                        </p:attrNameLst>
                                      </p:cBhvr>
                                    </p:animRot>
                                    <p:animRot by="-240000">
                                      <p:cBhvr>
                                        <p:cTn id="69" dur="200" fill="hold">
                                          <p:stCondLst>
                                            <p:cond delay="200"/>
                                          </p:stCondLst>
                                        </p:cTn>
                                        <p:tgtEl>
                                          <p:spTgt spid="18"/>
                                        </p:tgtEl>
                                        <p:attrNameLst>
                                          <p:attrName>r</p:attrName>
                                        </p:attrNameLst>
                                      </p:cBhvr>
                                    </p:animRot>
                                    <p:animRot by="240000">
                                      <p:cBhvr>
                                        <p:cTn id="70" dur="200" fill="hold">
                                          <p:stCondLst>
                                            <p:cond delay="400"/>
                                          </p:stCondLst>
                                        </p:cTn>
                                        <p:tgtEl>
                                          <p:spTgt spid="18"/>
                                        </p:tgtEl>
                                        <p:attrNameLst>
                                          <p:attrName>r</p:attrName>
                                        </p:attrNameLst>
                                      </p:cBhvr>
                                    </p:animRot>
                                    <p:animRot by="-240000">
                                      <p:cBhvr>
                                        <p:cTn id="71" dur="200" fill="hold">
                                          <p:stCondLst>
                                            <p:cond delay="600"/>
                                          </p:stCondLst>
                                        </p:cTn>
                                        <p:tgtEl>
                                          <p:spTgt spid="18"/>
                                        </p:tgtEl>
                                        <p:attrNameLst>
                                          <p:attrName>r</p:attrName>
                                        </p:attrNameLst>
                                      </p:cBhvr>
                                    </p:animRot>
                                    <p:animRot by="120000">
                                      <p:cBhvr>
                                        <p:cTn id="72"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7"/>
                  </p:tgtEl>
                </p:cond>
              </p:nextCondLst>
            </p:seq>
            <p:audio>
              <p:cMediaNode vol="80000">
                <p:cTn id="73" fill="hold" display="0">
                  <p:stCondLst>
                    <p:cond delay="indefinite"/>
                  </p:stCondLst>
                  <p:endCondLst>
                    <p:cond evt="onStopAudio" delay="0">
                      <p:tgtEl>
                        <p:sldTgt/>
                      </p:tgtEl>
                    </p:cond>
                  </p:endCondLst>
                </p:cTn>
                <p:tgtEl>
                  <p:spTgt spid="2"/>
                </p:tgtEl>
              </p:cMediaNode>
            </p:audio>
            <p:audio>
              <p:cMediaNode vol="80000">
                <p:cTn id="74" fill="hold" display="0">
                  <p:stCondLst>
                    <p:cond delay="indefinite"/>
                  </p:stCondLst>
                  <p:endCondLst>
                    <p:cond evt="onStopAudio" delay="0">
                      <p:tgtEl>
                        <p:sldTgt/>
                      </p:tgtEl>
                    </p:cond>
                  </p:endCondLst>
                </p:cTn>
                <p:tgtEl>
                  <p:spTgt spid="3"/>
                </p:tgtEl>
              </p:cMediaNode>
            </p:audio>
            <p:audio>
              <p:cMediaNode vol="80000">
                <p:cTn id="75" fill="hold" display="0">
                  <p:stCondLst>
                    <p:cond delay="indefinite"/>
                  </p:stCondLst>
                  <p:endCondLst>
                    <p:cond evt="onStopAudio" delay="0">
                      <p:tgtEl>
                        <p:sldTgt/>
                      </p:tgtEl>
                    </p:cond>
                  </p:endCondLst>
                </p:cTn>
                <p:tgtEl>
                  <p:spTgt spid="5"/>
                </p:tgtEl>
              </p:cMediaNode>
            </p:audio>
            <p:audio>
              <p:cMediaNode vol="80000">
                <p:cTn id="76" fill="hold" display="0">
                  <p:stCondLst>
                    <p:cond delay="indefinite"/>
                  </p:stCondLst>
                  <p:endCondLst>
                    <p:cond evt="onStopAudio" delay="0">
                      <p:tgtEl>
                        <p:sldTgt/>
                      </p:tgtEl>
                    </p:cond>
                  </p:endCondLst>
                </p:cTn>
                <p:tgtEl>
                  <p:spTgt spid="7"/>
                </p:tgtEl>
              </p:cMediaNode>
            </p:audio>
            <p:audio>
              <p:cMediaNode vol="80000">
                <p:cTn id="77" fill="hold" display="0">
                  <p:stCondLst>
                    <p:cond delay="indefinite"/>
                  </p:stCondLst>
                  <p:endCondLst>
                    <p:cond evt="onStopAudio" delay="0">
                      <p:tgtEl>
                        <p:sldTgt/>
                      </p:tgtEl>
                    </p:cond>
                  </p:endCondLst>
                </p:cTn>
                <p:tgtEl>
                  <p:spTgt spid="8"/>
                </p:tgtEl>
              </p:cMediaNode>
            </p:audio>
          </p:childTnLst>
        </p:cTn>
      </p:par>
    </p:tnLst>
    <p:bldLst>
      <p:bldP spid="12" grpId="0" animBg="1"/>
      <p:bldP spid="13"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99000" y="1879600"/>
            <a:ext cx="2915210" cy="4968410"/>
          </a:xfrm>
          <a:prstGeom prst="rect">
            <a:avLst/>
          </a:prstGeom>
        </p:spPr>
      </p:pic>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84700" y="1879600"/>
            <a:ext cx="3029511" cy="4978400"/>
          </a:xfrm>
          <a:prstGeom prst="rect">
            <a:avLst/>
          </a:prstGeom>
        </p:spPr>
      </p:pic>
      <p:pic>
        <p:nvPicPr>
          <p:cNvPr id="16" name="Picture 1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7154" y="4778255"/>
            <a:ext cx="880395" cy="742258"/>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61035" y="4778255"/>
            <a:ext cx="880395" cy="742258"/>
          </a:xfrm>
          <a:prstGeom prst="rect">
            <a:avLst/>
          </a:prstGeom>
        </p:spPr>
      </p:pic>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755748" y="4515608"/>
            <a:ext cx="2687414" cy="2693509"/>
          </a:xfrm>
          <a:prstGeom prst="rect">
            <a:avLst/>
          </a:prstGeom>
        </p:spPr>
      </p:pic>
      <p:pic>
        <p:nvPicPr>
          <p:cNvPr id="2" name="open doo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839700" y="6283429"/>
            <a:ext cx="609600" cy="609600"/>
          </a:xfrm>
          <a:prstGeom prst="rect">
            <a:avLst/>
          </a:prstGeom>
        </p:spPr>
      </p:pic>
      <p:pic>
        <p:nvPicPr>
          <p:cNvPr id="3" name="yeah">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839700" y="5557563"/>
            <a:ext cx="609600" cy="609600"/>
          </a:xfrm>
          <a:prstGeom prst="rect">
            <a:avLst/>
          </a:prstGeom>
        </p:spPr>
      </p:pic>
      <p:pic>
        <p:nvPicPr>
          <p:cNvPr id="5" name="close doo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3658850" y="6283429"/>
            <a:ext cx="609600" cy="609600"/>
          </a:xfrm>
          <a:prstGeom prst="rect">
            <a:avLst/>
          </a:prstGeom>
        </p:spPr>
      </p:pic>
      <p:pic>
        <p:nvPicPr>
          <p:cNvPr id="7" name="knock ">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3658850" y="5557563"/>
            <a:ext cx="609600" cy="609600"/>
          </a:xfrm>
          <a:prstGeom prst="rect">
            <a:avLst/>
          </a:prstGeom>
        </p:spPr>
      </p:pic>
      <p:sp>
        <p:nvSpPr>
          <p:cNvPr id="12" name="Cloud Callout 11"/>
          <p:cNvSpPr/>
          <p:nvPr/>
        </p:nvSpPr>
        <p:spPr>
          <a:xfrm>
            <a:off x="3004456" y="23071"/>
            <a:ext cx="6505303" cy="3174533"/>
          </a:xfrm>
          <a:prstGeom prst="cloudCallout">
            <a:avLst>
              <a:gd name="adj1" fmla="val -23459"/>
              <a:gd name="adj2" fmla="val 78599"/>
            </a:avLst>
          </a:prstGeom>
          <a:solidFill>
            <a:srgbClr val="FFC000">
              <a:alpha val="8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dirty="0">
                <a:solidFill>
                  <a:srgbClr val="002060"/>
                </a:solidFill>
                <a:latin typeface="Cambria" panose="02040503050406030204" pitchFamily="18" charset="0"/>
                <a:ea typeface="Cambria" panose="02040503050406030204" pitchFamily="18" charset="0"/>
                <a:cs typeface="Calibri"/>
              </a:rPr>
              <a:t>Cho biết</a:t>
            </a:r>
          </a:p>
          <a:p>
            <a:pPr algn="ctr">
              <a:lnSpc>
                <a:spcPct val="150000"/>
              </a:lnSpc>
            </a:pPr>
            <a:r>
              <a:rPr lang="vi-VN" sz="3200" dirty="0">
                <a:solidFill>
                  <a:srgbClr val="002060"/>
                </a:solidFill>
                <a:latin typeface="Cambria" panose="02040503050406030204" pitchFamily="18" charset="0"/>
                <a:ea typeface="Cambria" panose="02040503050406030204" pitchFamily="18" charset="0"/>
                <a:cs typeface="Calibri"/>
              </a:rPr>
              <a:t> m = 10, n = 5, p = 2</a:t>
            </a:r>
            <a:endParaRPr lang="en-US" sz="3200" dirty="0">
              <a:solidFill>
                <a:srgbClr val="002060"/>
              </a:solidFill>
              <a:latin typeface="Cambria" panose="02040503050406030204" pitchFamily="18" charset="0"/>
              <a:ea typeface="Cambria" panose="02040503050406030204" pitchFamily="18" charset="0"/>
              <a:cs typeface="Calibri"/>
            </a:endParaRPr>
          </a:p>
        </p:txBody>
      </p:sp>
      <mc:AlternateContent xmlns:mc="http://schemas.openxmlformats.org/markup-compatibility/2006" xmlns:a14="http://schemas.microsoft.com/office/drawing/2010/main">
        <mc:Choice Requires="a14">
          <p:sp>
            <p:nvSpPr>
              <p:cNvPr id="13" name="Rounded Rectangular Callout 12"/>
              <p:cNvSpPr/>
              <p:nvPr/>
            </p:nvSpPr>
            <p:spPr>
              <a:xfrm>
                <a:off x="681644" y="2452686"/>
                <a:ext cx="2585084"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000" dirty="0">
                    <a:solidFill>
                      <a:srgbClr val="7030A0"/>
                    </a:solidFill>
                    <a:latin typeface="Cambria" panose="02040503050406030204" pitchFamily="18" charset="0"/>
                    <a:ea typeface="Cambria" panose="02040503050406030204" pitchFamily="18" charset="0"/>
                  </a:rPr>
                  <a:t>m + n </a:t>
                </a:r>
                <a14:m>
                  <m:oMath xmlns:m="http://schemas.openxmlformats.org/officeDocument/2006/math">
                    <m:r>
                      <a:rPr lang="vi-VN" sz="3000" i="1" smtClean="0">
                        <a:solidFill>
                          <a:srgbClr val="7030A0"/>
                        </a:solidFill>
                        <a:latin typeface="Cambria Math" panose="02040503050406030204" pitchFamily="18" charset="0"/>
                        <a:ea typeface="Cambria Math" panose="02040503050406030204" pitchFamily="18" charset="0"/>
                      </a:rPr>
                      <m:t>×</m:t>
                    </m:r>
                  </m:oMath>
                </a14:m>
                <a:r>
                  <a:rPr kumimoji="0" lang="vi-VN" sz="3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p = ?</a:t>
                </a:r>
                <a:endParaRPr kumimoji="0" lang="en-US" sz="30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mc:Choice>
        <mc:Fallback xmlns="">
          <p:sp>
            <p:nvSpPr>
              <p:cNvPr id="13" name="Rounded Rectangular Callout 12"/>
              <p:cNvSpPr>
                <a:spLocks noRot="1" noChangeAspect="1" noMove="1" noResize="1" noEditPoints="1" noAdjustHandles="1" noChangeArrowheads="1" noChangeShapeType="1" noTextEdit="1"/>
              </p:cNvSpPr>
              <p:nvPr/>
            </p:nvSpPr>
            <p:spPr>
              <a:xfrm>
                <a:off x="681644" y="2452686"/>
                <a:ext cx="2585084" cy="2003074"/>
              </a:xfrm>
              <a:prstGeom prst="wedgeRoundRectCallout">
                <a:avLst/>
              </a:prstGeom>
              <a:blipFill rotWithShape="0">
                <a:blip r:embed="rId19"/>
                <a:stretch>
                  <a:fillRect l="-1643"/>
                </a:stretch>
              </a:blipFill>
              <a:ln>
                <a:solidFill>
                  <a:schemeClr val="accent4">
                    <a:lumMod val="75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ular Callout 20"/>
              <p:cNvSpPr/>
              <p:nvPr/>
            </p:nvSpPr>
            <p:spPr>
              <a:xfrm>
                <a:off x="8848888" y="2452686"/>
                <a:ext cx="2585084" cy="2003074"/>
              </a:xfrm>
              <a:prstGeom prst="wedgeRoundRectCallout">
                <a:avLst/>
              </a:prstGeom>
              <a:solidFill>
                <a:schemeClr val="accent4">
                  <a:lumMod val="60000"/>
                  <a:lumOff val="4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(m</a:t>
                </a:r>
                <a:r>
                  <a:rPr kumimoji="0" lang="vi-VN" sz="26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rPr>
                  <a:t> + n) </a:t>
                </a:r>
                <a14:m>
                  <m:oMath xmlns:m="http://schemas.openxmlformats.org/officeDocument/2006/math">
                    <m:r>
                      <a:rPr kumimoji="0" lang="vi-VN" sz="2600" b="0" i="1" u="none" strike="noStrike" kern="1200" cap="none" spc="0" normalizeH="0" noProof="0" smtClean="0">
                        <a:ln>
                          <a:noFill/>
                        </a:ln>
                        <a:solidFill>
                          <a:srgbClr val="7030A0"/>
                        </a:solidFill>
                        <a:effectLst/>
                        <a:uLnTx/>
                        <a:uFillTx/>
                        <a:latin typeface="Cambria Math" panose="02040503050406030204" pitchFamily="18" charset="0"/>
                        <a:ea typeface="Cambria Math" panose="02040503050406030204" pitchFamily="18" charset="0"/>
                      </a:rPr>
                      <m:t>×</m:t>
                    </m:r>
                  </m:oMath>
                </a14:m>
                <a:r>
                  <a:rPr kumimoji="0" lang="vi-VN" sz="26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p</a:t>
                </a:r>
                <a:r>
                  <a:rPr kumimoji="0" lang="vi-VN" sz="26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rPr>
                  <a:t> = ?</a:t>
                </a:r>
                <a:endParaRPr kumimoji="0" lang="en-US" sz="26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mc:Choice>
        <mc:Fallback xmlns="">
          <p:sp>
            <p:nvSpPr>
              <p:cNvPr id="21" name="Rounded Rectangular Callout 20"/>
              <p:cNvSpPr>
                <a:spLocks noRot="1" noChangeAspect="1" noMove="1" noResize="1" noEditPoints="1" noAdjustHandles="1" noChangeArrowheads="1" noChangeShapeType="1" noTextEdit="1"/>
              </p:cNvSpPr>
              <p:nvPr/>
            </p:nvSpPr>
            <p:spPr>
              <a:xfrm>
                <a:off x="8848888" y="2452686"/>
                <a:ext cx="2585084" cy="2003074"/>
              </a:xfrm>
              <a:prstGeom prst="wedgeRoundRectCallout">
                <a:avLst/>
              </a:prstGeom>
              <a:blipFill rotWithShape="0">
                <a:blip r:embed="rId20"/>
                <a:stretch>
                  <a:fillRect l="-235"/>
                </a:stretch>
              </a:blipFill>
              <a:ln>
                <a:solidFill>
                  <a:schemeClr val="accent4">
                    <a:lumMod val="75000"/>
                  </a:schemeClr>
                </a:solidFill>
              </a:ln>
            </p:spPr>
            <p:txBody>
              <a:bodyPr/>
              <a:lstStyle/>
              <a:p>
                <a:r>
                  <a:rPr lang="en-US">
                    <a:noFill/>
                  </a:rPr>
                  <a:t> </a:t>
                </a:r>
              </a:p>
            </p:txBody>
          </p:sp>
        </mc:Fallback>
      </mc:AlternateContent>
      <p:pic>
        <p:nvPicPr>
          <p:cNvPr id="8" name="trick or treat">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12839700" y="4910913"/>
            <a:ext cx="609600" cy="609600"/>
          </a:xfrm>
          <a:prstGeom prst="rect">
            <a:avLst/>
          </a:prstGeom>
        </p:spPr>
      </p:pic>
    </p:spTree>
    <p:extLst>
      <p:ext uri="{BB962C8B-B14F-4D97-AF65-F5344CB8AC3E}">
        <p14:creationId xmlns:p14="http://schemas.microsoft.com/office/powerpoint/2010/main" val="253739030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 fill="hold"/>
                                        <p:tgtEl>
                                          <p:spTgt spid="7"/>
                                        </p:tgtEl>
                                      </p:cBhvr>
                                    </p:cmd>
                                  </p:childTnLst>
                                </p:cTn>
                              </p:par>
                            </p:childTnLst>
                          </p:cTn>
                        </p:par>
                        <p:par>
                          <p:cTn id="7" fill="hold">
                            <p:stCondLst>
                              <p:cond delay="650"/>
                            </p:stCondLst>
                            <p:childTnLst>
                              <p:par>
                                <p:cTn id="8" presetID="1" presetClass="exit" presetSubtype="0" fill="hold" nodeType="afterEffect">
                                  <p:stCondLst>
                                    <p:cond delay="1000"/>
                                  </p:stCondLst>
                                  <p:childTnLst>
                                    <p:set>
                                      <p:cBhvr>
                                        <p:cTn id="9" dur="1" fill="hold">
                                          <p:stCondLst>
                                            <p:cond delay="0"/>
                                          </p:stCondLst>
                                        </p:cTn>
                                        <p:tgtEl>
                                          <p:spTgt spid="4"/>
                                        </p:tgtEl>
                                        <p:attrNameLst>
                                          <p:attrName>style.visibility</p:attrName>
                                        </p:attrNameLst>
                                      </p:cBhvr>
                                      <p:to>
                                        <p:strVal val="hidden"/>
                                      </p:to>
                                    </p:set>
                                  </p:childTnLst>
                                </p:cTn>
                              </p:par>
                            </p:childTnLst>
                          </p:cTn>
                        </p:par>
                        <p:par>
                          <p:cTn id="10" fill="hold">
                            <p:stCondLst>
                              <p:cond delay="1650"/>
                            </p:stCondLst>
                            <p:childTnLst>
                              <p:par>
                                <p:cTn id="11" presetID="1" presetClass="mediacall" presetSubtype="0" fill="hold" nodeType="afterEffect">
                                  <p:stCondLst>
                                    <p:cond delay="0"/>
                                  </p:stCondLst>
                                  <p:childTnLst>
                                    <p:cmd type="call" cmd="playFrom(0.0)">
                                      <p:cBhvr>
                                        <p:cTn id="12" dur="534" fill="hold"/>
                                        <p:tgtEl>
                                          <p:spTgt spid="2"/>
                                        </p:tgtEl>
                                      </p:cBhvr>
                                    </p:cmd>
                                  </p:childTnLst>
                                </p:cTn>
                              </p:par>
                            </p:childTnLst>
                          </p:cTn>
                        </p:par>
                        <p:par>
                          <p:cTn id="13" fill="hold">
                            <p:stCondLst>
                              <p:cond delay="2184"/>
                            </p:stCondLst>
                            <p:childTnLst>
                              <p:par>
                                <p:cTn id="14" presetID="1" presetClass="mediacall" presetSubtype="0" fill="hold" nodeType="afterEffect">
                                  <p:stCondLst>
                                    <p:cond delay="0"/>
                                  </p:stCondLst>
                                  <p:childTnLst>
                                    <p:cmd type="call" cmd="playFrom(0.0)">
                                      <p:cBhvr>
                                        <p:cTn id="15" dur="1021" fill="hold"/>
                                        <p:tgtEl>
                                          <p:spTgt spid="8"/>
                                        </p:tgtEl>
                                      </p:cBhvr>
                                    </p:cmd>
                                  </p:childTnLst>
                                </p:cTn>
                              </p:par>
                            </p:childTnLst>
                          </p:cTn>
                        </p:par>
                        <p:par>
                          <p:cTn id="16" fill="hold">
                            <p:stCondLst>
                              <p:cond delay="3205"/>
                            </p:stCondLst>
                            <p:childTnLst>
                              <p:par>
                                <p:cTn id="17" presetID="10" presetClass="entr" presetSubtype="0" fill="hold" grpId="0" nodeType="after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4205"/>
                            </p:stCondLst>
                            <p:childTnLst>
                              <p:par>
                                <p:cTn id="21" presetID="17" presetClass="entr" presetSubtype="1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strVal val="#ppt_h"/>
                                          </p:val>
                                        </p:tav>
                                        <p:tav tm="100000">
                                          <p:val>
                                            <p:strVal val="#ppt_h"/>
                                          </p:val>
                                        </p:tav>
                                      </p:tavLst>
                                    </p:anim>
                                  </p:childTnLst>
                                </p:cTn>
                              </p:par>
                            </p:childTnLst>
                          </p:cTn>
                        </p:par>
                        <p:par>
                          <p:cTn id="25" fill="hold">
                            <p:stCondLst>
                              <p:cond delay="4705"/>
                            </p:stCondLst>
                            <p:childTnLst>
                              <p:par>
                                <p:cTn id="26" presetID="17"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strVal val="#ppt_h"/>
                                          </p:val>
                                        </p:tav>
                                        <p:tav tm="100000">
                                          <p:val>
                                            <p:strVal val="#ppt_h"/>
                                          </p:val>
                                        </p:tav>
                                      </p:tavLst>
                                    </p:anim>
                                  </p:childTnLst>
                                </p:cTn>
                              </p:par>
                            </p:childTnLst>
                          </p:cTn>
                        </p:par>
                        <p:par>
                          <p:cTn id="30" fill="hold">
                            <p:stCondLst>
                              <p:cond delay="5205"/>
                            </p:stCondLst>
                            <p:childTnLst>
                              <p:par>
                                <p:cTn id="31" presetID="32" presetClass="emph" presetSubtype="0" repeatCount="indefinite" fill="hold" nodeType="afterEffect">
                                  <p:stCondLst>
                                    <p:cond delay="0"/>
                                  </p:stCondLst>
                                  <p:childTnLst>
                                    <p:animRot by="120000">
                                      <p:cBhvr>
                                        <p:cTn id="32" dur="100" fill="hold">
                                          <p:stCondLst>
                                            <p:cond delay="0"/>
                                          </p:stCondLst>
                                        </p:cTn>
                                        <p:tgtEl>
                                          <p:spTgt spid="16"/>
                                        </p:tgtEl>
                                        <p:attrNameLst>
                                          <p:attrName>r</p:attrName>
                                        </p:attrNameLst>
                                      </p:cBhvr>
                                    </p:animRot>
                                    <p:animRot by="-240000">
                                      <p:cBhvr>
                                        <p:cTn id="33" dur="200" fill="hold">
                                          <p:stCondLst>
                                            <p:cond delay="200"/>
                                          </p:stCondLst>
                                        </p:cTn>
                                        <p:tgtEl>
                                          <p:spTgt spid="16"/>
                                        </p:tgtEl>
                                        <p:attrNameLst>
                                          <p:attrName>r</p:attrName>
                                        </p:attrNameLst>
                                      </p:cBhvr>
                                    </p:animRot>
                                    <p:animRot by="240000">
                                      <p:cBhvr>
                                        <p:cTn id="34" dur="200" fill="hold">
                                          <p:stCondLst>
                                            <p:cond delay="400"/>
                                          </p:stCondLst>
                                        </p:cTn>
                                        <p:tgtEl>
                                          <p:spTgt spid="16"/>
                                        </p:tgtEl>
                                        <p:attrNameLst>
                                          <p:attrName>r</p:attrName>
                                        </p:attrNameLst>
                                      </p:cBhvr>
                                    </p:animRot>
                                    <p:animRot by="-240000">
                                      <p:cBhvr>
                                        <p:cTn id="35" dur="200" fill="hold">
                                          <p:stCondLst>
                                            <p:cond delay="600"/>
                                          </p:stCondLst>
                                        </p:cTn>
                                        <p:tgtEl>
                                          <p:spTgt spid="16"/>
                                        </p:tgtEl>
                                        <p:attrNameLst>
                                          <p:attrName>r</p:attrName>
                                        </p:attrNameLst>
                                      </p:cBhvr>
                                    </p:animRot>
                                    <p:animRot by="120000">
                                      <p:cBhvr>
                                        <p:cTn id="36" dur="200" fill="hold">
                                          <p:stCondLst>
                                            <p:cond delay="800"/>
                                          </p:stCondLst>
                                        </p:cTn>
                                        <p:tgtEl>
                                          <p:spTgt spid="16"/>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17"/>
                                        </p:tgtEl>
                                        <p:attrNameLst>
                                          <p:attrName>r</p:attrName>
                                        </p:attrNameLst>
                                      </p:cBhvr>
                                    </p:animRot>
                                    <p:animRot by="-240000">
                                      <p:cBhvr>
                                        <p:cTn id="39" dur="200" fill="hold">
                                          <p:stCondLst>
                                            <p:cond delay="200"/>
                                          </p:stCondLst>
                                        </p:cTn>
                                        <p:tgtEl>
                                          <p:spTgt spid="17"/>
                                        </p:tgtEl>
                                        <p:attrNameLst>
                                          <p:attrName>r</p:attrName>
                                        </p:attrNameLst>
                                      </p:cBhvr>
                                    </p:animRot>
                                    <p:animRot by="240000">
                                      <p:cBhvr>
                                        <p:cTn id="40" dur="200" fill="hold">
                                          <p:stCondLst>
                                            <p:cond delay="400"/>
                                          </p:stCondLst>
                                        </p:cTn>
                                        <p:tgtEl>
                                          <p:spTgt spid="17"/>
                                        </p:tgtEl>
                                        <p:attrNameLst>
                                          <p:attrName>r</p:attrName>
                                        </p:attrNameLst>
                                      </p:cBhvr>
                                    </p:animRot>
                                    <p:animRot by="-240000">
                                      <p:cBhvr>
                                        <p:cTn id="41" dur="200" fill="hold">
                                          <p:stCondLst>
                                            <p:cond delay="600"/>
                                          </p:stCondLst>
                                        </p:cTn>
                                        <p:tgtEl>
                                          <p:spTgt spid="17"/>
                                        </p:tgtEl>
                                        <p:attrNameLst>
                                          <p:attrName>r</p:attrName>
                                        </p:attrNameLst>
                                      </p:cBhvr>
                                    </p:animRot>
                                    <p:animRot by="120000">
                                      <p:cBhvr>
                                        <p:cTn id="42" dur="200" fill="hold">
                                          <p:stCondLst>
                                            <p:cond delay="800"/>
                                          </p:stCondLst>
                                        </p:cTn>
                                        <p:tgtEl>
                                          <p:spTgt spid="17"/>
                                        </p:tgtEl>
                                        <p:attrNameLst>
                                          <p:attrName>r</p:attrName>
                                        </p:attrNameLst>
                                      </p:cBhvr>
                                    </p:animRot>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repeatCount="3000" fill="hold" nodeType="clickEffect">
                                  <p:stCondLst>
                                    <p:cond delay="0"/>
                                  </p:stCondLst>
                                  <p:childTnLst>
                                    <p:animEffect transition="out" filter="fade">
                                      <p:cBhvr>
                                        <p:cTn id="47" dur="500" tmFilter="0, 0; .2, .5; .8, .5; 1, 0"/>
                                        <p:tgtEl>
                                          <p:spTgt spid="16"/>
                                        </p:tgtEl>
                                      </p:cBhvr>
                                    </p:animEffect>
                                    <p:animScale>
                                      <p:cBhvr>
                                        <p:cTn id="48" dur="250" autoRev="1" fill="hold"/>
                                        <p:tgtEl>
                                          <p:spTgt spid="16"/>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2" name="drumroll.wav"/>
                                        </p:tgtEl>
                                      </p:cMediaNode>
                                    </p:audio>
                                  </p:subTnLst>
                                </p:cTn>
                              </p:par>
                            </p:childTnLst>
                          </p:cTn>
                        </p:par>
                        <p:par>
                          <p:cTn id="49" fill="hold">
                            <p:stCondLst>
                              <p:cond delay="1500"/>
                            </p:stCondLst>
                            <p:childTnLst>
                              <p:par>
                                <p:cTn id="50" presetID="1" presetClass="entr" presetSubtype="0"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childTnLst>
                                </p:cTn>
                              </p:par>
                              <p:par>
                                <p:cTn id="52" presetID="1" presetClass="mediacall" presetSubtype="0" fill="hold" nodeType="withEffect">
                                  <p:stCondLst>
                                    <p:cond delay="0"/>
                                  </p:stCondLst>
                                  <p:childTnLst>
                                    <p:cmd type="call" cmd="playFrom(0.0)">
                                      <p:cBhvr>
                                        <p:cTn id="53" dur="719" fill="hold"/>
                                        <p:tgtEl>
                                          <p:spTgt spid="5"/>
                                        </p:tgtEl>
                                      </p:cBhvr>
                                    </p:cmd>
                                  </p:childTnLst>
                                </p:cTn>
                              </p:par>
                            </p:childTnLst>
                          </p:cTn>
                        </p:par>
                      </p:childTnLst>
                    </p:cTn>
                  </p:par>
                </p:childTnLst>
              </p:cTn>
              <p:nextCondLst>
                <p:cond evt="onClick" delay="0">
                  <p:tgtEl>
                    <p:spTgt spid="16"/>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repeatCount="3000" fill="hold" nodeType="clickEffect">
                                  <p:stCondLst>
                                    <p:cond delay="0"/>
                                  </p:stCondLst>
                                  <p:childTnLst>
                                    <p:animEffect transition="out" filter="fade">
                                      <p:cBhvr>
                                        <p:cTn id="58" dur="500" tmFilter="0, 0; .2, .5; .8, .5; 1, 0"/>
                                        <p:tgtEl>
                                          <p:spTgt spid="17"/>
                                        </p:tgtEl>
                                      </p:cBhvr>
                                    </p:animEffect>
                                    <p:animScale>
                                      <p:cBhvr>
                                        <p:cTn id="59" dur="250" autoRev="1" fill="hold"/>
                                        <p:tgtEl>
                                          <p:spTgt spid="17"/>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12" name="drumroll.wav"/>
                                        </p:tgtEl>
                                      </p:cMediaNode>
                                    </p:audio>
                                  </p:subTnLst>
                                </p:cTn>
                              </p:par>
                            </p:childTnLst>
                          </p:cTn>
                        </p:par>
                        <p:par>
                          <p:cTn id="60" fill="hold">
                            <p:stCondLst>
                              <p:cond delay="1500"/>
                            </p:stCondLst>
                            <p:childTnLst>
                              <p:par>
                                <p:cTn id="61" presetID="23" presetClass="entr" presetSubtype="16"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ppt_w</p:attrName>
                                        </p:attrNameLst>
                                      </p:cBhvr>
                                      <p:tavLst>
                                        <p:tav tm="0">
                                          <p:val>
                                            <p:fltVal val="0"/>
                                          </p:val>
                                        </p:tav>
                                        <p:tav tm="100000">
                                          <p:val>
                                            <p:strVal val="#ppt_w"/>
                                          </p:val>
                                        </p:tav>
                                      </p:tavLst>
                                    </p:anim>
                                    <p:anim calcmode="lin" valueType="num">
                                      <p:cBhvr>
                                        <p:cTn id="64" dur="500" fill="hold"/>
                                        <p:tgtEl>
                                          <p:spTgt spid="18"/>
                                        </p:tgtEl>
                                        <p:attrNameLst>
                                          <p:attrName>ppt_h</p:attrName>
                                        </p:attrNameLst>
                                      </p:cBhvr>
                                      <p:tavLst>
                                        <p:tav tm="0">
                                          <p:val>
                                            <p:fltVal val="0"/>
                                          </p:val>
                                        </p:tav>
                                        <p:tav tm="100000">
                                          <p:val>
                                            <p:strVal val="#ppt_h"/>
                                          </p:val>
                                        </p:tav>
                                      </p:tavLst>
                                    </p:anim>
                                  </p:childTnLst>
                                </p:cTn>
                              </p:par>
                              <p:par>
                                <p:cTn id="65" presetID="1" presetClass="mediacall" presetSubtype="0" fill="hold" nodeType="withEffect">
                                  <p:stCondLst>
                                    <p:cond delay="0"/>
                                  </p:stCondLst>
                                  <p:childTnLst>
                                    <p:cmd type="call" cmd="playFrom(0.0)">
                                      <p:cBhvr>
                                        <p:cTn id="66" dur="4963" fill="hold"/>
                                        <p:tgtEl>
                                          <p:spTgt spid="3"/>
                                        </p:tgtEl>
                                      </p:cBhvr>
                                    </p:cmd>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8"/>
                                        </p:tgtEl>
                                        <p:attrNameLst>
                                          <p:attrName>r</p:attrName>
                                        </p:attrNameLst>
                                      </p:cBhvr>
                                    </p:animRot>
                                    <p:animRot by="-240000">
                                      <p:cBhvr>
                                        <p:cTn id="69" dur="200" fill="hold">
                                          <p:stCondLst>
                                            <p:cond delay="200"/>
                                          </p:stCondLst>
                                        </p:cTn>
                                        <p:tgtEl>
                                          <p:spTgt spid="18"/>
                                        </p:tgtEl>
                                        <p:attrNameLst>
                                          <p:attrName>r</p:attrName>
                                        </p:attrNameLst>
                                      </p:cBhvr>
                                    </p:animRot>
                                    <p:animRot by="240000">
                                      <p:cBhvr>
                                        <p:cTn id="70" dur="200" fill="hold">
                                          <p:stCondLst>
                                            <p:cond delay="400"/>
                                          </p:stCondLst>
                                        </p:cTn>
                                        <p:tgtEl>
                                          <p:spTgt spid="18"/>
                                        </p:tgtEl>
                                        <p:attrNameLst>
                                          <p:attrName>r</p:attrName>
                                        </p:attrNameLst>
                                      </p:cBhvr>
                                    </p:animRot>
                                    <p:animRot by="-240000">
                                      <p:cBhvr>
                                        <p:cTn id="71" dur="200" fill="hold">
                                          <p:stCondLst>
                                            <p:cond delay="600"/>
                                          </p:stCondLst>
                                        </p:cTn>
                                        <p:tgtEl>
                                          <p:spTgt spid="18"/>
                                        </p:tgtEl>
                                        <p:attrNameLst>
                                          <p:attrName>r</p:attrName>
                                        </p:attrNameLst>
                                      </p:cBhvr>
                                    </p:animRot>
                                    <p:animRot by="120000">
                                      <p:cBhvr>
                                        <p:cTn id="72" dur="200" fill="hold">
                                          <p:stCondLst>
                                            <p:cond delay="800"/>
                                          </p:stCondLst>
                                        </p:cTn>
                                        <p:tgtEl>
                                          <p:spTgt spid="18"/>
                                        </p:tgtEl>
                                        <p:attrNameLst>
                                          <p:attrName>r</p:attrName>
                                        </p:attrNameLst>
                                      </p:cBhvr>
                                    </p:animRot>
                                  </p:childTnLst>
                                </p:cTn>
                              </p:par>
                            </p:childTnLst>
                          </p:cTn>
                        </p:par>
                      </p:childTnLst>
                    </p:cTn>
                  </p:par>
                </p:childTnLst>
              </p:cTn>
              <p:nextCondLst>
                <p:cond evt="onClick" delay="0">
                  <p:tgtEl>
                    <p:spTgt spid="17"/>
                  </p:tgtEl>
                </p:cond>
              </p:nextCondLst>
            </p:seq>
            <p:audio>
              <p:cMediaNode vol="80000">
                <p:cTn id="73" fill="hold" display="0">
                  <p:stCondLst>
                    <p:cond delay="indefinite"/>
                  </p:stCondLst>
                  <p:endCondLst>
                    <p:cond evt="onStopAudio" delay="0">
                      <p:tgtEl>
                        <p:sldTgt/>
                      </p:tgtEl>
                    </p:cond>
                  </p:endCondLst>
                </p:cTn>
                <p:tgtEl>
                  <p:spTgt spid="2"/>
                </p:tgtEl>
              </p:cMediaNode>
            </p:audio>
            <p:audio>
              <p:cMediaNode vol="80000">
                <p:cTn id="74" fill="hold" display="0">
                  <p:stCondLst>
                    <p:cond delay="indefinite"/>
                  </p:stCondLst>
                  <p:endCondLst>
                    <p:cond evt="onStopAudio" delay="0">
                      <p:tgtEl>
                        <p:sldTgt/>
                      </p:tgtEl>
                    </p:cond>
                  </p:endCondLst>
                </p:cTn>
                <p:tgtEl>
                  <p:spTgt spid="3"/>
                </p:tgtEl>
              </p:cMediaNode>
            </p:audio>
            <p:audio>
              <p:cMediaNode vol="80000">
                <p:cTn id="75" fill="hold" display="0">
                  <p:stCondLst>
                    <p:cond delay="indefinite"/>
                  </p:stCondLst>
                  <p:endCondLst>
                    <p:cond evt="onStopAudio" delay="0">
                      <p:tgtEl>
                        <p:sldTgt/>
                      </p:tgtEl>
                    </p:cond>
                  </p:endCondLst>
                </p:cTn>
                <p:tgtEl>
                  <p:spTgt spid="5"/>
                </p:tgtEl>
              </p:cMediaNode>
            </p:audio>
            <p:audio>
              <p:cMediaNode vol="80000">
                <p:cTn id="76" fill="hold" display="0">
                  <p:stCondLst>
                    <p:cond delay="indefinite"/>
                  </p:stCondLst>
                  <p:endCondLst>
                    <p:cond evt="onStopAudio" delay="0">
                      <p:tgtEl>
                        <p:sldTgt/>
                      </p:tgtEl>
                    </p:cond>
                  </p:endCondLst>
                </p:cTn>
                <p:tgtEl>
                  <p:spTgt spid="7"/>
                </p:tgtEl>
              </p:cMediaNode>
            </p:audio>
            <p:audio>
              <p:cMediaNode vol="80000">
                <p:cTn id="77" fill="hold" display="0">
                  <p:stCondLst>
                    <p:cond delay="indefinite"/>
                  </p:stCondLst>
                  <p:endCondLst>
                    <p:cond evt="onStopAudio" delay="0">
                      <p:tgtEl>
                        <p:sldTgt/>
                      </p:tgtEl>
                    </p:cond>
                  </p:endCondLst>
                </p:cTn>
                <p:tgtEl>
                  <p:spTgt spid="8"/>
                </p:tgtEl>
              </p:cMediaNode>
            </p:audio>
          </p:childTnLst>
        </p:cTn>
      </p:par>
    </p:tnLst>
    <p:bldLst>
      <p:bldP spid="12" grpId="0" animBg="1"/>
      <p:bldP spid="13"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274EA5EE2C96234183A9376392CFB4B4" ma:contentTypeVersion="8" ma:contentTypeDescription="Tạo tài liệu mới." ma:contentTypeScope="" ma:versionID="0251f9f5209d8b11791ef8b27a28dfdd">
  <xsd:schema xmlns:xsd="http://www.w3.org/2001/XMLSchema" xmlns:xs="http://www.w3.org/2001/XMLSchema" xmlns:p="http://schemas.microsoft.com/office/2006/metadata/properties" xmlns:ns2="56568334-b38c-437c-9116-9209b71f020d" targetNamespace="http://schemas.microsoft.com/office/2006/metadata/properties" ma:root="true" ma:fieldsID="c2467c01573676f831ba9174d16627d0" ns2:_="">
    <xsd:import namespace="56568334-b38c-437c-9116-9209b71f020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568334-b38c-437c-9116-9209b71f02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AA7672A-A53C-4789-9C20-E508F64A44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568334-b38c-437c-9116-9209b71f02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6107AC6-AAF6-49AE-B9C5-A777BD2F5258}">
  <ds:schemaRefs>
    <ds:schemaRef ds:uri="http://schemas.microsoft.com/sharepoint/v3/contenttype/forms"/>
  </ds:schemaRefs>
</ds:datastoreItem>
</file>

<file path=customXml/itemProps3.xml><?xml version="1.0" encoding="utf-8"?>
<ds:datastoreItem xmlns:ds="http://schemas.openxmlformats.org/officeDocument/2006/customXml" ds:itemID="{41A896AE-F23B-4AEF-9B3F-BA092AAF7FF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345</TotalTime>
  <Words>537</Words>
  <Application>Microsoft Office PowerPoint</Application>
  <PresentationFormat>Widescreen</PresentationFormat>
  <Paragraphs>81</Paragraphs>
  <Slides>12</Slides>
  <Notes>0</Notes>
  <HiddenSlides>0</HiddenSlides>
  <MMClips>16</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12</vt:i4>
      </vt:variant>
    </vt:vector>
  </HeadingPairs>
  <TitlesOfParts>
    <vt:vector size="27" baseType="lpstr">
      <vt:lpstr>.VnMystical</vt:lpstr>
      <vt:lpstr>.VnTime</vt:lpstr>
      <vt:lpstr>Calibri Light</vt:lpstr>
      <vt:lpstr>Times New Roman</vt:lpstr>
      <vt:lpstr>Action Jackson</vt:lpstr>
      <vt:lpstr>Calibri</vt:lpstr>
      <vt:lpstr>微软雅黑</vt:lpstr>
      <vt:lpstr>Cambria Math</vt:lpstr>
      <vt:lpstr>义启紫水晶体</vt:lpstr>
      <vt:lpstr>等线</vt:lpstr>
      <vt:lpstr>Arial</vt:lpstr>
      <vt:lpstr>Cambria</vt:lpstr>
      <vt:lpstr>Bookman Old Style</vt:lpstr>
      <vt:lpstr>Office Theme</vt:lpstr>
      <vt:lpstr>3_Office Theme</vt:lpstr>
      <vt:lpstr>Thứ … ngày … tháng 10 năm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DELL</cp:lastModifiedBy>
  <cp:revision>55</cp:revision>
  <dcterms:created xsi:type="dcterms:W3CDTF">2018-10-24T01:42:02Z</dcterms:created>
  <dcterms:modified xsi:type="dcterms:W3CDTF">2021-10-09T10:02:35Z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0x010100274EA5EE2C96234183A9376392CFB4B4</vt:lpwstr>
  </property>
</Properties>
</file>