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300" r:id="rId5"/>
    <p:sldId id="263" r:id="rId6"/>
    <p:sldId id="316" r:id="rId7"/>
    <p:sldId id="309" r:id="rId8"/>
    <p:sldId id="310" r:id="rId9"/>
    <p:sldId id="311" r:id="rId10"/>
    <p:sldId id="312" r:id="rId11"/>
    <p:sldId id="313" r:id="rId12"/>
    <p:sldId id="314" r:id="rId13"/>
    <p:sldId id="296" r:id="rId14"/>
    <p:sldId id="315" r:id="rId15"/>
    <p:sldId id="298" r:id="rId16"/>
    <p:sldId id="299" r:id="rId17"/>
    <p:sldId id="3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970751"/>
              </p:ext>
            </p:extLst>
          </p:nvPr>
        </p:nvGraphicFramePr>
        <p:xfrm>
          <a:off x="2878110" y="1484025"/>
          <a:ext cx="6490741" cy="82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110" y="1484025"/>
                        <a:ext cx="6490741" cy="824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02" y="2739800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903" y="10634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78358" y="499275"/>
            <a:ext cx="9609432" cy="1128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VÀ ĐÀO </a:t>
            </a:r>
            <a:r>
              <a:rPr lang="en-US" sz="2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 </a:t>
            </a:r>
            <a:r>
              <a:rPr lang="en-US" sz="2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sz="2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3714" y="2977604"/>
            <a:ext cx="10322560" cy="12208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TIẾT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4600"/>
              </a:lnSpc>
            </a:pP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 HÁT BÀI: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07305" y="943481"/>
            <a:ext cx="3882452" cy="0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4" y="14129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23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2893102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Ta                  phi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62764" y="2893099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03209" y="2893100"/>
            <a:ext cx="764862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8" y="4613530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ta        phi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1946848"/>
            <a:ext cx="1148035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3662788"/>
            <a:ext cx="114803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8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313796" y="343968"/>
            <a:ext cx="11540762" cy="6160956"/>
          </a:xfrm>
          <a:prstGeom prst="rect">
            <a:avLst/>
          </a:prstGeom>
          <a:solidFill>
            <a:srgbClr val="0033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796" y="4566079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            Ta                  phi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8" y="1661427"/>
            <a:ext cx="11570963" cy="287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2178" y="2567655"/>
            <a:ext cx="1154076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Ta           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Ta  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59719" y="288052"/>
            <a:ext cx="11687441" cy="641579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08906" y="715014"/>
            <a:ext cx="361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194872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6780" y="2072917"/>
            <a:ext cx="67445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29525" y="2072917"/>
            <a:ext cx="76486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7" b="22439"/>
          <a:stretch/>
        </p:blipFill>
        <p:spPr bwMode="auto">
          <a:xfrm>
            <a:off x="259719" y="1289154"/>
            <a:ext cx="11412955" cy="6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369697" y="2036119"/>
            <a:ext cx="111727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Ta                  phi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6" y="2442249"/>
            <a:ext cx="11397469" cy="81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9697" y="3252435"/>
            <a:ext cx="11172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ta        phi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7" y="3495947"/>
            <a:ext cx="11570963" cy="287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9696" y="4275357"/>
            <a:ext cx="115709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Ta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           Ta               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9719" y="6334510"/>
            <a:ext cx="11680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            Ta                  phi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2" y="239842"/>
            <a:ext cx="11407515" cy="4497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 NGỰA TA PHI NHANH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					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5" y="704539"/>
            <a:ext cx="11302583" cy="590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5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464" y="397868"/>
            <a:ext cx="1154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KẾT HỢP GÕ ĐỆM THEO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464" y="957741"/>
            <a:ext cx="11540762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x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x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x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x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x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x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59763" y="1054654"/>
            <a:ext cx="11422505" cy="505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xx    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xx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x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x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xx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763" y="352987"/>
            <a:ext cx="1142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 KẾT HỢP GÕ ĐỆM THEO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8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63" y="494675"/>
            <a:ext cx="11407515" cy="44970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						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4" y="1004342"/>
            <a:ext cx="11422505" cy="554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0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https://i.pinimg.com/564x/94/76/5f/94765f3e1a8dedb2cf625705d3b79a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6622"/>
            <a:ext cx="11565577" cy="63070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6" descr="Luyện thanh nhạc tại nhà để có giọng như ca sĩ - Học âm nhạc Young Bea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7975" y="253399"/>
            <a:ext cx="71164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MỘT SỐ TRÒ CHƠI ÂM NHẠC CHO TRẺ MẦM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609231"/>
            <a:ext cx="11565576" cy="9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16" y="2033847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817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808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101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844" y="269823"/>
            <a:ext cx="11617376" cy="6250898"/>
          </a:xfrm>
          <a:solidFill>
            <a:schemeClr val="hlink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Trên ngựa ta phi nhanh - nhacthieunhiaz.co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2" y="299803"/>
            <a:ext cx="11422505" cy="6325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950" y="89941"/>
            <a:ext cx="7135319" cy="80946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284813"/>
            <a:ext cx="4137285" cy="62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92120" y="586412"/>
            <a:ext cx="739014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4/4/1924,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(nay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Kim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4774" y="254835"/>
            <a:ext cx="11422505" cy="5966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pic>
        <p:nvPicPr>
          <p:cNvPr id="4" name="Picture 49" descr="bai hat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9932" r="8087" b="9706"/>
          <a:stretch>
            <a:fillRect/>
          </a:stretch>
        </p:blipFill>
        <p:spPr bwMode="auto">
          <a:xfrm>
            <a:off x="344774" y="254835"/>
            <a:ext cx="11422505" cy="638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0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.pinimg.com/564x/ee/9d/8f/ee9d8f7ea362fdff754a10ffb5b97e7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1" y="286603"/>
            <a:ext cx="11450470" cy="63560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65779" y="1142579"/>
            <a:ext cx="64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 GIỌNG</a:t>
            </a:r>
          </a:p>
        </p:txBody>
      </p:sp>
    </p:spTree>
    <p:extLst>
      <p:ext uri="{BB962C8B-B14F-4D97-AF65-F5344CB8AC3E}">
        <p14:creationId xmlns:p14="http://schemas.microsoft.com/office/powerpoint/2010/main" val="108654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701" r="204"/>
          <a:stretch/>
        </p:blipFill>
        <p:spPr bwMode="auto">
          <a:xfrm>
            <a:off x="331339" y="1827188"/>
            <a:ext cx="11397526" cy="12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3091437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16256" y="3113680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06912" y="3082030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64257" y="3035750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3"/>
          <a:stretch/>
        </p:blipFill>
        <p:spPr bwMode="auto">
          <a:xfrm>
            <a:off x="331339" y="3620074"/>
            <a:ext cx="11442391" cy="10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339" y="4650673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147823" y="4650673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84860" y="4619023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87672" y="4626468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5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2893102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5588" y="2893101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883457" y="2893102"/>
            <a:ext cx="764862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8" y="4613530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la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810597" y="4593047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63563" y="4569906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6" b="9205"/>
          <a:stretch/>
        </p:blipFill>
        <p:spPr bwMode="auto">
          <a:xfrm>
            <a:off x="286474" y="1978703"/>
            <a:ext cx="11540762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14519"/>
          <a:stretch/>
        </p:blipFill>
        <p:spPr bwMode="auto">
          <a:xfrm>
            <a:off x="308906" y="3424446"/>
            <a:ext cx="11518330" cy="108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0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59719" y="244457"/>
            <a:ext cx="11687441" cy="641579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31338" y="4856077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08906" y="845267"/>
            <a:ext cx="361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194872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5585" y="4848253"/>
            <a:ext cx="658267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45562" y="4789862"/>
            <a:ext cx="640651" cy="4156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103" y="6150244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la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769554" y="6135592"/>
            <a:ext cx="67445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7294" y="6154521"/>
            <a:ext cx="76486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3" b="792"/>
          <a:stretch/>
        </p:blipFill>
        <p:spPr bwMode="auto">
          <a:xfrm>
            <a:off x="273655" y="4029889"/>
            <a:ext cx="11477643" cy="75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14519"/>
          <a:stretch/>
        </p:blipFill>
        <p:spPr bwMode="auto">
          <a:xfrm>
            <a:off x="259720" y="5330738"/>
            <a:ext cx="11518330" cy="77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701" r="-227" b="938"/>
          <a:stretch/>
        </p:blipFill>
        <p:spPr bwMode="auto">
          <a:xfrm>
            <a:off x="259720" y="1445159"/>
            <a:ext cx="11446710" cy="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719" y="2326347"/>
            <a:ext cx="11446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716254" y="2233704"/>
            <a:ext cx="793177" cy="4987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21008" y="2289567"/>
            <a:ext cx="764862" cy="4428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5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2" r="98" b="1389"/>
          <a:stretch/>
        </p:blipFill>
        <p:spPr bwMode="auto">
          <a:xfrm>
            <a:off x="320122" y="2795744"/>
            <a:ext cx="11431176" cy="83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313" y="3627939"/>
            <a:ext cx="1134834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phi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126803" y="3626698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34606" y="3601752"/>
            <a:ext cx="764862" cy="421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98413" y="2289567"/>
            <a:ext cx="674452" cy="4025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12842" y="3594728"/>
            <a:ext cx="674452" cy="4025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9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684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Giới thiệu tác giả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NGỰA TA PHI NHANH          Nhạc và lời: Phong Nhã</vt:lpstr>
      <vt:lpstr>PowerPoint Presentation</vt:lpstr>
      <vt:lpstr>PowerPoint Presentation</vt:lpstr>
      <vt:lpstr>TRÊN NGỰA TA PHI NHANH          Nhạc và lời: Phong Nhã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admin</cp:lastModifiedBy>
  <cp:revision>178</cp:revision>
  <dcterms:created xsi:type="dcterms:W3CDTF">2020-04-05T09:01:56Z</dcterms:created>
  <dcterms:modified xsi:type="dcterms:W3CDTF">2021-10-28T13:25:13Z</dcterms:modified>
</cp:coreProperties>
</file>