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324" r:id="rId4"/>
    <p:sldId id="325" r:id="rId5"/>
    <p:sldId id="318" r:id="rId6"/>
    <p:sldId id="320" r:id="rId7"/>
    <p:sldId id="321" r:id="rId8"/>
    <p:sldId id="322" r:id="rId9"/>
    <p:sldId id="323" r:id="rId10"/>
    <p:sldId id="326" r:id="rId11"/>
    <p:sldId id="327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61370"/>
              </p:ext>
            </p:extLst>
          </p:nvPr>
        </p:nvGraphicFramePr>
        <p:xfrm>
          <a:off x="2975212" y="1386644"/>
          <a:ext cx="6387152" cy="58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212" y="1386644"/>
                        <a:ext cx="6387152" cy="586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3" y="1151028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8489" y="2936161"/>
            <a:ext cx="11464119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2 BÀI HÁT: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 ƠI LẮNG NGHE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TẬP: TĐN SỐ 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667000"/>
            <a:ext cx="11277600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1412" tIns="45706" rIns="91412" bIns="45706" anchor="ctr"/>
          <a:lstStyle/>
          <a:p>
            <a:pPr algn="ctr"/>
            <a:r>
              <a:rPr lang="en-US" sz="360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360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sz="2800">
                <a:solidFill>
                  <a:schemeClr val="accent2"/>
                </a:solidFill>
                <a:cs typeface="Times New Roman" pitchFamily="18" charset="0"/>
              </a:rPr>
              <a:t>ÂM NHẠC</a:t>
            </a:r>
            <a:endParaRPr lang="en-US" sz="32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508000" y="2057400"/>
            <a:ext cx="10972800" cy="762000"/>
          </a:xfrm>
          <a:noFill/>
        </p:spPr>
        <p:txBody>
          <a:bodyPr lIns="91412" tIns="45706" rIns="91412" bIns="45706"/>
          <a:lstStyle/>
          <a:p>
            <a:pPr marL="838200" indent="-838200" algn="l" eaLnBrk="1" hangingPunct="1"/>
            <a:r>
              <a:rPr lang="en-US" dirty="0" smtClean="0"/>
              <a:t>      </a:t>
            </a:r>
            <a:r>
              <a:rPr lang="en-US" sz="3600" dirty="0" smtClean="0"/>
              <a:t>1. </a:t>
            </a:r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nhạc</a:t>
            </a:r>
            <a:r>
              <a:rPr lang="en-US" sz="3600" dirty="0"/>
              <a:t>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 </a:t>
            </a:r>
            <a:r>
              <a:rPr lang="en-US" sz="3600" dirty="0" err="1" smtClean="0"/>
              <a:t>gõ</a:t>
            </a:r>
            <a:r>
              <a:rPr lang="en-US" sz="3600" dirty="0" smtClean="0"/>
              <a:t>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tấu</a:t>
            </a:r>
            <a:endParaRPr lang="en-US" sz="3600" dirty="0" smtClean="0"/>
          </a:p>
        </p:txBody>
      </p:sp>
      <p:pic>
        <p:nvPicPr>
          <p:cNvPr id="12294" name="Picture 6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5689600" y="42672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5" name="Picture 7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10464800" y="42672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6" name="Picture 8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5181600" y="55626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7" name="Picture 9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10160000" y="5638800"/>
            <a:ext cx="239184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0160000" y="60960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10363200" y="609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0" y="-42863"/>
            <a:ext cx="12211051" cy="6900863"/>
            <a:chOff x="-9" y="-18"/>
            <a:chExt cx="5769" cy="4347"/>
          </a:xfrm>
        </p:grpSpPr>
        <p:pic>
          <p:nvPicPr>
            <p:cNvPr id="7181" name="Picture 13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2" name="Picture 14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3" name="Picture 15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4" name="Picture 16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185" name="Group 17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7213" name="AutoShape 18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4" name="AutoShape 19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5" name="AutoShape 20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AutoShape 21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7" name="AutoShape 22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3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4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6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7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8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4" name="AutoShape 29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6" name="Group 30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7201" name="AutoShape 3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2" name="AutoShape 3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3" name="AutoShape 3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4" name="AutoShape 3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5" name="AutoShape 3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6" name="AutoShape 3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7" name="AutoShape 3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8" name="AutoShape 3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AutoShape 3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AutoShape 4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1" name="AutoShape 4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2" name="AutoShape 4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7" name="Group 43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7195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0" name="AutoShape 4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8" name="Group 50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7189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AutoShape 56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6792" y="297497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848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3" grpId="0"/>
      <p:bldP spid="122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667000"/>
            <a:ext cx="11277600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1412" tIns="45706" rIns="91412" bIns="45706" anchor="ctr"/>
          <a:lstStyle/>
          <a:p>
            <a:pPr algn="ctr"/>
            <a:r>
              <a:rPr lang="en-US" sz="360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360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sz="2800">
                <a:solidFill>
                  <a:schemeClr val="accent2"/>
                </a:solidFill>
                <a:cs typeface="Times New Roman" pitchFamily="18" charset="0"/>
              </a:rPr>
              <a:t>ÂM NHẠC</a:t>
            </a:r>
            <a:endParaRPr lang="en-US" sz="32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508000" y="2057400"/>
            <a:ext cx="10972800" cy="762000"/>
          </a:xfrm>
          <a:noFill/>
        </p:spPr>
        <p:txBody>
          <a:bodyPr lIns="91412" tIns="45706" rIns="91412" bIns="45706"/>
          <a:lstStyle/>
          <a:p>
            <a:pPr marL="838200" indent="-838200" algn="l" eaLnBrk="1" hangingPunct="1"/>
            <a:r>
              <a:rPr lang="en-US" dirty="0" smtClean="0"/>
              <a:t>      </a:t>
            </a:r>
            <a:r>
              <a:rPr lang="en-US" sz="3600" dirty="0" smtClean="0"/>
              <a:t>ĐỌC CẢ BÀI CÓ LỜI</a:t>
            </a:r>
          </a:p>
        </p:txBody>
      </p:sp>
      <p:pic>
        <p:nvPicPr>
          <p:cNvPr id="12294" name="Picture 6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5689600" y="42672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5" name="Picture 7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10464800" y="42672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6" name="Picture 8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5181600" y="5562601"/>
            <a:ext cx="186267" cy="454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297" name="Picture 9" descr="t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</a:blip>
          <a:srcRect/>
          <a:stretch>
            <a:fillRect/>
          </a:stretch>
        </p:blipFill>
        <p:spPr bwMode="auto">
          <a:xfrm>
            <a:off x="10160000" y="5638800"/>
            <a:ext cx="239184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0160000" y="60960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10363200" y="609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0" y="-42863"/>
            <a:ext cx="12211051" cy="6900863"/>
            <a:chOff x="-9" y="-18"/>
            <a:chExt cx="5769" cy="4347"/>
          </a:xfrm>
        </p:grpSpPr>
        <p:pic>
          <p:nvPicPr>
            <p:cNvPr id="7181" name="Picture 13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2" name="Picture 14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3" name="Picture 15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4" name="Picture 16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185" name="Group 17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7213" name="AutoShape 18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4" name="AutoShape 19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5" name="AutoShape 20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AutoShape 21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7" name="AutoShape 22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3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4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6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7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8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4" name="AutoShape 29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6" name="Group 30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7201" name="AutoShape 3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2" name="AutoShape 3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3" name="AutoShape 3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4" name="AutoShape 3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5" name="AutoShape 3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6" name="AutoShape 3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7" name="AutoShape 3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8" name="AutoShape 3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AutoShape 3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AutoShape 4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1" name="AutoShape 4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2" name="AutoShape 4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7" name="Group 43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7195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0" name="AutoShape 4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8" name="Group 50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7189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AutoShape 56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1162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3" grpId="0"/>
      <p:bldP spid="122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5" y="968991"/>
            <a:ext cx="11405684" cy="56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645" y="417227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XIN CHÀO VÀ HẸN GẶP LẠI</a:t>
            </a:r>
            <a:endParaRPr lang="vi-VN" sz="3200" b="1" i="1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 TẬP BÀI HÁT: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652434" y="17891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18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984250"/>
            <a:ext cx="12192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0" y="1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alt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 ca Ba – na - Sưu tầm, dịch lời: TÔ NGỌC THANH</a:t>
            </a:r>
          </a:p>
          <a:p>
            <a:pPr eaLnBrk="1" hangingPunct="1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0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Tha thiết, hồn nhiên</a:t>
            </a:r>
            <a:endParaRPr lang="vi-VN" altLang="en-US" sz="200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_ban_oi_lang_nghe_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1200" y="152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3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905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 idx="4294967295"/>
          </p:nvPr>
        </p:nvSpPr>
        <p:spPr>
          <a:xfrm>
            <a:off x="1117600" y="1"/>
            <a:ext cx="10261600" cy="923925"/>
          </a:xfrm>
        </p:spPr>
        <p:txBody>
          <a:bodyPr/>
          <a:lstStyle/>
          <a:p>
            <a:pPr algn="ctr" eaLnBrk="1" hangingPunct="1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4294967295"/>
          </p:nvPr>
        </p:nvSpPr>
        <p:spPr>
          <a:xfrm>
            <a:off x="508000" y="1524000"/>
            <a:ext cx="11684000" cy="49530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1140584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GÕ ĐỆM THEO PHÁCH</a:t>
            </a:r>
            <a:endParaRPr lang="en-US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_ban_oi_lang_nghe_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114058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8997"/>
      </p:ext>
    </p:extLst>
  </p:cSld>
  <p:clrMapOvr>
    <a:masterClrMapping/>
  </p:clrMapOvr>
  <p:transition spd="slow" advTm="37923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2087159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4400" b="1" kern="0" dirty="0" err="1">
                <a:solidFill>
                  <a:schemeClr val="bg1"/>
                </a:solidFill>
              </a:rPr>
              <a:t>Nội</a:t>
            </a:r>
            <a:r>
              <a:rPr lang="en-US" sz="4400" b="1" kern="0" dirty="0">
                <a:solidFill>
                  <a:schemeClr val="bg1"/>
                </a:solidFill>
              </a:rPr>
              <a:t> dung 2: </a:t>
            </a:r>
            <a:r>
              <a:rPr lang="en-US" sz="4400" b="1" kern="0" dirty="0" err="1">
                <a:solidFill>
                  <a:schemeClr val="bg1"/>
                </a:solidFill>
              </a:rPr>
              <a:t>Ôn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tập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đọc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nhạc</a:t>
            </a:r>
            <a:endParaRPr lang="en-US" sz="4400" b="1" kern="0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308"/>
            <a:ext cx="10515600" cy="114977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LUYỆN </a:t>
            </a:r>
            <a:r>
              <a:rPr lang="en-US" sz="3200" b="1" dirty="0">
                <a:solidFill>
                  <a:schemeClr val="bg1"/>
                </a:solidFill>
              </a:rPr>
              <a:t>TẬP CAO ĐỘ: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</a:t>
            </a:r>
            <a:r>
              <a:rPr lang="en-US" b="1" dirty="0" err="1">
                <a:solidFill>
                  <a:schemeClr val="bg1"/>
                </a:solidFill>
              </a:rPr>
              <a:t>Đô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Rê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Mi</a:t>
            </a:r>
            <a:r>
              <a:rPr lang="en-US" b="1" dirty="0">
                <a:solidFill>
                  <a:schemeClr val="bg1"/>
                </a:solidFill>
              </a:rPr>
              <a:t>, Son, La.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5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r="1651" b="17104"/>
          <a:stretch>
            <a:fillRect/>
          </a:stretch>
        </p:blipFill>
        <p:spPr bwMode="auto">
          <a:xfrm>
            <a:off x="0" y="1583140"/>
            <a:ext cx="12191999" cy="4926842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2624" y="363940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5970" y="3248167"/>
            <a:ext cx="81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Đồ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957850" y="3242775"/>
            <a:ext cx="90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Rê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45708" y="3270071"/>
            <a:ext cx="736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10984" y="2946905"/>
            <a:ext cx="1091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17205" y="3198462"/>
            <a:ext cx="98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05970" y="5950424"/>
            <a:ext cx="143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9487" y="5950424"/>
            <a:ext cx="135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41242" y="6045958"/>
            <a:ext cx="128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Mi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10983" y="6045958"/>
            <a:ext cx="109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Rê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717204" y="6058426"/>
            <a:ext cx="136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69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Luyện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tập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tấu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9" y="2497541"/>
            <a:ext cx="11259402" cy="2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9373" y="1488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209</Words>
  <Application>Microsoft Office PowerPoint</Application>
  <PresentationFormat>Widescreen</PresentationFormat>
  <Paragraphs>42</Paragraphs>
  <Slides>12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.VnHelvetInsH</vt:lpstr>
      <vt:lpstr>Arial</vt:lpstr>
      <vt:lpstr>Calibri</vt:lpstr>
      <vt:lpstr>Calibri Light</vt:lpstr>
      <vt:lpstr>Times New Roman</vt:lpstr>
      <vt:lpstr>Wingdings 2</vt:lpstr>
      <vt:lpstr>Office Theme</vt:lpstr>
      <vt:lpstr>CorelDRAW</vt:lpstr>
      <vt:lpstr>PowerPoint Presentation</vt:lpstr>
      <vt:lpstr> ÔN TẬP BÀI HÁT: BẠN ƠI LẮNG NGHE </vt:lpstr>
      <vt:lpstr>PowerPoint Presentation</vt:lpstr>
      <vt:lpstr>Tiết 4: Học hát bài Bạn ơi lắng nghe</vt:lpstr>
      <vt:lpstr> </vt:lpstr>
      <vt:lpstr>Tập  đọc nhạc: Son la son </vt:lpstr>
      <vt:lpstr> LUYỆN TẬP CAO ĐỘ:               Đô, Rê, Mi, Son, La. </vt:lpstr>
      <vt:lpstr>- Luyện tập tiết tấu: </vt:lpstr>
      <vt:lpstr>Tập  đọc nhạc: Son la son </vt:lpstr>
      <vt:lpstr>      1. Đọc nhạc kết hợp gõ tiết tấu</vt:lpstr>
      <vt:lpstr>      ĐỌC CẢ BÀI CÓ LỜI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185</cp:revision>
  <dcterms:created xsi:type="dcterms:W3CDTF">2020-04-05T09:01:56Z</dcterms:created>
  <dcterms:modified xsi:type="dcterms:W3CDTF">2021-10-28T13:17:50Z</dcterms:modified>
</cp:coreProperties>
</file>