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wmf" ContentType="image/x-wmf"/>
  <Default Extension="m4a" ContentType="audio/mp4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29"/>
  </p:notesMasterIdLst>
  <p:sldIdLst>
    <p:sldId id="332" r:id="rId2"/>
    <p:sldId id="333" r:id="rId3"/>
    <p:sldId id="334" r:id="rId4"/>
    <p:sldId id="335" r:id="rId5"/>
    <p:sldId id="337" r:id="rId6"/>
    <p:sldId id="353" r:id="rId7"/>
    <p:sldId id="338" r:id="rId8"/>
    <p:sldId id="352" r:id="rId9"/>
    <p:sldId id="339" r:id="rId10"/>
    <p:sldId id="358" r:id="rId11"/>
    <p:sldId id="359" r:id="rId12"/>
    <p:sldId id="360" r:id="rId13"/>
    <p:sldId id="341" r:id="rId14"/>
    <p:sldId id="362" r:id="rId15"/>
    <p:sldId id="349" r:id="rId16"/>
    <p:sldId id="302" r:id="rId17"/>
    <p:sldId id="304" r:id="rId18"/>
    <p:sldId id="305" r:id="rId19"/>
    <p:sldId id="306" r:id="rId20"/>
    <p:sldId id="361" r:id="rId21"/>
    <p:sldId id="309" r:id="rId22"/>
    <p:sldId id="308" r:id="rId23"/>
    <p:sldId id="310" r:id="rId24"/>
    <p:sldId id="346" r:id="rId25"/>
    <p:sldId id="321" r:id="rId26"/>
    <p:sldId id="274" r:id="rId27"/>
    <p:sldId id="355" r:id="rId2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C00CC"/>
    <a:srgbClr val="FF00FF"/>
    <a:srgbClr val="C8FFFF"/>
    <a:srgbClr val="FF3300"/>
    <a:srgbClr val="006600"/>
    <a:srgbClr val="0000CC"/>
    <a:srgbClr val="FF7043"/>
    <a:srgbClr val="FFCCFF"/>
    <a:srgbClr val="FFF1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70" autoAdjust="0"/>
    <p:restoredTop sz="94643"/>
  </p:normalViewPr>
  <p:slideViewPr>
    <p:cSldViewPr>
      <p:cViewPr varScale="1">
        <p:scale>
          <a:sx n="86" d="100"/>
          <a:sy n="86" d="100"/>
        </p:scale>
        <p:origin x="1452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1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467A44-B9E3-4839-A5C6-5F8A911FFAFC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8F8F5B-8E1F-4947-81C1-D51EE90A86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910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8F8F5B-8E1F-4947-81C1-D51EE90A8652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230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8F8F5B-8E1F-4947-81C1-D51EE90A8652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230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8C4A0E-AE95-454F-A2E2-71B23AF28C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DEE483-DD1C-4192-AD40-C8F21048B1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E4362E-EEC3-4576-BDFE-7739F93EDD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DB6DB-3D4F-49D8-8FDB-612300820E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A0F44-ECC0-4664-BB81-4589E688E0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B2E09-7A25-4679-9E62-65DB48CA28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40C62B-41F5-48A8-B539-C8361A2645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130BA-9B41-4D5B-8CD7-263DBE816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63D9F9-6FA6-4913-AC9C-E88B45A273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FEDE19-A640-4E92-93C1-021EA31184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95E3F-7D6A-4CA7-B93E-E99E08BA59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3C4FF-FCF3-423C-AF0D-CC2F270ACB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4EED5-014E-4B21-AF20-0FAAD83CEF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9440E-59E1-47FA-B69F-0F304E9996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0BE4AC-A57C-4D7A-8622-A771FD9AD3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035C7E76-F3A5-4018-853D-E449C62038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gif"/><Relationship Id="rId5" Type="http://schemas.openxmlformats.org/officeDocument/2006/relationships/image" Target="../media/image2.gif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0.png"/><Relationship Id="rId5" Type="http://schemas.openxmlformats.org/officeDocument/2006/relationships/image" Target="../media/image25.jpeg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3.mp4"/><Relationship Id="rId1" Type="http://schemas.openxmlformats.org/officeDocument/2006/relationships/video" Target="NULL" TargetMode="Externa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video" Target="NULL" TargetMode="External"/><Relationship Id="rId7" Type="http://schemas.openxmlformats.org/officeDocument/2006/relationships/image" Target="../media/image37.png"/><Relationship Id="rId2" Type="http://schemas.microsoft.com/office/2007/relationships/media" Target="../media/media14.m4a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4.xml"/><Relationship Id="rId4" Type="http://schemas.microsoft.com/office/2007/relationships/media" Target="../media/media15.mp4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CUONG\Desktop\CDThanh%20pho-DL%20Thu%20doHaNoi-LQD-25-%2010\nhac%20khong%20loi%20mua%20thu%20ha%20noi.mp3" TargetMode="Externa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3" Type="http://schemas.microsoft.com/office/2007/relationships/media" Target="../media/media3.m4a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audio" Target="../media/media4.m4a"/><Relationship Id="rId11" Type="http://schemas.openxmlformats.org/officeDocument/2006/relationships/image" Target="../media/image10.png"/><Relationship Id="rId5" Type="http://schemas.microsoft.com/office/2007/relationships/media" Target="../media/media4.m4a"/><Relationship Id="rId10" Type="http://schemas.openxmlformats.org/officeDocument/2006/relationships/image" Target="../media/image8.png"/><Relationship Id="rId4" Type="http://schemas.openxmlformats.org/officeDocument/2006/relationships/audio" Target="../media/media3.m4a"/><Relationship Id="rId9" Type="http://schemas.openxmlformats.org/officeDocument/2006/relationships/image" Target="../media/image9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media" Target="../media/media10.m4a"/><Relationship Id="rId13" Type="http://schemas.openxmlformats.org/officeDocument/2006/relationships/image" Target="../media/image10.png"/><Relationship Id="rId18" Type="http://schemas.openxmlformats.org/officeDocument/2006/relationships/image" Target="../media/image14.png"/><Relationship Id="rId3" Type="http://schemas.microsoft.com/office/2007/relationships/media" Target="../media/media7.m4a"/><Relationship Id="rId7" Type="http://schemas.microsoft.com/office/2007/relationships/media" Target="../media/media9.m4a"/><Relationship Id="rId12" Type="http://schemas.openxmlformats.org/officeDocument/2006/relationships/image" Target="../media/image15.png"/><Relationship Id="rId17" Type="http://schemas.openxmlformats.org/officeDocument/2006/relationships/image" Target="../media/image19.png"/><Relationship Id="rId2" Type="http://schemas.openxmlformats.org/officeDocument/2006/relationships/audio" Target="../media/media6.m4a"/><Relationship Id="rId16" Type="http://schemas.openxmlformats.org/officeDocument/2006/relationships/image" Target="../media/image18.png"/><Relationship Id="rId1" Type="http://schemas.microsoft.com/office/2007/relationships/media" Target="../media/media6.m4a"/><Relationship Id="rId6" Type="http://schemas.microsoft.com/office/2007/relationships/media" Target="../media/media8.m4a"/><Relationship Id="rId11" Type="http://schemas.openxmlformats.org/officeDocument/2006/relationships/image" Target="../media/image11.jpeg"/><Relationship Id="rId5" Type="http://schemas.openxmlformats.org/officeDocument/2006/relationships/audio" Target="NULL" TargetMode="Externa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7.xml"/><Relationship Id="rId4" Type="http://schemas.openxmlformats.org/officeDocument/2006/relationships/audio" Target="../media/media7.m4a"/><Relationship Id="rId9" Type="http://schemas.openxmlformats.org/officeDocument/2006/relationships/audio" Target="../media/media10.m4a"/><Relationship Id="rId1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Flowers-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WordArt 9"/>
          <p:cNvSpPr>
            <a:spLocks noChangeArrowheads="1" noChangeShapeType="1" noTextEdit="1"/>
          </p:cNvSpPr>
          <p:nvPr/>
        </p:nvSpPr>
        <p:spPr bwMode="auto">
          <a:xfrm>
            <a:off x="685800" y="1752600"/>
            <a:ext cx="7924800" cy="20574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903540"/>
              </a:avLst>
            </a:prstTxWarp>
          </a:bodyPr>
          <a:lstStyle/>
          <a:p>
            <a:pPr algn="ctr"/>
            <a:endParaRPr lang="en-US" sz="3200" b="1" kern="10">
              <a:ln w="9525">
                <a:solidFill>
                  <a:schemeClr val="folHlink"/>
                </a:solidFill>
                <a:round/>
                <a:headEnd/>
                <a:tailEnd/>
              </a:ln>
              <a:solidFill>
                <a:srgbClr val="3333CC"/>
              </a:solidFill>
              <a:latin typeface="Times New Roman"/>
              <a:cs typeface="Times New Roman"/>
            </a:endParaRPr>
          </a:p>
        </p:txBody>
      </p:sp>
      <p:sp>
        <p:nvSpPr>
          <p:cNvPr id="2059" name="WordArt 11"/>
          <p:cNvSpPr>
            <a:spLocks noChangeArrowheads="1" noChangeShapeType="1" noTextEdit="1"/>
          </p:cNvSpPr>
          <p:nvPr/>
        </p:nvSpPr>
        <p:spPr bwMode="auto">
          <a:xfrm>
            <a:off x="2438400" y="2438400"/>
            <a:ext cx="5105400" cy="1219200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pPr algn="ctr"/>
            <a:endParaRPr lang="en-US" sz="3600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FFCC"/>
                  </a:gs>
                  <a:gs pos="100000">
                    <a:srgbClr val="FF9999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pic>
        <p:nvPicPr>
          <p:cNvPr id="9222" name="Picture 14" descr="vogel1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646" flipH="1">
            <a:off x="-228600" y="0"/>
            <a:ext cx="26670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609600" y="381000"/>
            <a:ext cx="8229600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kern="1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cs typeface="Times New Roman"/>
              </a:rPr>
              <a:t>CHÀO MỪNG CÁC con </a:t>
            </a:r>
            <a:r>
              <a:rPr lang="en-US" sz="2800" b="1" kern="1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cs typeface="Times New Roman"/>
              </a:rPr>
              <a:t>đến</a:t>
            </a:r>
            <a:r>
              <a:rPr lang="en-US" sz="2800" b="1" kern="1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cs typeface="Times New Roman"/>
              </a:rPr>
              <a:t> </a:t>
            </a:r>
            <a:r>
              <a:rPr lang="en-US" sz="2800" b="1" kern="1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cs typeface="Times New Roman"/>
              </a:rPr>
              <a:t>với</a:t>
            </a:r>
            <a:r>
              <a:rPr lang="en-US" sz="2800" b="1" kern="1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cs typeface="Times New Roman"/>
              </a:rPr>
              <a:t> </a:t>
            </a:r>
            <a:r>
              <a:rPr lang="en-US" sz="2800" b="1" kern="1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cs typeface="Times New Roman"/>
              </a:rPr>
              <a:t>tiết</a:t>
            </a:r>
            <a:r>
              <a:rPr lang="en-US" sz="2800" b="1" kern="1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cs typeface="Times New Roman"/>
              </a:rPr>
              <a:t> </a:t>
            </a:r>
            <a:r>
              <a:rPr lang="en-US" sz="2800" b="1" kern="1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cs typeface="Times New Roman"/>
              </a:rPr>
              <a:t>âm</a:t>
            </a:r>
            <a:r>
              <a:rPr lang="en-US" sz="2800" b="1" kern="1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cs typeface="Times New Roman"/>
              </a:rPr>
              <a:t> </a:t>
            </a:r>
            <a:r>
              <a:rPr lang="en-US" sz="2800" b="1" kern="1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cs typeface="Times New Roman"/>
              </a:rPr>
              <a:t>nhạc</a:t>
            </a:r>
            <a:r>
              <a:rPr lang="en-US" sz="2800" b="1" kern="1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cs typeface="Times New Roman"/>
              </a:rPr>
              <a:t> </a:t>
            </a:r>
            <a:r>
              <a:rPr lang="en-US" sz="2800" b="1" kern="1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cs typeface="Times New Roman"/>
              </a:rPr>
              <a:t>trực</a:t>
            </a:r>
            <a:r>
              <a:rPr lang="en-US" sz="2800" b="1" kern="1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cs typeface="Times New Roman"/>
              </a:rPr>
              <a:t> </a:t>
            </a:r>
            <a:r>
              <a:rPr lang="en-US" sz="2800" b="1" kern="1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cs typeface="Times New Roman"/>
              </a:rPr>
              <a:t>tuyến</a:t>
            </a:r>
            <a:endParaRPr lang="en-US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cs typeface="+mn-cs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228600" y="2514600"/>
            <a:ext cx="868680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66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ÂM NHẠC LỚP 4</a:t>
            </a:r>
          </a:p>
        </p:txBody>
      </p:sp>
      <p:pic>
        <p:nvPicPr>
          <p:cNvPr id="46092" name="Picture 12" descr="0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09800" y="1020763"/>
            <a:ext cx="2911475" cy="139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KhanQuangThapSangBinhMinh-V.A-3116259-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229600" y="716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175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4444E-6 -3.7037E-7 C 0.05035 0.04676 0.1007 0.09352 0.16251 0.09445 C 0.22431 0.09514 0.25226 0.05579 0.37084 0.00556 C 0.48942 -0.04467 0.74532 -0.19166 0.87362 -0.2074 C 1.00192 -0.22314 1.11737 -0.15856 1.14029 -0.08889 C 1.1632 -0.01921 1.10851 0.13704 1.01112 0.21111 C 0.91372 0.28519 0.71997 0.33866 0.55556 0.35556 C 0.39115 0.37246 0.03004 0.36736 0.02501 0.31297 C 0.01997 0.25857 0.38595 0.07385 0.52501 0.02963 C 0.66407 -0.01458 0.77015 0.03635 0.85973 0.04815 C 0.94931 0.05996 1.00331 0.08426 1.06251 0.1 C 1.12171 0.11574 1.17154 0.13056 1.21529 0.1426 C 1.25904 0.15463 1.29202 0.16343 1.32501 0.17199 " pathEditMode="relative" ptsTypes="aaaaaaaaaaaaA">
                                      <p:cBhvr>
                                        <p:cTn id="18" dur="20000" fill="hold"/>
                                        <p:tgtEl>
                                          <p:spTgt spid="460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02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303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05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8" descr="C:\Users\admin\Desktop\nen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Line 32"/>
          <p:cNvSpPr>
            <a:spLocks noChangeShapeType="1"/>
          </p:cNvSpPr>
          <p:nvPr/>
        </p:nvSpPr>
        <p:spPr bwMode="auto">
          <a:xfrm>
            <a:off x="5835650" y="291766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04" name="Line 33"/>
          <p:cNvSpPr>
            <a:spLocks noChangeShapeType="1"/>
          </p:cNvSpPr>
          <p:nvPr/>
        </p:nvSpPr>
        <p:spPr bwMode="auto">
          <a:xfrm>
            <a:off x="6556375" y="2630322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05" name="Line 34"/>
          <p:cNvSpPr>
            <a:spLocks noChangeShapeType="1"/>
          </p:cNvSpPr>
          <p:nvPr/>
        </p:nvSpPr>
        <p:spPr bwMode="auto">
          <a:xfrm>
            <a:off x="2066925" y="4191449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438400" y="762000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.VnSouthern" pitchFamily="34" charset="0"/>
                <a:ea typeface="+mn-ea"/>
                <a:cs typeface="+mn-cs"/>
              </a:rPr>
              <a:t>    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Tập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.VnSouthern" pitchFamily="34" charset="0"/>
                <a:ea typeface="+mn-ea"/>
                <a:cs typeface="+mn-cs"/>
              </a:rPr>
              <a:t>TĐN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.VnSouthern" pitchFamily="34" charset="0"/>
                <a:ea typeface="+mn-ea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.VnSouthern" pitchFamily="34" charset="0"/>
                <a:ea typeface="+mn-ea"/>
                <a:cs typeface="+mn-cs"/>
              </a:rPr>
              <a:t> 1- Son La Son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.VnSouthern" pitchFamily="34" charset="0"/>
                <a:ea typeface="+mn-ea"/>
                <a:cs typeface="+mn-cs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.VnSouthern" pitchFamily="34" charset="0"/>
              <a:ea typeface="+mn-ea"/>
              <a:cs typeface="+mn-cs"/>
            </a:endParaRPr>
          </a:p>
        </p:txBody>
      </p:sp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503257" y="2346159"/>
            <a:ext cx="8424863" cy="865188"/>
            <a:chOff x="204" y="2151"/>
            <a:chExt cx="5307" cy="545"/>
          </a:xfrm>
        </p:grpSpPr>
        <p:grpSp>
          <p:nvGrpSpPr>
            <p:cNvPr id="16" name="Group 15"/>
            <p:cNvGrpSpPr>
              <a:grpSpLocks/>
            </p:cNvGrpSpPr>
            <p:nvPr/>
          </p:nvGrpSpPr>
          <p:grpSpPr bwMode="auto">
            <a:xfrm>
              <a:off x="204" y="2217"/>
              <a:ext cx="5307" cy="400"/>
              <a:chOff x="204" y="935"/>
              <a:chExt cx="5352" cy="400"/>
            </a:xfrm>
          </p:grpSpPr>
          <p:sp>
            <p:nvSpPr>
              <p:cNvPr id="26" name="Line 21"/>
              <p:cNvSpPr>
                <a:spLocks noChangeShapeType="1"/>
              </p:cNvSpPr>
              <p:nvPr/>
            </p:nvSpPr>
            <p:spPr bwMode="auto">
              <a:xfrm>
                <a:off x="204" y="935"/>
                <a:ext cx="535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7" name="Line 22"/>
              <p:cNvSpPr>
                <a:spLocks noChangeShapeType="1"/>
              </p:cNvSpPr>
              <p:nvPr/>
            </p:nvSpPr>
            <p:spPr bwMode="auto">
              <a:xfrm>
                <a:off x="204" y="1035"/>
                <a:ext cx="535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8" name="Line 23"/>
              <p:cNvSpPr>
                <a:spLocks noChangeShapeType="1"/>
              </p:cNvSpPr>
              <p:nvPr/>
            </p:nvSpPr>
            <p:spPr bwMode="auto">
              <a:xfrm>
                <a:off x="204" y="1135"/>
                <a:ext cx="535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9" name="Line 24"/>
              <p:cNvSpPr>
                <a:spLocks noChangeShapeType="1"/>
              </p:cNvSpPr>
              <p:nvPr/>
            </p:nvSpPr>
            <p:spPr bwMode="auto">
              <a:xfrm>
                <a:off x="204" y="1235"/>
                <a:ext cx="535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0" name="Line 25"/>
              <p:cNvSpPr>
                <a:spLocks noChangeShapeType="1"/>
              </p:cNvSpPr>
              <p:nvPr/>
            </p:nvSpPr>
            <p:spPr bwMode="auto">
              <a:xfrm>
                <a:off x="204" y="1335"/>
                <a:ext cx="535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Arial" charset="0"/>
                </a:endParaRPr>
              </a:p>
            </p:txBody>
          </p:sp>
        </p:grpSp>
        <p:pic>
          <p:nvPicPr>
            <p:cNvPr id="25" name="Picture 24" descr="khoa-Sol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2151"/>
              <a:ext cx="227" cy="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1" name="Picture 24" descr="notDen-duo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169" y="2372466"/>
            <a:ext cx="223838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4" descr="notDen-duo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590" y="2306472"/>
            <a:ext cx="223838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4" descr="notDen-duo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683" y="2306472"/>
            <a:ext cx="223838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4" descr="notDen-duo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798" y="2301550"/>
            <a:ext cx="223838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5" descr="notTrang-duo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8556" y="2373418"/>
            <a:ext cx="233363" cy="65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5" descr="notTrang-duo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2405" y="2373418"/>
            <a:ext cx="233363" cy="65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0" descr="tempo2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438400"/>
            <a:ext cx="260350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Line 40"/>
          <p:cNvSpPr>
            <a:spLocks noChangeShapeType="1"/>
          </p:cNvSpPr>
          <p:nvPr/>
        </p:nvSpPr>
        <p:spPr bwMode="auto">
          <a:xfrm>
            <a:off x="3122023" y="2450934"/>
            <a:ext cx="0" cy="6477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" name="Line 40"/>
          <p:cNvSpPr>
            <a:spLocks noChangeShapeType="1"/>
          </p:cNvSpPr>
          <p:nvPr/>
        </p:nvSpPr>
        <p:spPr bwMode="auto">
          <a:xfrm>
            <a:off x="4572000" y="2438234"/>
            <a:ext cx="0" cy="6477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6" name="Line 40"/>
          <p:cNvSpPr>
            <a:spLocks noChangeShapeType="1"/>
          </p:cNvSpPr>
          <p:nvPr/>
        </p:nvSpPr>
        <p:spPr bwMode="auto">
          <a:xfrm>
            <a:off x="7014754" y="2460618"/>
            <a:ext cx="0" cy="6477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4" name="Line 40"/>
          <p:cNvSpPr>
            <a:spLocks noChangeShapeType="1"/>
          </p:cNvSpPr>
          <p:nvPr/>
        </p:nvSpPr>
        <p:spPr bwMode="auto">
          <a:xfrm>
            <a:off x="8839200" y="2460618"/>
            <a:ext cx="0" cy="6477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5" name="Line 40"/>
          <p:cNvSpPr>
            <a:spLocks noChangeShapeType="1"/>
          </p:cNvSpPr>
          <p:nvPr/>
        </p:nvSpPr>
        <p:spPr bwMode="auto">
          <a:xfrm>
            <a:off x="8928120" y="2438234"/>
            <a:ext cx="0" cy="6477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93327" y="1959309"/>
            <a:ext cx="8002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Câu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295399" y="3308350"/>
            <a:ext cx="76305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.VnSouthern" pitchFamily="34" charset="0"/>
              </a:rPr>
              <a:t> 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Son     La       Son           La   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La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 Son</a:t>
            </a:r>
          </a:p>
        </p:txBody>
      </p:sp>
    </p:spTree>
    <p:extLst>
      <p:ext uri="{BB962C8B-B14F-4D97-AF65-F5344CB8AC3E}">
        <p14:creationId xmlns:p14="http://schemas.microsoft.com/office/powerpoint/2010/main" val="632365950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8" descr="C:\Users\admin\Desktop\nen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Line 32"/>
          <p:cNvSpPr>
            <a:spLocks noChangeShapeType="1"/>
          </p:cNvSpPr>
          <p:nvPr/>
        </p:nvSpPr>
        <p:spPr bwMode="auto">
          <a:xfrm>
            <a:off x="5835650" y="291766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04" name="Line 33"/>
          <p:cNvSpPr>
            <a:spLocks noChangeShapeType="1"/>
          </p:cNvSpPr>
          <p:nvPr/>
        </p:nvSpPr>
        <p:spPr bwMode="auto">
          <a:xfrm>
            <a:off x="6556375" y="2630322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05" name="Line 34"/>
          <p:cNvSpPr>
            <a:spLocks noChangeShapeType="1"/>
          </p:cNvSpPr>
          <p:nvPr/>
        </p:nvSpPr>
        <p:spPr bwMode="auto">
          <a:xfrm>
            <a:off x="2066925" y="4191449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438400" y="762000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.VnSouthern" pitchFamily="34" charset="0"/>
                <a:ea typeface="+mn-ea"/>
                <a:cs typeface="+mn-cs"/>
              </a:rPr>
              <a:t>    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Tập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.VnSouthern" pitchFamily="34" charset="0"/>
                <a:ea typeface="+mn-ea"/>
                <a:cs typeface="+mn-cs"/>
              </a:rPr>
              <a:t>TĐN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.VnSouthern" pitchFamily="34" charset="0"/>
                <a:ea typeface="+mn-ea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.VnSouthern" pitchFamily="34" charset="0"/>
                <a:ea typeface="+mn-ea"/>
                <a:cs typeface="+mn-cs"/>
              </a:rPr>
              <a:t> 1- Son La Son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.VnSouthern" pitchFamily="34" charset="0"/>
                <a:ea typeface="+mn-ea"/>
                <a:cs typeface="+mn-cs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.VnSouthern" pitchFamily="34" charset="0"/>
              <a:ea typeface="+mn-ea"/>
              <a:cs typeface="+mn-cs"/>
            </a:endParaRPr>
          </a:p>
        </p:txBody>
      </p:sp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503257" y="2346159"/>
            <a:ext cx="8424863" cy="865188"/>
            <a:chOff x="204" y="2151"/>
            <a:chExt cx="5307" cy="545"/>
          </a:xfrm>
        </p:grpSpPr>
        <p:grpSp>
          <p:nvGrpSpPr>
            <p:cNvPr id="16" name="Group 15"/>
            <p:cNvGrpSpPr>
              <a:grpSpLocks/>
            </p:cNvGrpSpPr>
            <p:nvPr/>
          </p:nvGrpSpPr>
          <p:grpSpPr bwMode="auto">
            <a:xfrm>
              <a:off x="204" y="2217"/>
              <a:ext cx="5307" cy="400"/>
              <a:chOff x="204" y="935"/>
              <a:chExt cx="5352" cy="400"/>
            </a:xfrm>
          </p:grpSpPr>
          <p:sp>
            <p:nvSpPr>
              <p:cNvPr id="26" name="Line 21"/>
              <p:cNvSpPr>
                <a:spLocks noChangeShapeType="1"/>
              </p:cNvSpPr>
              <p:nvPr/>
            </p:nvSpPr>
            <p:spPr bwMode="auto">
              <a:xfrm>
                <a:off x="204" y="935"/>
                <a:ext cx="535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7" name="Line 22"/>
              <p:cNvSpPr>
                <a:spLocks noChangeShapeType="1"/>
              </p:cNvSpPr>
              <p:nvPr/>
            </p:nvSpPr>
            <p:spPr bwMode="auto">
              <a:xfrm>
                <a:off x="204" y="1035"/>
                <a:ext cx="535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8" name="Line 23"/>
              <p:cNvSpPr>
                <a:spLocks noChangeShapeType="1"/>
              </p:cNvSpPr>
              <p:nvPr/>
            </p:nvSpPr>
            <p:spPr bwMode="auto">
              <a:xfrm>
                <a:off x="204" y="1135"/>
                <a:ext cx="535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9" name="Line 24"/>
              <p:cNvSpPr>
                <a:spLocks noChangeShapeType="1"/>
              </p:cNvSpPr>
              <p:nvPr/>
            </p:nvSpPr>
            <p:spPr bwMode="auto">
              <a:xfrm>
                <a:off x="204" y="1235"/>
                <a:ext cx="535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0" name="Line 25"/>
              <p:cNvSpPr>
                <a:spLocks noChangeShapeType="1"/>
              </p:cNvSpPr>
              <p:nvPr/>
            </p:nvSpPr>
            <p:spPr bwMode="auto">
              <a:xfrm>
                <a:off x="204" y="1335"/>
                <a:ext cx="535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Arial" charset="0"/>
                </a:endParaRPr>
              </a:p>
            </p:txBody>
          </p:sp>
        </p:grpSp>
        <p:pic>
          <p:nvPicPr>
            <p:cNvPr id="25" name="Picture 24" descr="khoa-Sol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2151"/>
              <a:ext cx="227" cy="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2" name="Picture 24" descr="notDen-duo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264" y="2503808"/>
            <a:ext cx="223838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4" descr="notDen-duo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689" y="2340568"/>
            <a:ext cx="223838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4" descr="notDen-duo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1615" y="2638259"/>
            <a:ext cx="223838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4" descr="notDen-duo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467" y="2555710"/>
            <a:ext cx="223838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5" descr="notTrang-duo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014" y="2528678"/>
            <a:ext cx="233363" cy="65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5" descr="notTrang-duo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569" y="2708085"/>
            <a:ext cx="233363" cy="65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0" descr="tempo2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438400"/>
            <a:ext cx="260350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Line 40"/>
          <p:cNvSpPr>
            <a:spLocks noChangeShapeType="1"/>
          </p:cNvSpPr>
          <p:nvPr/>
        </p:nvSpPr>
        <p:spPr bwMode="auto">
          <a:xfrm>
            <a:off x="3122023" y="2450934"/>
            <a:ext cx="0" cy="6477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" name="Line 40"/>
          <p:cNvSpPr>
            <a:spLocks noChangeShapeType="1"/>
          </p:cNvSpPr>
          <p:nvPr/>
        </p:nvSpPr>
        <p:spPr bwMode="auto">
          <a:xfrm>
            <a:off x="4572000" y="2438234"/>
            <a:ext cx="0" cy="6477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6" name="Line 40"/>
          <p:cNvSpPr>
            <a:spLocks noChangeShapeType="1"/>
          </p:cNvSpPr>
          <p:nvPr/>
        </p:nvSpPr>
        <p:spPr bwMode="auto">
          <a:xfrm>
            <a:off x="7014754" y="2460618"/>
            <a:ext cx="0" cy="6477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4" name="Line 40"/>
          <p:cNvSpPr>
            <a:spLocks noChangeShapeType="1"/>
          </p:cNvSpPr>
          <p:nvPr/>
        </p:nvSpPr>
        <p:spPr bwMode="auto">
          <a:xfrm>
            <a:off x="8839200" y="2460618"/>
            <a:ext cx="0" cy="6477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5" name="Line 40"/>
          <p:cNvSpPr>
            <a:spLocks noChangeShapeType="1"/>
          </p:cNvSpPr>
          <p:nvPr/>
        </p:nvSpPr>
        <p:spPr bwMode="auto">
          <a:xfrm>
            <a:off x="8928120" y="2438234"/>
            <a:ext cx="0" cy="6477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" name="Line 39"/>
          <p:cNvSpPr>
            <a:spLocks noChangeShapeType="1"/>
          </p:cNvSpPr>
          <p:nvPr/>
        </p:nvSpPr>
        <p:spPr bwMode="auto">
          <a:xfrm>
            <a:off x="7598142" y="3274553"/>
            <a:ext cx="5175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68673" y="1828800"/>
            <a:ext cx="8002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Câu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143000" y="3581400"/>
            <a:ext cx="76305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.VnSouthern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Son    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Rê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173350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8" descr="C:\Users\admin\Desktop\nen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Line 32"/>
          <p:cNvSpPr>
            <a:spLocks noChangeShapeType="1"/>
          </p:cNvSpPr>
          <p:nvPr/>
        </p:nvSpPr>
        <p:spPr bwMode="auto">
          <a:xfrm>
            <a:off x="5835650" y="291766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04" name="Line 33"/>
          <p:cNvSpPr>
            <a:spLocks noChangeShapeType="1"/>
          </p:cNvSpPr>
          <p:nvPr/>
        </p:nvSpPr>
        <p:spPr bwMode="auto">
          <a:xfrm>
            <a:off x="6556375" y="2630322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05" name="Line 34"/>
          <p:cNvSpPr>
            <a:spLocks noChangeShapeType="1"/>
          </p:cNvSpPr>
          <p:nvPr/>
        </p:nvSpPr>
        <p:spPr bwMode="auto">
          <a:xfrm>
            <a:off x="2066925" y="4191449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438400" y="76200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Southern" pitchFamily="34" charset="0"/>
              </a:rPr>
              <a:t>TĐN </a:t>
            </a:r>
            <a:r>
              <a:rPr lang="en-US" sz="2800" b="1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Southern" pitchFamily="34" charset="0"/>
              </a:rPr>
              <a:t>số</a:t>
            </a:r>
            <a:r>
              <a:rPr lang="en-US" sz="28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Southern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.VnSouthern" pitchFamily="34" charset="0"/>
                <a:ea typeface="+mn-ea"/>
                <a:cs typeface="+mn-cs"/>
              </a:rPr>
              <a:t>1- Son La Son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.VnSouthern" pitchFamily="34" charset="0"/>
                <a:ea typeface="+mn-ea"/>
                <a:cs typeface="+mn-cs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.VnSouthern" pitchFamily="34" charset="0"/>
              <a:ea typeface="+mn-ea"/>
              <a:cs typeface="+mn-cs"/>
            </a:endParaRPr>
          </a:p>
        </p:txBody>
      </p:sp>
      <p:grpSp>
        <p:nvGrpSpPr>
          <p:cNvPr id="17" name="Group 16"/>
          <p:cNvGrpSpPr>
            <a:grpSpLocks/>
          </p:cNvGrpSpPr>
          <p:nvPr/>
        </p:nvGrpSpPr>
        <p:grpSpPr bwMode="auto">
          <a:xfrm>
            <a:off x="501080" y="4191449"/>
            <a:ext cx="8424863" cy="865188"/>
            <a:chOff x="204" y="2151"/>
            <a:chExt cx="5307" cy="545"/>
          </a:xfrm>
        </p:grpSpPr>
        <p:grpSp>
          <p:nvGrpSpPr>
            <p:cNvPr id="18" name="Group 17"/>
            <p:cNvGrpSpPr>
              <a:grpSpLocks/>
            </p:cNvGrpSpPr>
            <p:nvPr/>
          </p:nvGrpSpPr>
          <p:grpSpPr bwMode="auto">
            <a:xfrm>
              <a:off x="204" y="2217"/>
              <a:ext cx="5307" cy="400"/>
              <a:chOff x="204" y="935"/>
              <a:chExt cx="5352" cy="400"/>
            </a:xfrm>
          </p:grpSpPr>
          <p:sp>
            <p:nvSpPr>
              <p:cNvPr id="20" name="Line 21"/>
              <p:cNvSpPr>
                <a:spLocks noChangeShapeType="1"/>
              </p:cNvSpPr>
              <p:nvPr/>
            </p:nvSpPr>
            <p:spPr bwMode="auto">
              <a:xfrm>
                <a:off x="204" y="935"/>
                <a:ext cx="535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1" name="Line 22"/>
              <p:cNvSpPr>
                <a:spLocks noChangeShapeType="1"/>
              </p:cNvSpPr>
              <p:nvPr/>
            </p:nvSpPr>
            <p:spPr bwMode="auto">
              <a:xfrm>
                <a:off x="204" y="1035"/>
                <a:ext cx="535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2" name="Line 23"/>
              <p:cNvSpPr>
                <a:spLocks noChangeShapeType="1"/>
              </p:cNvSpPr>
              <p:nvPr/>
            </p:nvSpPr>
            <p:spPr bwMode="auto">
              <a:xfrm>
                <a:off x="204" y="1135"/>
                <a:ext cx="535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3" name="Line 24"/>
              <p:cNvSpPr>
                <a:spLocks noChangeShapeType="1"/>
              </p:cNvSpPr>
              <p:nvPr/>
            </p:nvSpPr>
            <p:spPr bwMode="auto">
              <a:xfrm>
                <a:off x="204" y="1235"/>
                <a:ext cx="535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4" name="Line 25"/>
              <p:cNvSpPr>
                <a:spLocks noChangeShapeType="1"/>
              </p:cNvSpPr>
              <p:nvPr/>
            </p:nvSpPr>
            <p:spPr bwMode="auto">
              <a:xfrm>
                <a:off x="204" y="1335"/>
                <a:ext cx="535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Arial" charset="0"/>
                </a:endParaRPr>
              </a:p>
            </p:txBody>
          </p:sp>
        </p:grpSp>
        <p:pic>
          <p:nvPicPr>
            <p:cNvPr id="19" name="Picture 18" descr="khoa-Sol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2151"/>
              <a:ext cx="227" cy="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503257" y="2346159"/>
            <a:ext cx="8424863" cy="865188"/>
            <a:chOff x="204" y="2151"/>
            <a:chExt cx="5307" cy="545"/>
          </a:xfrm>
        </p:grpSpPr>
        <p:grpSp>
          <p:nvGrpSpPr>
            <p:cNvPr id="16" name="Group 15"/>
            <p:cNvGrpSpPr>
              <a:grpSpLocks/>
            </p:cNvGrpSpPr>
            <p:nvPr/>
          </p:nvGrpSpPr>
          <p:grpSpPr bwMode="auto">
            <a:xfrm>
              <a:off x="204" y="2217"/>
              <a:ext cx="5307" cy="400"/>
              <a:chOff x="204" y="935"/>
              <a:chExt cx="5352" cy="400"/>
            </a:xfrm>
          </p:grpSpPr>
          <p:sp>
            <p:nvSpPr>
              <p:cNvPr id="26" name="Line 21"/>
              <p:cNvSpPr>
                <a:spLocks noChangeShapeType="1"/>
              </p:cNvSpPr>
              <p:nvPr/>
            </p:nvSpPr>
            <p:spPr bwMode="auto">
              <a:xfrm>
                <a:off x="204" y="935"/>
                <a:ext cx="535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7" name="Line 22"/>
              <p:cNvSpPr>
                <a:spLocks noChangeShapeType="1"/>
              </p:cNvSpPr>
              <p:nvPr/>
            </p:nvSpPr>
            <p:spPr bwMode="auto">
              <a:xfrm>
                <a:off x="204" y="1035"/>
                <a:ext cx="535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8" name="Line 23"/>
              <p:cNvSpPr>
                <a:spLocks noChangeShapeType="1"/>
              </p:cNvSpPr>
              <p:nvPr/>
            </p:nvSpPr>
            <p:spPr bwMode="auto">
              <a:xfrm>
                <a:off x="204" y="1135"/>
                <a:ext cx="535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9" name="Line 24"/>
              <p:cNvSpPr>
                <a:spLocks noChangeShapeType="1"/>
              </p:cNvSpPr>
              <p:nvPr/>
            </p:nvSpPr>
            <p:spPr bwMode="auto">
              <a:xfrm>
                <a:off x="204" y="1235"/>
                <a:ext cx="535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0" name="Line 25"/>
              <p:cNvSpPr>
                <a:spLocks noChangeShapeType="1"/>
              </p:cNvSpPr>
              <p:nvPr/>
            </p:nvSpPr>
            <p:spPr bwMode="auto">
              <a:xfrm>
                <a:off x="204" y="1335"/>
                <a:ext cx="535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Arial" charset="0"/>
                </a:endParaRPr>
              </a:p>
            </p:txBody>
          </p:sp>
        </p:grpSp>
        <p:pic>
          <p:nvPicPr>
            <p:cNvPr id="25" name="Picture 24" descr="khoa-Sol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2151"/>
              <a:ext cx="227" cy="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1" name="Picture 24" descr="notDen-duo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169" y="2372466"/>
            <a:ext cx="223838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4" descr="notDen-duo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590" y="2306472"/>
            <a:ext cx="223838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4" descr="notDen-duo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683" y="2306472"/>
            <a:ext cx="223838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4" descr="notDen-duo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798" y="2301550"/>
            <a:ext cx="223838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4" descr="notDen-duo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328" y="4376278"/>
            <a:ext cx="223838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4" descr="notDen-duo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764" y="4210996"/>
            <a:ext cx="223838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5" descr="notTrang-duo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8556" y="2373418"/>
            <a:ext cx="233363" cy="65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5" descr="notTrang-duo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2405" y="2373418"/>
            <a:ext cx="233363" cy="65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5" descr="notTrang-duo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75" y="4373286"/>
            <a:ext cx="233363" cy="65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5" descr="notTrang-duo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572000"/>
            <a:ext cx="233363" cy="65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0" descr="tempo2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438400"/>
            <a:ext cx="260350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Line 40"/>
          <p:cNvSpPr>
            <a:spLocks noChangeShapeType="1"/>
          </p:cNvSpPr>
          <p:nvPr/>
        </p:nvSpPr>
        <p:spPr bwMode="auto">
          <a:xfrm>
            <a:off x="3122023" y="2450934"/>
            <a:ext cx="0" cy="6477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" name="Line 40"/>
          <p:cNvSpPr>
            <a:spLocks noChangeShapeType="1"/>
          </p:cNvSpPr>
          <p:nvPr/>
        </p:nvSpPr>
        <p:spPr bwMode="auto">
          <a:xfrm>
            <a:off x="4572000" y="2438234"/>
            <a:ext cx="0" cy="6477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6" name="Line 40"/>
          <p:cNvSpPr>
            <a:spLocks noChangeShapeType="1"/>
          </p:cNvSpPr>
          <p:nvPr/>
        </p:nvSpPr>
        <p:spPr bwMode="auto">
          <a:xfrm>
            <a:off x="7014754" y="2460618"/>
            <a:ext cx="0" cy="6477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7" name="Line 40"/>
          <p:cNvSpPr>
            <a:spLocks noChangeShapeType="1"/>
          </p:cNvSpPr>
          <p:nvPr/>
        </p:nvSpPr>
        <p:spPr bwMode="auto">
          <a:xfrm>
            <a:off x="3124200" y="4283524"/>
            <a:ext cx="0" cy="6477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0" name="Line 40"/>
          <p:cNvSpPr>
            <a:spLocks noChangeShapeType="1"/>
          </p:cNvSpPr>
          <p:nvPr/>
        </p:nvSpPr>
        <p:spPr bwMode="auto">
          <a:xfrm>
            <a:off x="4589009" y="4300193"/>
            <a:ext cx="0" cy="6477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" name="Line 40"/>
          <p:cNvSpPr>
            <a:spLocks noChangeShapeType="1"/>
          </p:cNvSpPr>
          <p:nvPr/>
        </p:nvSpPr>
        <p:spPr bwMode="auto">
          <a:xfrm>
            <a:off x="7029587" y="4300193"/>
            <a:ext cx="0" cy="6477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2" name="Line 40"/>
          <p:cNvSpPr>
            <a:spLocks noChangeShapeType="1"/>
          </p:cNvSpPr>
          <p:nvPr/>
        </p:nvSpPr>
        <p:spPr bwMode="auto">
          <a:xfrm>
            <a:off x="8847501" y="4289874"/>
            <a:ext cx="0" cy="6477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3" name="Line 40"/>
          <p:cNvSpPr>
            <a:spLocks noChangeShapeType="1"/>
          </p:cNvSpPr>
          <p:nvPr/>
        </p:nvSpPr>
        <p:spPr bwMode="auto">
          <a:xfrm>
            <a:off x="8928120" y="4278172"/>
            <a:ext cx="0" cy="6477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4" name="Line 40"/>
          <p:cNvSpPr>
            <a:spLocks noChangeShapeType="1"/>
          </p:cNvSpPr>
          <p:nvPr/>
        </p:nvSpPr>
        <p:spPr bwMode="auto">
          <a:xfrm>
            <a:off x="8839200" y="2460618"/>
            <a:ext cx="0" cy="6477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5" name="Line 40"/>
          <p:cNvSpPr>
            <a:spLocks noChangeShapeType="1"/>
          </p:cNvSpPr>
          <p:nvPr/>
        </p:nvSpPr>
        <p:spPr bwMode="auto">
          <a:xfrm>
            <a:off x="8928120" y="2438234"/>
            <a:ext cx="0" cy="6477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" name="Line 39"/>
          <p:cNvSpPr>
            <a:spLocks noChangeShapeType="1"/>
          </p:cNvSpPr>
          <p:nvPr/>
        </p:nvSpPr>
        <p:spPr bwMode="auto">
          <a:xfrm>
            <a:off x="7563642" y="5131249"/>
            <a:ext cx="5175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57" name="Picture 24" descr="notDen-duo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798" y="4483549"/>
            <a:ext cx="223838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4" descr="notDen-duo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126" y="4368977"/>
            <a:ext cx="223838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39995" y="1688068"/>
            <a:ext cx="8515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Cả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bài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1295399" y="3308350"/>
            <a:ext cx="76305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.VnSouthern" pitchFamily="34" charset="0"/>
              </a:rPr>
              <a:t> 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Son     La       Son           La   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La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 Son</a:t>
            </a:r>
          </a:p>
        </p:txBody>
      </p:sp>
      <p:sp>
        <p:nvSpPr>
          <p:cNvPr id="60" name="Rectangle 59"/>
          <p:cNvSpPr/>
          <p:nvPr/>
        </p:nvSpPr>
        <p:spPr>
          <a:xfrm>
            <a:off x="1208657" y="5344180"/>
            <a:ext cx="76305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.VnSouthern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Son    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Rê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351048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8" descr="C:\Users\admin\Desktop\nen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Line 32"/>
          <p:cNvSpPr>
            <a:spLocks noChangeShapeType="1"/>
          </p:cNvSpPr>
          <p:nvPr/>
        </p:nvSpPr>
        <p:spPr bwMode="auto">
          <a:xfrm>
            <a:off x="5835650" y="301466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04" name="Line 33"/>
          <p:cNvSpPr>
            <a:spLocks noChangeShapeType="1"/>
          </p:cNvSpPr>
          <p:nvPr/>
        </p:nvSpPr>
        <p:spPr bwMode="auto">
          <a:xfrm>
            <a:off x="6556375" y="2727325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05" name="Line 34"/>
          <p:cNvSpPr>
            <a:spLocks noChangeShapeType="1"/>
          </p:cNvSpPr>
          <p:nvPr/>
        </p:nvSpPr>
        <p:spPr bwMode="auto">
          <a:xfrm>
            <a:off x="2066925" y="4429125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438400" y="914400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.VnSouthern" pitchFamily="34" charset="0"/>
              </a:rPr>
              <a:t>               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Southern" pitchFamily="34" charset="0"/>
              </a:rPr>
              <a:t>TĐN </a:t>
            </a:r>
            <a:r>
              <a:rPr lang="en-US" sz="2800" b="1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Southern" pitchFamily="34" charset="0"/>
              </a:rPr>
              <a:t>số</a:t>
            </a:r>
            <a:r>
              <a:rPr lang="en-US" sz="28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Southern" pitchFamily="34" charset="0"/>
              </a:rPr>
              <a:t> 1- Son La Son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Southern" pitchFamily="34" charset="0"/>
              </a:rPr>
              <a:t> </a:t>
            </a:r>
            <a:endParaRPr lang="en-US" sz="2800" b="1" dirty="0">
              <a:solidFill>
                <a:srgbClr val="0000FF"/>
              </a:solidFill>
              <a:latin typeface=".VnSouthern" pitchFamily="34" charset="0"/>
            </a:endParaRPr>
          </a:p>
        </p:txBody>
      </p:sp>
      <p:grpSp>
        <p:nvGrpSpPr>
          <p:cNvPr id="17" name="Group 16"/>
          <p:cNvGrpSpPr>
            <a:grpSpLocks/>
          </p:cNvGrpSpPr>
          <p:nvPr/>
        </p:nvGrpSpPr>
        <p:grpSpPr bwMode="auto">
          <a:xfrm>
            <a:off x="501080" y="4429125"/>
            <a:ext cx="8424863" cy="865188"/>
            <a:chOff x="204" y="2151"/>
            <a:chExt cx="5307" cy="545"/>
          </a:xfrm>
        </p:grpSpPr>
        <p:grpSp>
          <p:nvGrpSpPr>
            <p:cNvPr id="18" name="Group 17"/>
            <p:cNvGrpSpPr>
              <a:grpSpLocks/>
            </p:cNvGrpSpPr>
            <p:nvPr/>
          </p:nvGrpSpPr>
          <p:grpSpPr bwMode="auto">
            <a:xfrm>
              <a:off x="204" y="2217"/>
              <a:ext cx="5307" cy="400"/>
              <a:chOff x="204" y="935"/>
              <a:chExt cx="5352" cy="400"/>
            </a:xfrm>
          </p:grpSpPr>
          <p:sp>
            <p:nvSpPr>
              <p:cNvPr id="20" name="Line 21"/>
              <p:cNvSpPr>
                <a:spLocks noChangeShapeType="1"/>
              </p:cNvSpPr>
              <p:nvPr/>
            </p:nvSpPr>
            <p:spPr bwMode="auto">
              <a:xfrm>
                <a:off x="204" y="935"/>
                <a:ext cx="535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1" name="Line 22"/>
              <p:cNvSpPr>
                <a:spLocks noChangeShapeType="1"/>
              </p:cNvSpPr>
              <p:nvPr/>
            </p:nvSpPr>
            <p:spPr bwMode="auto">
              <a:xfrm>
                <a:off x="204" y="1035"/>
                <a:ext cx="535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2" name="Line 23"/>
              <p:cNvSpPr>
                <a:spLocks noChangeShapeType="1"/>
              </p:cNvSpPr>
              <p:nvPr/>
            </p:nvSpPr>
            <p:spPr bwMode="auto">
              <a:xfrm>
                <a:off x="204" y="1135"/>
                <a:ext cx="535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3" name="Line 24"/>
              <p:cNvSpPr>
                <a:spLocks noChangeShapeType="1"/>
              </p:cNvSpPr>
              <p:nvPr/>
            </p:nvSpPr>
            <p:spPr bwMode="auto">
              <a:xfrm>
                <a:off x="204" y="1235"/>
                <a:ext cx="535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4" name="Line 25"/>
              <p:cNvSpPr>
                <a:spLocks noChangeShapeType="1"/>
              </p:cNvSpPr>
              <p:nvPr/>
            </p:nvSpPr>
            <p:spPr bwMode="auto">
              <a:xfrm>
                <a:off x="204" y="1335"/>
                <a:ext cx="535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/>
              </a:p>
            </p:txBody>
          </p:sp>
        </p:grpSp>
        <p:pic>
          <p:nvPicPr>
            <p:cNvPr id="19" name="Picture 18" descr="khoa-Sol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2151"/>
              <a:ext cx="227" cy="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503257" y="2443162"/>
            <a:ext cx="8424863" cy="865188"/>
            <a:chOff x="204" y="2151"/>
            <a:chExt cx="5307" cy="545"/>
          </a:xfrm>
        </p:grpSpPr>
        <p:grpSp>
          <p:nvGrpSpPr>
            <p:cNvPr id="16" name="Group 15"/>
            <p:cNvGrpSpPr>
              <a:grpSpLocks/>
            </p:cNvGrpSpPr>
            <p:nvPr/>
          </p:nvGrpSpPr>
          <p:grpSpPr bwMode="auto">
            <a:xfrm>
              <a:off x="204" y="2217"/>
              <a:ext cx="5307" cy="400"/>
              <a:chOff x="204" y="935"/>
              <a:chExt cx="5352" cy="400"/>
            </a:xfrm>
          </p:grpSpPr>
          <p:sp>
            <p:nvSpPr>
              <p:cNvPr id="26" name="Line 21"/>
              <p:cNvSpPr>
                <a:spLocks noChangeShapeType="1"/>
              </p:cNvSpPr>
              <p:nvPr/>
            </p:nvSpPr>
            <p:spPr bwMode="auto">
              <a:xfrm>
                <a:off x="204" y="935"/>
                <a:ext cx="535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7" name="Line 22"/>
              <p:cNvSpPr>
                <a:spLocks noChangeShapeType="1"/>
              </p:cNvSpPr>
              <p:nvPr/>
            </p:nvSpPr>
            <p:spPr bwMode="auto">
              <a:xfrm>
                <a:off x="204" y="1035"/>
                <a:ext cx="535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8" name="Line 23"/>
              <p:cNvSpPr>
                <a:spLocks noChangeShapeType="1"/>
              </p:cNvSpPr>
              <p:nvPr/>
            </p:nvSpPr>
            <p:spPr bwMode="auto">
              <a:xfrm>
                <a:off x="204" y="1135"/>
                <a:ext cx="535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9" name="Line 24"/>
              <p:cNvSpPr>
                <a:spLocks noChangeShapeType="1"/>
              </p:cNvSpPr>
              <p:nvPr/>
            </p:nvSpPr>
            <p:spPr bwMode="auto">
              <a:xfrm>
                <a:off x="204" y="1235"/>
                <a:ext cx="535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0" name="Line 25"/>
              <p:cNvSpPr>
                <a:spLocks noChangeShapeType="1"/>
              </p:cNvSpPr>
              <p:nvPr/>
            </p:nvSpPr>
            <p:spPr bwMode="auto">
              <a:xfrm>
                <a:off x="204" y="1335"/>
                <a:ext cx="535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/>
              </a:p>
            </p:txBody>
          </p:sp>
        </p:grpSp>
        <p:pic>
          <p:nvPicPr>
            <p:cNvPr id="25" name="Picture 24" descr="khoa-Sol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2151"/>
              <a:ext cx="227" cy="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1" name="Picture 24" descr="notDen-duo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169" y="2469469"/>
            <a:ext cx="223838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4" descr="notDen-duo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590" y="2403475"/>
            <a:ext cx="223838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4" descr="notDen-duo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683" y="2403475"/>
            <a:ext cx="223838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4" descr="notDen-duo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798" y="2398553"/>
            <a:ext cx="223838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4" descr="notDen-duo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328" y="4613954"/>
            <a:ext cx="223838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4" descr="notDen-duo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764" y="4448672"/>
            <a:ext cx="223838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5" descr="notTrang-duo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8556" y="2470421"/>
            <a:ext cx="233363" cy="65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5" descr="notTrang-duo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2405" y="2470421"/>
            <a:ext cx="233363" cy="65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5" descr="notTrang-duo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75" y="4610962"/>
            <a:ext cx="233363" cy="65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5" descr="notTrang-duo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722" y="4767760"/>
            <a:ext cx="233363" cy="65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0" descr="tempo2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289" y="2535237"/>
            <a:ext cx="260350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Line 40"/>
          <p:cNvSpPr>
            <a:spLocks noChangeShapeType="1"/>
          </p:cNvSpPr>
          <p:nvPr/>
        </p:nvSpPr>
        <p:spPr bwMode="auto">
          <a:xfrm>
            <a:off x="3122023" y="2547937"/>
            <a:ext cx="0" cy="6477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" name="Line 40"/>
          <p:cNvSpPr>
            <a:spLocks noChangeShapeType="1"/>
          </p:cNvSpPr>
          <p:nvPr/>
        </p:nvSpPr>
        <p:spPr bwMode="auto">
          <a:xfrm>
            <a:off x="4572000" y="2535237"/>
            <a:ext cx="0" cy="6477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" name="Line 40"/>
          <p:cNvSpPr>
            <a:spLocks noChangeShapeType="1"/>
          </p:cNvSpPr>
          <p:nvPr/>
        </p:nvSpPr>
        <p:spPr bwMode="auto">
          <a:xfrm>
            <a:off x="7014754" y="2557621"/>
            <a:ext cx="0" cy="6477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" name="Line 40"/>
          <p:cNvSpPr>
            <a:spLocks noChangeShapeType="1"/>
          </p:cNvSpPr>
          <p:nvPr/>
        </p:nvSpPr>
        <p:spPr bwMode="auto">
          <a:xfrm>
            <a:off x="3124200" y="4521200"/>
            <a:ext cx="0" cy="6477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" name="Line 40"/>
          <p:cNvSpPr>
            <a:spLocks noChangeShapeType="1"/>
          </p:cNvSpPr>
          <p:nvPr/>
        </p:nvSpPr>
        <p:spPr bwMode="auto">
          <a:xfrm>
            <a:off x="4589009" y="4537869"/>
            <a:ext cx="0" cy="6477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" name="Line 40"/>
          <p:cNvSpPr>
            <a:spLocks noChangeShapeType="1"/>
          </p:cNvSpPr>
          <p:nvPr/>
        </p:nvSpPr>
        <p:spPr bwMode="auto">
          <a:xfrm>
            <a:off x="7029587" y="4537869"/>
            <a:ext cx="0" cy="6477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" name="Line 40"/>
          <p:cNvSpPr>
            <a:spLocks noChangeShapeType="1"/>
          </p:cNvSpPr>
          <p:nvPr/>
        </p:nvSpPr>
        <p:spPr bwMode="auto">
          <a:xfrm>
            <a:off x="8847501" y="4527550"/>
            <a:ext cx="0" cy="6477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" name="Line 40"/>
          <p:cNvSpPr>
            <a:spLocks noChangeShapeType="1"/>
          </p:cNvSpPr>
          <p:nvPr/>
        </p:nvSpPr>
        <p:spPr bwMode="auto">
          <a:xfrm>
            <a:off x="8928120" y="4515848"/>
            <a:ext cx="0" cy="6477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" name="Line 40"/>
          <p:cNvSpPr>
            <a:spLocks noChangeShapeType="1"/>
          </p:cNvSpPr>
          <p:nvPr/>
        </p:nvSpPr>
        <p:spPr bwMode="auto">
          <a:xfrm>
            <a:off x="8839200" y="2557621"/>
            <a:ext cx="0" cy="6477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" name="Line 40"/>
          <p:cNvSpPr>
            <a:spLocks noChangeShapeType="1"/>
          </p:cNvSpPr>
          <p:nvPr/>
        </p:nvSpPr>
        <p:spPr bwMode="auto">
          <a:xfrm>
            <a:off x="8928120" y="2535237"/>
            <a:ext cx="0" cy="6477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" name="Line 39"/>
          <p:cNvSpPr>
            <a:spLocks noChangeShapeType="1"/>
          </p:cNvSpPr>
          <p:nvPr/>
        </p:nvSpPr>
        <p:spPr bwMode="auto">
          <a:xfrm>
            <a:off x="7563642" y="5311226"/>
            <a:ext cx="5175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7" name="Picture 24" descr="notDen-duo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798" y="4721225"/>
            <a:ext cx="223838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4" descr="notDen-duo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126" y="4606653"/>
            <a:ext cx="223838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Rectangle 58"/>
          <p:cNvSpPr/>
          <p:nvPr/>
        </p:nvSpPr>
        <p:spPr>
          <a:xfrm>
            <a:off x="1295399" y="3308350"/>
            <a:ext cx="76305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.VnSouthern" pitchFamily="34" charset="0"/>
              </a:rPr>
              <a:t> 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Son     La       Son          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véo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von</a:t>
            </a:r>
          </a:p>
        </p:txBody>
      </p:sp>
      <p:sp>
        <p:nvSpPr>
          <p:cNvPr id="60" name="Rectangle 59"/>
          <p:cNvSpPr/>
          <p:nvPr/>
        </p:nvSpPr>
        <p:spPr>
          <a:xfrm>
            <a:off x="861442" y="5424985"/>
            <a:ext cx="80644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.VnSouthern" pitchFamily="34" charset="0"/>
              </a:rPr>
              <a:t>      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Mi     Son      Mi          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vang         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rền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2834125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8" descr="C:\Users\admin\Desktop\nen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Line 32"/>
          <p:cNvSpPr>
            <a:spLocks noChangeShapeType="1"/>
          </p:cNvSpPr>
          <p:nvPr/>
        </p:nvSpPr>
        <p:spPr bwMode="auto">
          <a:xfrm>
            <a:off x="5835650" y="301466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04" name="Line 33"/>
          <p:cNvSpPr>
            <a:spLocks noChangeShapeType="1"/>
          </p:cNvSpPr>
          <p:nvPr/>
        </p:nvSpPr>
        <p:spPr bwMode="auto">
          <a:xfrm>
            <a:off x="6556375" y="2727325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05" name="Line 34"/>
          <p:cNvSpPr>
            <a:spLocks noChangeShapeType="1"/>
          </p:cNvSpPr>
          <p:nvPr/>
        </p:nvSpPr>
        <p:spPr bwMode="auto">
          <a:xfrm>
            <a:off x="2066925" y="4429125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438400" y="914400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.VnSouthern" pitchFamily="34" charset="0"/>
              </a:rPr>
              <a:t>                  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Southern" pitchFamily="34" charset="0"/>
              </a:rPr>
              <a:t>TĐN </a:t>
            </a:r>
            <a:r>
              <a:rPr lang="en-US" sz="2800" b="1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Southern" pitchFamily="34" charset="0"/>
              </a:rPr>
              <a:t>số</a:t>
            </a:r>
            <a:r>
              <a:rPr lang="en-US" sz="28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Southern" pitchFamily="34" charset="0"/>
              </a:rPr>
              <a:t> 1- Son La Son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Southern" pitchFamily="34" charset="0"/>
              </a:rPr>
              <a:t> </a:t>
            </a:r>
            <a:endParaRPr lang="en-US" sz="2800" b="1" dirty="0">
              <a:solidFill>
                <a:srgbClr val="0000FF"/>
              </a:solidFill>
              <a:latin typeface=".VnSouthern" pitchFamily="34" charset="0"/>
            </a:endParaRPr>
          </a:p>
        </p:txBody>
      </p:sp>
      <p:grpSp>
        <p:nvGrpSpPr>
          <p:cNvPr id="17" name="Group 16"/>
          <p:cNvGrpSpPr>
            <a:grpSpLocks/>
          </p:cNvGrpSpPr>
          <p:nvPr/>
        </p:nvGrpSpPr>
        <p:grpSpPr bwMode="auto">
          <a:xfrm>
            <a:off x="501080" y="4429125"/>
            <a:ext cx="8424863" cy="865188"/>
            <a:chOff x="204" y="2151"/>
            <a:chExt cx="5307" cy="545"/>
          </a:xfrm>
        </p:grpSpPr>
        <p:grpSp>
          <p:nvGrpSpPr>
            <p:cNvPr id="18" name="Group 17"/>
            <p:cNvGrpSpPr>
              <a:grpSpLocks/>
            </p:cNvGrpSpPr>
            <p:nvPr/>
          </p:nvGrpSpPr>
          <p:grpSpPr bwMode="auto">
            <a:xfrm>
              <a:off x="204" y="2217"/>
              <a:ext cx="5307" cy="400"/>
              <a:chOff x="204" y="935"/>
              <a:chExt cx="5352" cy="400"/>
            </a:xfrm>
          </p:grpSpPr>
          <p:sp>
            <p:nvSpPr>
              <p:cNvPr id="20" name="Line 21"/>
              <p:cNvSpPr>
                <a:spLocks noChangeShapeType="1"/>
              </p:cNvSpPr>
              <p:nvPr/>
            </p:nvSpPr>
            <p:spPr bwMode="auto">
              <a:xfrm>
                <a:off x="204" y="935"/>
                <a:ext cx="535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1" name="Line 22"/>
              <p:cNvSpPr>
                <a:spLocks noChangeShapeType="1"/>
              </p:cNvSpPr>
              <p:nvPr/>
            </p:nvSpPr>
            <p:spPr bwMode="auto">
              <a:xfrm>
                <a:off x="204" y="1035"/>
                <a:ext cx="535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2" name="Line 23"/>
              <p:cNvSpPr>
                <a:spLocks noChangeShapeType="1"/>
              </p:cNvSpPr>
              <p:nvPr/>
            </p:nvSpPr>
            <p:spPr bwMode="auto">
              <a:xfrm>
                <a:off x="204" y="1135"/>
                <a:ext cx="535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3" name="Line 24"/>
              <p:cNvSpPr>
                <a:spLocks noChangeShapeType="1"/>
              </p:cNvSpPr>
              <p:nvPr/>
            </p:nvSpPr>
            <p:spPr bwMode="auto">
              <a:xfrm>
                <a:off x="204" y="1235"/>
                <a:ext cx="535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4" name="Line 25"/>
              <p:cNvSpPr>
                <a:spLocks noChangeShapeType="1"/>
              </p:cNvSpPr>
              <p:nvPr/>
            </p:nvSpPr>
            <p:spPr bwMode="auto">
              <a:xfrm>
                <a:off x="204" y="1335"/>
                <a:ext cx="535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/>
              </a:p>
            </p:txBody>
          </p:sp>
        </p:grpSp>
        <p:pic>
          <p:nvPicPr>
            <p:cNvPr id="19" name="Picture 18" descr="khoa-Sol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2151"/>
              <a:ext cx="227" cy="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503257" y="2443162"/>
            <a:ext cx="8424863" cy="865188"/>
            <a:chOff x="204" y="2151"/>
            <a:chExt cx="5307" cy="545"/>
          </a:xfrm>
        </p:grpSpPr>
        <p:grpSp>
          <p:nvGrpSpPr>
            <p:cNvPr id="16" name="Group 15"/>
            <p:cNvGrpSpPr>
              <a:grpSpLocks/>
            </p:cNvGrpSpPr>
            <p:nvPr/>
          </p:nvGrpSpPr>
          <p:grpSpPr bwMode="auto">
            <a:xfrm>
              <a:off x="204" y="2217"/>
              <a:ext cx="5307" cy="400"/>
              <a:chOff x="204" y="935"/>
              <a:chExt cx="5352" cy="400"/>
            </a:xfrm>
          </p:grpSpPr>
          <p:sp>
            <p:nvSpPr>
              <p:cNvPr id="26" name="Line 21"/>
              <p:cNvSpPr>
                <a:spLocks noChangeShapeType="1"/>
              </p:cNvSpPr>
              <p:nvPr/>
            </p:nvSpPr>
            <p:spPr bwMode="auto">
              <a:xfrm>
                <a:off x="204" y="935"/>
                <a:ext cx="535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7" name="Line 22"/>
              <p:cNvSpPr>
                <a:spLocks noChangeShapeType="1"/>
              </p:cNvSpPr>
              <p:nvPr/>
            </p:nvSpPr>
            <p:spPr bwMode="auto">
              <a:xfrm>
                <a:off x="204" y="1035"/>
                <a:ext cx="535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8" name="Line 23"/>
              <p:cNvSpPr>
                <a:spLocks noChangeShapeType="1"/>
              </p:cNvSpPr>
              <p:nvPr/>
            </p:nvSpPr>
            <p:spPr bwMode="auto">
              <a:xfrm>
                <a:off x="204" y="1135"/>
                <a:ext cx="535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9" name="Line 24"/>
              <p:cNvSpPr>
                <a:spLocks noChangeShapeType="1"/>
              </p:cNvSpPr>
              <p:nvPr/>
            </p:nvSpPr>
            <p:spPr bwMode="auto">
              <a:xfrm>
                <a:off x="204" y="1235"/>
                <a:ext cx="535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0" name="Line 25"/>
              <p:cNvSpPr>
                <a:spLocks noChangeShapeType="1"/>
              </p:cNvSpPr>
              <p:nvPr/>
            </p:nvSpPr>
            <p:spPr bwMode="auto">
              <a:xfrm>
                <a:off x="204" y="1335"/>
                <a:ext cx="535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/>
              </a:p>
            </p:txBody>
          </p:sp>
        </p:grpSp>
        <p:pic>
          <p:nvPicPr>
            <p:cNvPr id="25" name="Picture 24" descr="khoa-Sol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2151"/>
              <a:ext cx="227" cy="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1" name="Picture 24" descr="notDen-duo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169" y="2469469"/>
            <a:ext cx="223838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4" descr="notDen-duo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590" y="2403475"/>
            <a:ext cx="223838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4" descr="notDen-duo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683" y="2403475"/>
            <a:ext cx="223838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4" descr="notDen-duo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798" y="2398553"/>
            <a:ext cx="223838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4" descr="notDen-duo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328" y="4613954"/>
            <a:ext cx="223838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4" descr="notDen-duo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764" y="4448672"/>
            <a:ext cx="223838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5" descr="notTrang-duo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8556" y="2470421"/>
            <a:ext cx="233363" cy="65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5" descr="notTrang-duo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2405" y="2470421"/>
            <a:ext cx="233363" cy="65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5" descr="notTrang-duo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75" y="4610962"/>
            <a:ext cx="233363" cy="65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5" descr="notTrang-duo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722" y="4767760"/>
            <a:ext cx="233363" cy="65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0" descr="tempo2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289" y="2535237"/>
            <a:ext cx="260350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Line 40"/>
          <p:cNvSpPr>
            <a:spLocks noChangeShapeType="1"/>
          </p:cNvSpPr>
          <p:nvPr/>
        </p:nvSpPr>
        <p:spPr bwMode="auto">
          <a:xfrm>
            <a:off x="3122023" y="2547937"/>
            <a:ext cx="0" cy="6477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" name="Line 40"/>
          <p:cNvSpPr>
            <a:spLocks noChangeShapeType="1"/>
          </p:cNvSpPr>
          <p:nvPr/>
        </p:nvSpPr>
        <p:spPr bwMode="auto">
          <a:xfrm>
            <a:off x="4572000" y="2535237"/>
            <a:ext cx="0" cy="6477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" name="Line 40"/>
          <p:cNvSpPr>
            <a:spLocks noChangeShapeType="1"/>
          </p:cNvSpPr>
          <p:nvPr/>
        </p:nvSpPr>
        <p:spPr bwMode="auto">
          <a:xfrm>
            <a:off x="7014754" y="2557621"/>
            <a:ext cx="0" cy="6477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" name="Line 40"/>
          <p:cNvSpPr>
            <a:spLocks noChangeShapeType="1"/>
          </p:cNvSpPr>
          <p:nvPr/>
        </p:nvSpPr>
        <p:spPr bwMode="auto">
          <a:xfrm>
            <a:off x="3124200" y="4521200"/>
            <a:ext cx="0" cy="6477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" name="Line 40"/>
          <p:cNvSpPr>
            <a:spLocks noChangeShapeType="1"/>
          </p:cNvSpPr>
          <p:nvPr/>
        </p:nvSpPr>
        <p:spPr bwMode="auto">
          <a:xfrm>
            <a:off x="4589009" y="4537869"/>
            <a:ext cx="0" cy="6477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" name="Line 40"/>
          <p:cNvSpPr>
            <a:spLocks noChangeShapeType="1"/>
          </p:cNvSpPr>
          <p:nvPr/>
        </p:nvSpPr>
        <p:spPr bwMode="auto">
          <a:xfrm>
            <a:off x="7029587" y="4537869"/>
            <a:ext cx="0" cy="6477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" name="Line 40"/>
          <p:cNvSpPr>
            <a:spLocks noChangeShapeType="1"/>
          </p:cNvSpPr>
          <p:nvPr/>
        </p:nvSpPr>
        <p:spPr bwMode="auto">
          <a:xfrm>
            <a:off x="8847501" y="4527550"/>
            <a:ext cx="0" cy="6477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" name="Line 40"/>
          <p:cNvSpPr>
            <a:spLocks noChangeShapeType="1"/>
          </p:cNvSpPr>
          <p:nvPr/>
        </p:nvSpPr>
        <p:spPr bwMode="auto">
          <a:xfrm>
            <a:off x="8928120" y="4515848"/>
            <a:ext cx="0" cy="6477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" name="Line 40"/>
          <p:cNvSpPr>
            <a:spLocks noChangeShapeType="1"/>
          </p:cNvSpPr>
          <p:nvPr/>
        </p:nvSpPr>
        <p:spPr bwMode="auto">
          <a:xfrm>
            <a:off x="8839200" y="2557621"/>
            <a:ext cx="0" cy="6477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" name="Line 40"/>
          <p:cNvSpPr>
            <a:spLocks noChangeShapeType="1"/>
          </p:cNvSpPr>
          <p:nvPr/>
        </p:nvSpPr>
        <p:spPr bwMode="auto">
          <a:xfrm>
            <a:off x="8928120" y="2535237"/>
            <a:ext cx="0" cy="6477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" name="Line 39"/>
          <p:cNvSpPr>
            <a:spLocks noChangeShapeType="1"/>
          </p:cNvSpPr>
          <p:nvPr/>
        </p:nvSpPr>
        <p:spPr bwMode="auto">
          <a:xfrm>
            <a:off x="7563642" y="5311226"/>
            <a:ext cx="5175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7" name="Picture 24" descr="notDen-duo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798" y="4721225"/>
            <a:ext cx="223838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4" descr="notDen-duo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126" y="4606653"/>
            <a:ext cx="223838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Rectangle 58"/>
          <p:cNvSpPr/>
          <p:nvPr/>
        </p:nvSpPr>
        <p:spPr>
          <a:xfrm>
            <a:off x="1295399" y="3308350"/>
            <a:ext cx="76305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.VnSouthern" pitchFamily="34" charset="0"/>
              </a:rPr>
              <a:t> 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Son     La       Son          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véo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von</a:t>
            </a:r>
          </a:p>
        </p:txBody>
      </p:sp>
      <p:sp>
        <p:nvSpPr>
          <p:cNvPr id="60" name="Rectangle 59"/>
          <p:cNvSpPr/>
          <p:nvPr/>
        </p:nvSpPr>
        <p:spPr>
          <a:xfrm>
            <a:off x="861442" y="5424985"/>
            <a:ext cx="80644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.VnSouthern" pitchFamily="34" charset="0"/>
              </a:rPr>
              <a:t>      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Mi     Son      Mi          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vang         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rền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1128234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152400"/>
            <a:ext cx="8229600" cy="1143000"/>
          </a:xfrm>
        </p:spPr>
        <p:txBody>
          <a:bodyPr/>
          <a:lstStyle/>
          <a:p>
            <a:r>
              <a:rPr lang="en-US" sz="28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28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7" name="Tập đọc nhạc số 1 - lớp 4 - SON LA SON - TĐN so 1 lop 4.mp4" descr="Tập đọc nhạc số 1 - lớp 4 - SON LA SON - TĐN so 1 lop 4.mp4">
            <a:hlinkClick r:id="" action="ppaction://media"/>
            <a:extLst>
              <a:ext uri="{FF2B5EF4-FFF2-40B4-BE49-F238E27FC236}">
                <a16:creationId xmlns:a16="http://schemas.microsoft.com/office/drawing/2014/main" id="{9BEF980B-5D65-0841-B781-F47B2A279B3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" y="990600"/>
            <a:ext cx="7835900" cy="5135563"/>
          </a:xfrm>
        </p:spPr>
      </p:pic>
    </p:spTree>
    <p:extLst>
      <p:ext uri="{BB962C8B-B14F-4D97-AF65-F5344CB8AC3E}">
        <p14:creationId xmlns:p14="http://schemas.microsoft.com/office/powerpoint/2010/main" val="938166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97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nhia 2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667" t="7813" r="8594" b="28125"/>
          <a:stretch>
            <a:fillRect/>
          </a:stretch>
        </p:blipFill>
        <p:spPr>
          <a:xfrm>
            <a:off x="672737" y="2286000"/>
            <a:ext cx="2514600" cy="2873829"/>
          </a:xfrm>
          <a:prstGeom prst="rect">
            <a:avLst/>
          </a:prstGeom>
        </p:spPr>
      </p:pic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95263" y="304800"/>
            <a:ext cx="8763000" cy="1143000"/>
          </a:xfrm>
        </p:spPr>
        <p:txBody>
          <a:bodyPr/>
          <a:lstStyle/>
          <a:p>
            <a:pPr eaLnBrk="1" hangingPunct="1"/>
            <a:r>
              <a:rPr lang="en-US" sz="3200" b="1" dirty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.VnTime" pitchFamily="34" charset="0"/>
              </a:rPr>
              <a:t>N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ội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dung 2:</a:t>
            </a:r>
            <a:r>
              <a:rPr lang="en-US" sz="2800" b="1" dirty="0">
                <a:solidFill>
                  <a:srgbClr val="0000FF"/>
                </a:solidFill>
                <a:latin typeface=".VnSouthern" pitchFamily="34" charset="0"/>
              </a:rPr>
              <a:t/>
            </a:r>
            <a:br>
              <a:rPr lang="en-US" sz="2800" b="1" dirty="0">
                <a:solidFill>
                  <a:srgbClr val="0000FF"/>
                </a:solidFill>
                <a:latin typeface=".VnSouthern" pitchFamily="34" charset="0"/>
              </a:rPr>
            </a:br>
            <a:r>
              <a:rPr lang="en-US" sz="2800" b="1" i="1" dirty="0" err="1">
                <a:solidFill>
                  <a:srgbClr val="D211FF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800" b="1" i="1" dirty="0">
                <a:solidFill>
                  <a:srgbClr val="D211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D211FF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2800" b="1" i="1" dirty="0">
                <a:solidFill>
                  <a:srgbClr val="D211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D211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i="1" dirty="0">
                <a:solidFill>
                  <a:srgbClr val="D211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D211FF"/>
                </a:solidFill>
                <a:latin typeface="Times New Roman" pitchFamily="18" charset="0"/>
                <a:cs typeface="Times New Roman" pitchFamily="18" charset="0"/>
              </a:rPr>
              <a:t>vài</a:t>
            </a:r>
            <a:r>
              <a:rPr lang="en-US" sz="2800" b="1" i="1" dirty="0">
                <a:solidFill>
                  <a:srgbClr val="D211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D211FF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b="1" i="1" dirty="0">
                <a:solidFill>
                  <a:srgbClr val="D211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D211FF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800" b="1" i="1" dirty="0">
                <a:solidFill>
                  <a:srgbClr val="D211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D211FF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b="1" i="1" dirty="0">
                <a:solidFill>
                  <a:srgbClr val="D211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D211FF"/>
                </a:solidFill>
                <a:latin typeface="Times New Roman" pitchFamily="18" charset="0"/>
                <a:cs typeface="Times New Roman" pitchFamily="18" charset="0"/>
              </a:rPr>
              <a:t>tộc</a:t>
            </a:r>
            <a:endParaRPr lang="en-US" sz="3200" b="1" i="1" dirty="0">
              <a:solidFill>
                <a:srgbClr val="D211FF"/>
              </a:solidFill>
              <a:latin typeface=".VnSouthern" pitchFamily="34" charset="0"/>
            </a:endParaRPr>
          </a:p>
        </p:txBody>
      </p:sp>
      <p:sp>
        <p:nvSpPr>
          <p:cNvPr id="7199" name="Rectangle 31"/>
          <p:cNvSpPr>
            <a:spLocks noChangeArrowheads="1"/>
          </p:cNvSpPr>
          <p:nvPr/>
        </p:nvSpPr>
        <p:spPr bwMode="auto">
          <a:xfrm>
            <a:off x="4578529" y="5660571"/>
            <a:ext cx="20574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tứ</a:t>
            </a:r>
            <a:endParaRPr lang="en-US" sz="2400" b="1" i="1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97" name="Rectangle 29"/>
          <p:cNvSpPr>
            <a:spLocks noChangeArrowheads="1"/>
          </p:cNvSpPr>
          <p:nvPr/>
        </p:nvSpPr>
        <p:spPr bwMode="auto">
          <a:xfrm>
            <a:off x="7010400" y="5348288"/>
            <a:ext cx="16002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tì</a:t>
            </a:r>
            <a:r>
              <a:rPr 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endParaRPr lang="en-US" sz="2400" b="1" i="1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95" name="Rectangle 27"/>
          <p:cNvSpPr>
            <a:spLocks noChangeArrowheads="1"/>
          </p:cNvSpPr>
          <p:nvPr/>
        </p:nvSpPr>
        <p:spPr bwMode="auto">
          <a:xfrm>
            <a:off x="7162800" y="2637972"/>
            <a:ext cx="91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sz="2400" b="1" i="1" dirty="0">
              <a:solidFill>
                <a:srgbClr val="FF3300"/>
              </a:solidFill>
              <a:latin typeface=".VnTime" pitchFamily="34" charset="0"/>
            </a:endParaRPr>
          </a:p>
        </p:txBody>
      </p:sp>
      <p:sp>
        <p:nvSpPr>
          <p:cNvPr id="7196" name="Rectangle 28"/>
          <p:cNvSpPr>
            <a:spLocks noChangeArrowheads="1"/>
          </p:cNvSpPr>
          <p:nvPr/>
        </p:nvSpPr>
        <p:spPr bwMode="auto">
          <a:xfrm>
            <a:off x="925286" y="5410200"/>
            <a:ext cx="160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400" b="1" dirty="0" err="1">
                <a:solidFill>
                  <a:srgbClr val="FF3300"/>
                </a:solidFill>
                <a:latin typeface=".VnTime" pitchFamily="34" charset="0"/>
              </a:rPr>
              <a:t>Đàn</a:t>
            </a:r>
            <a:r>
              <a:rPr lang="en-US" sz="2400" b="1" dirty="0">
                <a:solidFill>
                  <a:srgbClr val="FF3300"/>
                </a:solidFill>
                <a:latin typeface=".VnTime" pitchFamily="34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.VnTime" pitchFamily="34" charset="0"/>
              </a:rPr>
              <a:t>nhị</a:t>
            </a:r>
            <a:endParaRPr lang="en-US" sz="2400" b="1" i="1" dirty="0">
              <a:solidFill>
                <a:srgbClr val="FF3300"/>
              </a:solidFill>
              <a:latin typeface=".VnTime" pitchFamily="34" charset="0"/>
            </a:endParaRPr>
          </a:p>
        </p:txBody>
      </p:sp>
      <p:sp>
        <p:nvSpPr>
          <p:cNvPr id="7200" name="Rectangle 32"/>
          <p:cNvSpPr>
            <a:spLocks noChangeArrowheads="1"/>
          </p:cNvSpPr>
          <p:nvPr/>
        </p:nvSpPr>
        <p:spPr bwMode="auto">
          <a:xfrm>
            <a:off x="3328985" y="4394553"/>
            <a:ext cx="158591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400" b="1" dirty="0">
                <a:solidFill>
                  <a:srgbClr val="FF3300"/>
                </a:solidFill>
                <a:latin typeface=".VnTime" pitchFamily="34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.VnTime" pitchFamily="34" charset="0"/>
              </a:rPr>
              <a:t>Đàn</a:t>
            </a:r>
            <a:r>
              <a:rPr lang="en-US" sz="2400" b="1" dirty="0">
                <a:solidFill>
                  <a:srgbClr val="FF3300"/>
                </a:solidFill>
                <a:latin typeface=".VnTime" pitchFamily="34" charset="0"/>
              </a:rPr>
              <a:t> Tam</a:t>
            </a:r>
            <a:endParaRPr lang="en-US" sz="2400" b="1" i="1" dirty="0">
              <a:solidFill>
                <a:srgbClr val="FF3300"/>
              </a:solidFill>
              <a:latin typeface=".VnTime" pitchFamily="34" charset="0"/>
            </a:endParaRPr>
          </a:p>
        </p:txBody>
      </p:sp>
      <p:pic>
        <p:nvPicPr>
          <p:cNvPr id="17" name="Picture 7" descr="Dan_Tam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1391" y="1664417"/>
            <a:ext cx="1181100" cy="2762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 descr="chi07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847" y="2525486"/>
            <a:ext cx="2157551" cy="3113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8" descr="Ty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664416"/>
            <a:ext cx="1524000" cy="3200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1771"/>
            <a:ext cx="8229600" cy="1143000"/>
          </a:xfrm>
        </p:spPr>
        <p:txBody>
          <a:bodyPr/>
          <a:lstStyle/>
          <a:p>
            <a:pPr eaLnBrk="1" hangingPunct="1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</a:t>
            </a:r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587" name="Rectangle 3"/>
          <p:cNvSpPr>
            <a:spLocks noChangeArrowheads="1"/>
          </p:cNvSpPr>
          <p:nvPr/>
        </p:nvSpPr>
        <p:spPr bwMode="auto">
          <a:xfrm>
            <a:off x="381000" y="1371600"/>
            <a:ext cx="52578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>
              <a:spcBef>
                <a:spcPct val="20000"/>
              </a:spcBef>
            </a:pPr>
            <a:r>
              <a:rPr lang="en-US" sz="2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 algn="just">
              <a:spcBef>
                <a:spcPct val="20000"/>
              </a:spcBef>
            </a:pPr>
            <a:r>
              <a:rPr lang="en-US" sz="2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endParaRPr lang="en-US" sz="2200" b="1" i="1" dirty="0">
              <a:solidFill>
                <a:srgbClr val="CC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spcBef>
                <a:spcPct val="20000"/>
              </a:spcBef>
            </a:pPr>
            <a:r>
              <a:rPr lang="en-US" sz="2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200" b="1" i="1" dirty="0">
              <a:solidFill>
                <a:srgbClr val="CC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spcBef>
                <a:spcPct val="20000"/>
              </a:spcBef>
            </a:pPr>
            <a:r>
              <a:rPr lang="en-US" sz="2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200" b="1" i="1" dirty="0">
              <a:solidFill>
                <a:srgbClr val="CC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spcBef>
                <a:spcPct val="20000"/>
              </a:spcBef>
            </a:pP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  <p:pic>
        <p:nvPicPr>
          <p:cNvPr id="67588" name="Picture 4" descr="dnhi4"/>
          <p:cNvPicPr>
            <a:picLocks noChangeAspect="1" noChangeArrowheads="1"/>
          </p:cNvPicPr>
          <p:nvPr/>
        </p:nvPicPr>
        <p:blipFill>
          <a:blip r:embed="rId4" cstate="print">
            <a:lum bright="12000"/>
          </a:blip>
          <a:srcRect/>
          <a:stretch>
            <a:fillRect/>
          </a:stretch>
        </p:blipFill>
        <p:spPr bwMode="auto">
          <a:xfrm>
            <a:off x="5992813" y="1524000"/>
            <a:ext cx="2541587" cy="38909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AD2D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 descr="nhia 2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667" t="7813" r="8594" b="28125"/>
          <a:stretch>
            <a:fillRect/>
          </a:stretch>
        </p:blipFill>
        <p:spPr>
          <a:xfrm>
            <a:off x="685800" y="3657600"/>
            <a:ext cx="2514600" cy="2873829"/>
          </a:xfrm>
          <a:prstGeom prst="rect">
            <a:avLst/>
          </a:prstGeom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2286000" y="1391194"/>
            <a:ext cx="33528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>
              <a:spcBef>
                <a:spcPct val="20000"/>
              </a:spcBef>
            </a:pPr>
            <a:r>
              <a:rPr lang="en-US" sz="2200" b="1" i="1" dirty="0">
                <a:solidFill>
                  <a:srgbClr val="CC00CC"/>
                </a:solidFill>
                <a:latin typeface=".VnSouthern" pitchFamily="34" charset="0"/>
              </a:rPr>
              <a:t>     </a:t>
            </a:r>
            <a:r>
              <a:rPr lang="en-US" sz="22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2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</a:t>
            </a:r>
            <a:endParaRPr lang="en-US" sz="2200" b="1" i="1" dirty="0">
              <a:solidFill>
                <a:srgbClr val="CC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spcBef>
                <a:spcPct val="20000"/>
              </a:spcBef>
            </a:pPr>
            <a:r>
              <a:rPr lang="en-US" sz="22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2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endParaRPr lang="en-US" sz="2200" b="1" i="1" dirty="0">
              <a:solidFill>
                <a:srgbClr val="CC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spcBef>
                <a:spcPct val="20000"/>
              </a:spcBef>
            </a:pPr>
            <a:r>
              <a:rPr lang="en-US" sz="22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2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2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2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r>
              <a:rPr lang="en-US" sz="22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endParaRPr lang="en-US" sz="2200" b="1" i="1" dirty="0">
              <a:solidFill>
                <a:srgbClr val="CC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spcBef>
                <a:spcPct val="20000"/>
              </a:spcBef>
            </a:pPr>
            <a:r>
              <a:rPr lang="en-US" sz="22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22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sz="22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22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mại</a:t>
            </a:r>
            <a:endParaRPr lang="en-US" sz="2200" b="1" i="1" dirty="0">
              <a:solidFill>
                <a:srgbClr val="CC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spcBef>
                <a:spcPct val="20000"/>
              </a:spcBef>
            </a:pPr>
            <a:r>
              <a:rPr lang="en-US" sz="2200" b="1" i="1" dirty="0">
                <a:solidFill>
                  <a:srgbClr val="CC00CC"/>
                </a:solidFill>
                <a:latin typeface=".VnSouthern" pitchFamily="34" charset="0"/>
              </a:rPr>
              <a:t>     </a:t>
            </a:r>
            <a:r>
              <a:rPr lang="en-US" sz="24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itchFamily="18" charset="0"/>
              </a:rPr>
              <a:t>Độc</a:t>
            </a:r>
            <a:r>
              <a:rPr lang="en-US" sz="2400" b="1" i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tấu</a:t>
            </a:r>
            <a:r>
              <a:rPr lang="en-US" sz="2400" b="1" i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i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hoà</a:t>
            </a:r>
            <a:r>
              <a:rPr lang="en-US" sz="2400" b="1" i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tấu</a:t>
            </a:r>
            <a:r>
              <a:rPr lang="en-US" sz="2400" b="1" i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marL="342900" indent="-342900" algn="just">
              <a:spcBef>
                <a:spcPct val="20000"/>
              </a:spcBef>
            </a:pPr>
            <a:r>
              <a:rPr lang="en-US" sz="2400" b="1" i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b="1" i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xẩm</a:t>
            </a:r>
            <a:r>
              <a:rPr lang="en-US" sz="2400" b="1" i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i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cải</a:t>
            </a:r>
            <a:r>
              <a:rPr lang="en-US" sz="2400" b="1" i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lương</a:t>
            </a:r>
            <a:r>
              <a:rPr lang="en-US" sz="2400" b="1" i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i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chầu</a:t>
            </a:r>
            <a:r>
              <a:rPr lang="en-US" sz="2400" b="1" i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i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….</a:t>
            </a:r>
          </a:p>
          <a:p>
            <a:pPr marL="342900" indent="-342900" algn="just">
              <a:spcBef>
                <a:spcPct val="20000"/>
              </a:spcBef>
            </a:pPr>
            <a:r>
              <a:rPr lang="en-US" sz="2200" b="1" i="1" dirty="0">
                <a:solidFill>
                  <a:srgbClr val="CC3300"/>
                </a:solidFill>
                <a:latin typeface=".VnSouthern" pitchFamily="34" charset="0"/>
              </a:rPr>
              <a:t>    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200" y="6515764"/>
            <a:ext cx="609600" cy="342236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9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4953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</a:t>
            </a:r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Káº¿t quáº£ hÃ¬nh áº£nh cho áº£nh hÃ¡t xáº©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54" y="1409700"/>
            <a:ext cx="7086600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75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381000"/>
            <a:ext cx="8077200" cy="6858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</a:t>
            </a:r>
            <a:endParaRPr lang="en-US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611" name="Rectangle 3"/>
          <p:cNvSpPr>
            <a:spLocks noChangeArrowheads="1"/>
          </p:cNvSpPr>
          <p:nvPr/>
        </p:nvSpPr>
        <p:spPr bwMode="auto">
          <a:xfrm>
            <a:off x="104775" y="1295400"/>
            <a:ext cx="49530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>
              <a:spcBef>
                <a:spcPct val="20000"/>
              </a:spcBef>
            </a:pPr>
            <a:r>
              <a:rPr lang="en-US" sz="2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>
              <a:spcBef>
                <a:spcPct val="20000"/>
              </a:spcBef>
            </a:pPr>
            <a:r>
              <a:rPr lang="en-US" sz="2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200" b="1" i="1" dirty="0">
              <a:solidFill>
                <a:srgbClr val="CC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spcBef>
                <a:spcPct val="20000"/>
              </a:spcBef>
            </a:pPr>
            <a:r>
              <a:rPr lang="en-US" sz="2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200" b="1" i="1" dirty="0">
              <a:solidFill>
                <a:srgbClr val="CC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spcBef>
                <a:spcPct val="20000"/>
              </a:spcBef>
            </a:pPr>
            <a:r>
              <a:rPr lang="en-US" sz="2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200" b="1" i="1" dirty="0">
              <a:solidFill>
                <a:srgbClr val="CC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20000"/>
              </a:spcBef>
            </a:pPr>
            <a:r>
              <a:rPr lang="en-US" sz="2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:</a:t>
            </a:r>
            <a:endParaRPr lang="en-US" sz="2200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tam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8EC4E6"/>
              </a:clrFrom>
              <a:clrTo>
                <a:srgbClr val="8EC4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8623">
            <a:off x="2266853" y="3943047"/>
            <a:ext cx="2273069" cy="2642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1" descr="Tambd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0913" y="1301931"/>
            <a:ext cx="3411585" cy="31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2084719" y="1288868"/>
            <a:ext cx="3551904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>
              <a:spcBef>
                <a:spcPct val="20000"/>
              </a:spcBef>
            </a:pPr>
            <a:r>
              <a:rPr lang="en-US" sz="2200" b="1" i="1" dirty="0">
                <a:solidFill>
                  <a:srgbClr val="CC00CC"/>
                </a:solidFill>
                <a:latin typeface=".VnSouthern" pitchFamily="34" charset="0"/>
              </a:rPr>
              <a:t>    </a:t>
            </a:r>
            <a:r>
              <a:rPr lang="en-US" sz="2200" b="1" i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2200" b="1" i="1" dirty="0">
                <a:solidFill>
                  <a:srgbClr val="CC00CC"/>
                </a:solidFill>
                <a:latin typeface=".VnSouthern" pitchFamily="34" charset="0"/>
              </a:rPr>
              <a:t> </a:t>
            </a:r>
            <a:r>
              <a:rPr lang="en-US" sz="2200" b="1" i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Hùng</a:t>
            </a:r>
            <a:r>
              <a:rPr lang="en-US" sz="2200" b="1" i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Cầm</a:t>
            </a:r>
            <a:endParaRPr lang="en-US" sz="2200" b="1" i="1" dirty="0">
              <a:solidFill>
                <a:srgbClr val="CC00CC"/>
              </a:solidFill>
              <a:latin typeface=".VnSouthern" pitchFamily="34" charset="0"/>
            </a:endParaRPr>
          </a:p>
          <a:p>
            <a:pPr marL="342900" indent="-342900" algn="just">
              <a:spcBef>
                <a:spcPct val="20000"/>
              </a:spcBef>
            </a:pPr>
            <a:r>
              <a:rPr lang="en-US" sz="2200" b="1" i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200" b="1" i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200" b="1" i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endParaRPr lang="en-US" sz="2200" b="1" i="1" dirty="0">
              <a:solidFill>
                <a:srgbClr val="CC00CC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spcBef>
                <a:spcPct val="20000"/>
              </a:spcBef>
            </a:pPr>
            <a:r>
              <a:rPr lang="en-US" sz="2200" b="1" i="1" dirty="0">
                <a:solidFill>
                  <a:srgbClr val="CC00CC"/>
                </a:solidFill>
                <a:latin typeface=".VnSouthern" pitchFamily="34" charset="0"/>
              </a:rPr>
              <a:t>       </a:t>
            </a:r>
            <a:r>
              <a:rPr lang="en-US" sz="2200" b="1" i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200" b="1" i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móng</a:t>
            </a:r>
            <a:r>
              <a:rPr lang="en-US" sz="2200" b="1" i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gẩy</a:t>
            </a:r>
            <a:endParaRPr lang="en-US" sz="2200" b="1" i="1" dirty="0">
              <a:solidFill>
                <a:srgbClr val="CC00CC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spcBef>
                <a:spcPct val="20000"/>
              </a:spcBef>
            </a:pPr>
            <a:r>
              <a:rPr lang="en-US" sz="2200" b="1" i="1" dirty="0">
                <a:solidFill>
                  <a:srgbClr val="CC00CC"/>
                </a:solidFill>
                <a:latin typeface=".VnSouthern" pitchFamily="34" charset="0"/>
              </a:rPr>
              <a:t> </a:t>
            </a:r>
            <a:r>
              <a:rPr lang="en-US" sz="2200" b="1" i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2200" b="1" i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b="1" i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sz="2200" b="1" i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200" b="1" i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b="1" i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ấm</a:t>
            </a:r>
            <a:endParaRPr lang="en-US" sz="2200" b="1" i="1" dirty="0">
              <a:solidFill>
                <a:srgbClr val="CC00CC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spcBef>
                <a:spcPct val="20000"/>
              </a:spcBef>
            </a:pPr>
            <a:r>
              <a:rPr lang="en-US" sz="2200" b="1" i="1" dirty="0">
                <a:solidFill>
                  <a:srgbClr val="CC00CC"/>
                </a:solidFill>
                <a:latin typeface=".VnSouthern" pitchFamily="34" charset="0"/>
              </a:rPr>
              <a:t> </a:t>
            </a:r>
            <a:r>
              <a:rPr lang="en-US" sz="2200" b="1" i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2200" b="1" i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tấu</a:t>
            </a:r>
            <a:r>
              <a:rPr lang="en-US" sz="2200" b="1" i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b="1" i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hoà</a:t>
            </a:r>
            <a:r>
              <a:rPr lang="en-US" sz="2200" b="1" i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tấu</a:t>
            </a:r>
            <a:r>
              <a:rPr lang="en-US" sz="2200" b="1" i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200" b="1" i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dàn</a:t>
            </a:r>
            <a:r>
              <a:rPr lang="en-US" sz="2200" b="1" i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200" b="1" i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chèo</a:t>
            </a:r>
            <a:r>
              <a:rPr lang="en-US" sz="2200" b="1" i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b="1" i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200" b="1" i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đờn</a:t>
            </a:r>
            <a:r>
              <a:rPr lang="en-US" sz="2200" b="1" i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2200" b="1" i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200" b="1" i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200" b="1" i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……</a:t>
            </a:r>
            <a:endParaRPr lang="en-US" sz="2200" b="1" i="1" dirty="0">
              <a:solidFill>
                <a:srgbClr val="CC00CC"/>
              </a:solidFill>
              <a:latin typeface=".VnSouthern" pitchFamily="34" charset="0"/>
            </a:endParaRPr>
          </a:p>
          <a:p>
            <a:pPr marL="342900" indent="-342900" algn="just">
              <a:spcBef>
                <a:spcPct val="20000"/>
              </a:spcBef>
            </a:pPr>
            <a:r>
              <a:rPr lang="en-US" sz="2200" b="1" i="1" dirty="0">
                <a:solidFill>
                  <a:srgbClr val="CC3300"/>
                </a:solidFill>
                <a:latin typeface=".VnSouthern" pitchFamily="34" charset="0"/>
              </a:rPr>
              <a:t>    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6" descr="C:\Users\admin\Desktop\nen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533400" y="2846725"/>
            <a:ext cx="8001000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TĐN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vài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spcBef>
                <a:spcPct val="50000"/>
              </a:spcBef>
            </a:pPr>
            <a:endParaRPr lang="en-US" sz="4000" dirty="0">
              <a:solidFill>
                <a:srgbClr val="FF0000"/>
              </a:solidFill>
              <a:latin typeface=".VnHelvetInsH" pitchFamily="34" charset="0"/>
            </a:endParaRPr>
          </a:p>
          <a:p>
            <a:pPr eaLnBrk="1" hangingPunct="1">
              <a:spcBef>
                <a:spcPct val="50000"/>
              </a:spcBef>
            </a:pP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3505200" y="1219200"/>
            <a:ext cx="27670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2294" name="Rectangle 6"/>
          <p:cNvSpPr>
            <a:spLocks noChangeArrowheads="1"/>
          </p:cNvSpPr>
          <p:nvPr/>
        </p:nvSpPr>
        <p:spPr bwMode="auto">
          <a:xfrm>
            <a:off x="3733800" y="2057400"/>
            <a:ext cx="172297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6</a:t>
            </a:r>
            <a:endParaRPr lang="en-US" sz="4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700" y="4585662"/>
            <a:ext cx="3276600" cy="18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056195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Đàn tam">
            <a:hlinkClick r:id="" action="ppaction://media"/>
          </p:cNvPr>
          <p:cNvPicPr>
            <a:picLocks noGrp="1" noChangeAspect="1"/>
          </p:cNvPicPr>
          <p:nvPr>
            <p:ph type="media" sz="half" idx="2"/>
            <a:videoFile r:link="rId1"/>
            <p:extLst>
              <p:ext uri="{DAA4B4D4-6D71-4841-9C94-3DE7FCFB9230}">
                <p14:media xmlns:p14="http://schemas.microsoft.com/office/powerpoint/2010/main" r:embed="rId2">
                  <p14:trim st="992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1600" y="1676400"/>
            <a:ext cx="6400800" cy="4495800"/>
          </a:xfrm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buFontTx/>
              <a:buNone/>
            </a:pPr>
            <a:r>
              <a:rPr lang="en-US" b="1" dirty="0">
                <a:solidFill>
                  <a:srgbClr val="0000FF"/>
                </a:solidFill>
                <a:latin typeface=".VnSouthern" pitchFamily="34" charset="0"/>
              </a:rPr>
              <a:t>2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</a:t>
            </a:r>
            <a:endParaRPr lang="en-US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992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93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6" name="Rectangle 12"/>
          <p:cNvSpPr>
            <a:spLocks noGrp="1" noChangeArrowheads="1"/>
          </p:cNvSpPr>
          <p:nvPr>
            <p:ph type="title"/>
          </p:nvPr>
        </p:nvSpPr>
        <p:spPr>
          <a:xfrm>
            <a:off x="457200" y="350838"/>
            <a:ext cx="8229600" cy="944562"/>
          </a:xfrm>
        </p:spPr>
        <p:txBody>
          <a:bodyPr/>
          <a:lstStyle/>
          <a:p>
            <a:pPr eaLnBrk="1" hangingPunct="1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Tứ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304800" y="1800225"/>
            <a:ext cx="5410200" cy="277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>
              <a:spcBef>
                <a:spcPct val="20000"/>
              </a:spcBef>
            </a:pPr>
            <a:r>
              <a:rPr lang="en-US" sz="2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200" b="1" i="1" dirty="0">
              <a:solidFill>
                <a:srgbClr val="CC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spcBef>
                <a:spcPct val="20000"/>
              </a:spcBef>
            </a:pPr>
            <a:r>
              <a:rPr lang="en-US" sz="2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200" b="1" i="1" dirty="0">
              <a:solidFill>
                <a:srgbClr val="CC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spcBef>
                <a:spcPct val="20000"/>
              </a:spcBef>
            </a:pPr>
            <a:r>
              <a:rPr lang="en-US" sz="2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200" b="1" i="1" dirty="0">
              <a:solidFill>
                <a:srgbClr val="CC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spcBef>
                <a:spcPct val="20000"/>
              </a:spcBef>
            </a:pPr>
            <a:r>
              <a:rPr lang="en-US" sz="2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342900" indent="-342900" algn="just">
              <a:spcBef>
                <a:spcPct val="20000"/>
              </a:spcBef>
            </a:pPr>
            <a:r>
              <a:rPr lang="en-US" sz="2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Sử</a:t>
            </a:r>
            <a:r>
              <a:rPr lang="en-US" sz="2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dụng</a:t>
            </a:r>
            <a:r>
              <a:rPr lang="en-US" sz="2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:</a:t>
            </a: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533400" y="1778969"/>
            <a:ext cx="5334000" cy="277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>
              <a:spcBef>
                <a:spcPct val="20000"/>
              </a:spcBef>
            </a:pPr>
            <a:endParaRPr lang="en-US" sz="2200" b="1" i="1" dirty="0">
              <a:solidFill>
                <a:srgbClr val="CC00CC"/>
              </a:solidFill>
              <a:latin typeface=".VnSouthern" pitchFamily="34" charset="0"/>
            </a:endParaRPr>
          </a:p>
          <a:p>
            <a:pPr marL="342900" indent="-342900" algn="just">
              <a:spcBef>
                <a:spcPct val="20000"/>
              </a:spcBef>
            </a:pPr>
            <a:endParaRPr lang="en-US" sz="2400" i="1" dirty="0">
              <a:solidFill>
                <a:srgbClr val="008000"/>
              </a:solidFill>
              <a:latin typeface=".VnTime" pitchFamily="34" charset="0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2315496" y="1828771"/>
            <a:ext cx="3551904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>
              <a:spcBef>
                <a:spcPct val="20000"/>
              </a:spcBef>
            </a:pPr>
            <a:r>
              <a:rPr lang="en-US" sz="2200" b="1" i="1" dirty="0">
                <a:solidFill>
                  <a:srgbClr val="CC00CC"/>
                </a:solidFill>
                <a:latin typeface=".VnSouthern" pitchFamily="34" charset="0"/>
              </a:rPr>
              <a:t>     </a:t>
            </a:r>
            <a:r>
              <a:rPr lang="en-US" sz="22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itchFamily="18" charset="0"/>
              </a:rPr>
              <a:t>Đàn</a:t>
            </a:r>
            <a:r>
              <a:rPr lang="en-US" sz="2200" b="1" i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Đoản</a:t>
            </a:r>
            <a:endParaRPr lang="en-US" sz="2200" b="1" i="1" dirty="0">
              <a:solidFill>
                <a:srgbClr val="CC00CC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spcBef>
                <a:spcPct val="20000"/>
              </a:spcBef>
            </a:pPr>
            <a:r>
              <a:rPr lang="en-US" sz="2200" b="1" i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200" b="1" i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200" b="1" i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endParaRPr lang="en-US" sz="2200" b="1" i="1" dirty="0">
              <a:solidFill>
                <a:srgbClr val="CC00CC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spcBef>
                <a:spcPct val="20000"/>
              </a:spcBef>
            </a:pPr>
            <a:r>
              <a:rPr lang="en-US" sz="2200" b="1" i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2200" b="1" i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200" b="1" i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móng</a:t>
            </a:r>
            <a:r>
              <a:rPr lang="en-US" sz="2200" b="1" i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gẩy</a:t>
            </a:r>
            <a:endParaRPr lang="en-US" sz="2200" b="1" i="1" dirty="0">
              <a:solidFill>
                <a:srgbClr val="CC00CC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spcBef>
                <a:spcPct val="20000"/>
              </a:spcBef>
            </a:pPr>
            <a:r>
              <a:rPr lang="en-US" sz="2200" b="1" i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200" b="1" i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trẻo</a:t>
            </a:r>
            <a:r>
              <a:rPr lang="en-US" sz="2200" b="1" i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hơi</a:t>
            </a:r>
            <a:r>
              <a:rPr lang="en-US" sz="2200" b="1" i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đanh</a:t>
            </a:r>
            <a:endParaRPr lang="en-US" sz="2200" b="1" i="1" dirty="0">
              <a:solidFill>
                <a:srgbClr val="CC00CC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spcBef>
                <a:spcPct val="20000"/>
              </a:spcBef>
            </a:pPr>
            <a:r>
              <a:rPr lang="en-US" sz="2200" b="1" i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2200" b="1" i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tấu</a:t>
            </a:r>
            <a:r>
              <a:rPr lang="en-US" sz="2200" b="1" i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b="1" i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hoà</a:t>
            </a:r>
            <a:r>
              <a:rPr lang="en-US" sz="2200" b="1" i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tấu</a:t>
            </a:r>
            <a:r>
              <a:rPr lang="en-US" sz="2200" b="1" i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endParaRPr lang="en-US" sz="2200" b="1" i="1" dirty="0">
              <a:solidFill>
                <a:srgbClr val="CC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Dan doan( Dan Tu)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8EC4E6"/>
              </a:clrFrom>
              <a:clrTo>
                <a:srgbClr val="8EC4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401530"/>
            <a:ext cx="3886200" cy="409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6" name="Rectangle 12"/>
          <p:cNvSpPr>
            <a:spLocks noGrp="1" noChangeArrowheads="1"/>
          </p:cNvSpPr>
          <p:nvPr>
            <p:ph type="title"/>
          </p:nvPr>
        </p:nvSpPr>
        <p:spPr>
          <a:xfrm>
            <a:off x="457200" y="-87312"/>
            <a:ext cx="8229600" cy="944562"/>
          </a:xfrm>
        </p:spPr>
        <p:txBody>
          <a:bodyPr/>
          <a:lstStyle/>
          <a:p>
            <a:pPr eaLnBrk="1" hangingPunct="1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82" name="Rectangle 26"/>
          <p:cNvSpPr>
            <a:spLocks noGrp="1" noChangeArrowheads="1"/>
          </p:cNvSpPr>
          <p:nvPr>
            <p:ph type="title"/>
          </p:nvPr>
        </p:nvSpPr>
        <p:spPr>
          <a:xfrm>
            <a:off x="428405" y="152400"/>
            <a:ext cx="8229600" cy="1143000"/>
          </a:xfrm>
        </p:spPr>
        <p:txBody>
          <a:bodyPr/>
          <a:lstStyle/>
          <a:p>
            <a:pPr eaLnBrk="1" hangingPunct="1"/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Tỳ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-88488" y="1336256"/>
            <a:ext cx="2895599" cy="3037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>
              <a:spcBef>
                <a:spcPct val="20000"/>
              </a:spcBef>
            </a:pPr>
            <a:r>
              <a:rPr lang="en-US" sz="2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 </a:t>
            </a:r>
          </a:p>
          <a:p>
            <a:pPr marL="342900" indent="-342900" algn="just">
              <a:spcBef>
                <a:spcPct val="20000"/>
              </a:spcBef>
            </a:pPr>
            <a:r>
              <a:rPr lang="en-US" sz="2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1400" b="1" i="1" dirty="0">
              <a:solidFill>
                <a:srgbClr val="CC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spcBef>
                <a:spcPct val="20000"/>
              </a:spcBef>
            </a:pPr>
            <a:r>
              <a:rPr lang="en-US" sz="2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200" b="1" i="1" dirty="0">
              <a:solidFill>
                <a:srgbClr val="CC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spcBef>
                <a:spcPct val="20000"/>
              </a:spcBef>
            </a:pPr>
            <a:r>
              <a:rPr lang="en-US" sz="2200" b="1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marL="342900" indent="-342900" algn="just">
              <a:spcBef>
                <a:spcPct val="20000"/>
              </a:spcBef>
            </a:pPr>
            <a:r>
              <a:rPr lang="en-US" sz="2200" b="1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Sử</a:t>
            </a:r>
            <a:r>
              <a:rPr lang="en-US" sz="2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dụng</a:t>
            </a:r>
            <a:r>
              <a:rPr lang="en-US" sz="2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: </a:t>
            </a:r>
            <a:endParaRPr lang="en-US" sz="2200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395748" y="1638687"/>
            <a:ext cx="4404852" cy="277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>
              <a:spcBef>
                <a:spcPct val="20000"/>
              </a:spcBef>
            </a:pPr>
            <a:endParaRPr lang="en-US" sz="2200" b="1" i="1" dirty="0">
              <a:solidFill>
                <a:srgbClr val="CC00CC"/>
              </a:solidFill>
              <a:latin typeface=".VnSouthern" pitchFamily="34" charset="0"/>
            </a:endParaRPr>
          </a:p>
        </p:txBody>
      </p:sp>
      <p:pic>
        <p:nvPicPr>
          <p:cNvPr id="8" name="Picture 5" descr="tyba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8EC4E6"/>
              </a:clrFrom>
              <a:clrTo>
                <a:srgbClr val="8EC4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311" y="4114800"/>
            <a:ext cx="3060289" cy="2600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Tybd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336256"/>
            <a:ext cx="3081746" cy="3244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074817" y="838200"/>
            <a:ext cx="3691346" cy="2973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20000"/>
              </a:spcBef>
            </a:pPr>
            <a:endParaRPr lang="en-US" sz="2400" b="1" i="1" dirty="0">
              <a:solidFill>
                <a:srgbClr val="CC00CC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spcBef>
                <a:spcPct val="20000"/>
              </a:spcBef>
            </a:pPr>
            <a:r>
              <a:rPr lang="en-US" sz="24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itchFamily="18" charset="0"/>
              </a:rPr>
              <a:t>Có</a:t>
            </a:r>
            <a:r>
              <a:rPr lang="en-US" sz="2400" b="1" i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400" b="1" i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endParaRPr lang="en-US" sz="2400" b="1" i="1" dirty="0">
              <a:solidFill>
                <a:srgbClr val="CC00CC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spcBef>
                <a:spcPct val="20000"/>
              </a:spcBef>
            </a:pPr>
            <a:r>
              <a:rPr lang="en-US" sz="2400" b="1" i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2400" b="1" i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b="1" i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móng</a:t>
            </a:r>
            <a:r>
              <a:rPr lang="en-US" sz="2400" b="1" i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gẩy</a:t>
            </a:r>
            <a:endParaRPr lang="en-US" sz="2400" b="1" i="1" dirty="0">
              <a:solidFill>
                <a:srgbClr val="CC00CC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spcBef>
                <a:spcPct val="20000"/>
              </a:spcBef>
            </a:pPr>
            <a:r>
              <a:rPr lang="en-US" sz="2400" b="1" i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i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trẻo</a:t>
            </a:r>
            <a:r>
              <a:rPr lang="en-US" sz="2400" b="1" i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i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sz="2400" b="1" i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400" b="1" i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i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trữ</a:t>
            </a:r>
            <a:r>
              <a:rPr lang="en-US" sz="2400" b="1" i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endParaRPr lang="en-US" sz="2400" b="1" i="1" dirty="0">
              <a:solidFill>
                <a:srgbClr val="CC00CC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spcBef>
                <a:spcPct val="20000"/>
              </a:spcBef>
            </a:pPr>
            <a:r>
              <a:rPr lang="en-US" sz="2400" b="1" i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2400" b="1" i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tấu</a:t>
            </a:r>
            <a:r>
              <a:rPr lang="en-US" sz="2400" b="1" i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i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hoà</a:t>
            </a:r>
            <a:r>
              <a:rPr lang="en-US" sz="2400" b="1" i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tấu</a:t>
            </a:r>
            <a:r>
              <a:rPr lang="en-US" sz="2400" b="1" i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i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Nhã</a:t>
            </a:r>
            <a:r>
              <a:rPr lang="en-US" sz="2400" b="1" i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400" b="1" i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2400" b="1" i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400" b="1" i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Huế</a:t>
            </a:r>
            <a:r>
              <a:rPr lang="en-US" sz="2400" b="1" i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..</a:t>
            </a:r>
            <a:endParaRPr lang="en-US" sz="2400" b="1" i="1" dirty="0">
              <a:solidFill>
                <a:srgbClr val="CC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" y="228600"/>
            <a:ext cx="8763000" cy="1143000"/>
          </a:xfrm>
        </p:spPr>
        <p:txBody>
          <a:bodyPr/>
          <a:lstStyle/>
          <a:p>
            <a:pPr eaLnBrk="1" hangingPunct="1"/>
            <a:r>
              <a:rPr lang="en-US" sz="3200" b="1" dirty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Hoà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tấu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Ngựa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Ô</a:t>
            </a:r>
            <a:r>
              <a:rPr lang="en-US" sz="2800" b="1" dirty="0">
                <a:solidFill>
                  <a:srgbClr val="0000FF"/>
                </a:solidFill>
                <a:latin typeface=".VnSouthern" pitchFamily="34" charset="0"/>
              </a:rPr>
              <a:t/>
            </a:r>
            <a:br>
              <a:rPr lang="en-US" sz="2800" b="1" dirty="0">
                <a:solidFill>
                  <a:srgbClr val="0000FF"/>
                </a:solidFill>
                <a:latin typeface=".VnSouthern" pitchFamily="34" charset="0"/>
              </a:rPr>
            </a:br>
            <a:endParaRPr lang="en-US" sz="2800" b="1" i="1" dirty="0">
              <a:solidFill>
                <a:srgbClr val="D211FF"/>
              </a:solidFill>
              <a:latin typeface=".VnSouthern" pitchFamily="34" charset="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059.337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7170" y="533400"/>
            <a:ext cx="609600" cy="609600"/>
          </a:xfrm>
          <a:prstGeom prst="rect">
            <a:avLst/>
          </a:prstGeom>
        </p:spPr>
      </p:pic>
      <p:pic>
        <p:nvPicPr>
          <p:cNvPr id="5" name="Lý Ngựa Ô _ hòa tấu nhạc cụ dân tộc.mp4" descr="Lý Ngựa Ô _ hòa tấu nhạc cụ dân tộc.mp4">
            <a:hlinkClick r:id="" action="ppaction://media"/>
            <a:extLst>
              <a:ext uri="{FF2B5EF4-FFF2-40B4-BE49-F238E27FC236}">
                <a16:creationId xmlns:a16="http://schemas.microsoft.com/office/drawing/2014/main" id="{9C01D070-399D-B640-99D7-4D36947AC33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end="76816.509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7200" y="859631"/>
            <a:ext cx="8229600" cy="513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729059"/>
      </p:ext>
    </p:extLst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5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3582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81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457200" y="914400"/>
            <a:ext cx="822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90000"/>
              </a:lnSpc>
              <a:spcBef>
                <a:spcPct val="20000"/>
              </a:spcBef>
            </a:pP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457200" y="2438400"/>
            <a:ext cx="46482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>
              <a:lnSpc>
                <a:spcPct val="90000"/>
              </a:lnSpc>
              <a:spcBef>
                <a:spcPct val="20000"/>
              </a:spcBef>
              <a:buFontTx/>
              <a:buChar char="-"/>
            </a:pPr>
            <a:r>
              <a:rPr lang="en-US" sz="22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2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2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2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2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2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lnSpc>
                <a:spcPct val="90000"/>
              </a:lnSpc>
              <a:spcBef>
                <a:spcPct val="20000"/>
              </a:spcBef>
              <a:buFontTx/>
              <a:buChar char="-"/>
            </a:pPr>
            <a:r>
              <a:rPr lang="en-US" sz="22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2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đệm</a:t>
            </a:r>
            <a:r>
              <a:rPr lang="en-US" sz="22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2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2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22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2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tấu</a:t>
            </a:r>
            <a:r>
              <a:rPr lang="en-US" sz="22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2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tấu</a:t>
            </a:r>
            <a:r>
              <a:rPr lang="en-US" sz="22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algn="just">
              <a:lnSpc>
                <a:spcPct val="90000"/>
              </a:lnSpc>
              <a:spcBef>
                <a:spcPct val="20000"/>
              </a:spcBef>
            </a:pPr>
            <a:r>
              <a:rPr lang="en-US" sz="22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2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2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2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2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2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2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2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2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2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2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2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lnSpc>
                <a:spcPct val="90000"/>
              </a:lnSpc>
              <a:spcBef>
                <a:spcPct val="20000"/>
              </a:spcBef>
              <a:buFontTx/>
              <a:buChar char="-"/>
            </a:pPr>
            <a:r>
              <a:rPr lang="en-US" sz="22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2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2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2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2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2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báu</a:t>
            </a:r>
            <a:r>
              <a:rPr lang="en-US" sz="22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2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90000"/>
              </a:lnSpc>
              <a:spcBef>
                <a:spcPct val="20000"/>
              </a:spcBef>
            </a:pPr>
            <a:endParaRPr lang="en-US" sz="2200" b="1" i="1" dirty="0">
              <a:solidFill>
                <a:srgbClr val="CC00CC"/>
              </a:solidFill>
              <a:latin typeface=".VnSouthern" pitchFamily="34" charset="0"/>
            </a:endParaRPr>
          </a:p>
        </p:txBody>
      </p:sp>
      <p:pic>
        <p:nvPicPr>
          <p:cNvPr id="31749" name="Picture 5" descr="Bau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1752600"/>
            <a:ext cx="3581400" cy="3962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AD2D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0"/>
            <a:ext cx="8229600" cy="1143000"/>
          </a:xfrm>
        </p:spPr>
        <p:txBody>
          <a:bodyPr/>
          <a:lstStyle/>
          <a:p>
            <a:pPr eaLnBrk="1" hangingPunct="1"/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Dặn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2362200"/>
            <a:ext cx="7620000" cy="2438400"/>
          </a:xfrm>
        </p:spPr>
        <p:txBody>
          <a:bodyPr/>
          <a:lstStyle/>
          <a:p>
            <a:pPr eaLnBrk="1" hangingPunct="1"/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TĐN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 – Son La Son</a:t>
            </a:r>
          </a:p>
          <a:p>
            <a:pPr eaLnBrk="1" hangingPunct="1"/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endParaRPr lang="en-US" sz="24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64690">
            <a:off x="130213" y="362668"/>
            <a:ext cx="769380" cy="654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64690">
            <a:off x="7890077" y="362669"/>
            <a:ext cx="769380" cy="654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64690">
            <a:off x="8104543" y="2191469"/>
            <a:ext cx="769380" cy="654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64690">
            <a:off x="346277" y="2023216"/>
            <a:ext cx="769380" cy="654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64690">
            <a:off x="1779942" y="350781"/>
            <a:ext cx="769380" cy="654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64690">
            <a:off x="6917554" y="1594603"/>
            <a:ext cx="769380" cy="583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8D151F9-D89F-AC4D-A1E2-958654D5C4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33" y="3933349"/>
            <a:ext cx="8734734" cy="25436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0" grpId="0"/>
      <p:bldP spid="32771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admin\Desktop\Picture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WordArt 10"/>
          <p:cNvSpPr>
            <a:spLocks noChangeArrowheads="1" noChangeShapeType="1" noTextEdit="1"/>
          </p:cNvSpPr>
          <p:nvPr/>
        </p:nvSpPr>
        <p:spPr bwMode="auto">
          <a:xfrm>
            <a:off x="1003300" y="1130300"/>
            <a:ext cx="7327900" cy="59055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752444"/>
              </a:avLst>
            </a:prstTxWarp>
          </a:bodyPr>
          <a:lstStyle/>
          <a:p>
            <a:pPr algn="ctr"/>
            <a:r>
              <a:rPr lang="vi-VN" sz="4800" b="1" kern="10" dirty="0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chào và tạm biệt các con!</a:t>
            </a:r>
            <a:endParaRPr lang="en-US" sz="4800" b="1" kern="10" dirty="0">
              <a:ln w="19050">
                <a:solidFill>
                  <a:srgbClr val="FF66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0000FF"/>
                  </a:gs>
                  <a:gs pos="100000">
                    <a:srgbClr val="FF0000"/>
                  </a:gs>
                </a:gsLst>
                <a:lin ang="5400000" scaled="1"/>
              </a:gra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  <p:pic>
        <p:nvPicPr>
          <p:cNvPr id="30724" name="Picture 6" descr="Bauernba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75" y="1857375"/>
            <a:ext cx="59436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3" name="Text Box 11"/>
          <p:cNvSpPr txBox="1">
            <a:spLocks noChangeArrowheads="1"/>
          </p:cNvSpPr>
          <p:nvPr/>
        </p:nvSpPr>
        <p:spPr bwMode="auto">
          <a:xfrm>
            <a:off x="406400" y="-5283200"/>
            <a:ext cx="8382000" cy="713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10000"/>
              </a:spcBef>
            </a:pPr>
            <a:r>
              <a:rPr lang="en-US" sz="8800" b="1" dirty="0" err="1">
                <a:solidFill>
                  <a:srgbClr val="FF3300"/>
                </a:solidFill>
                <a:latin typeface=".VnTime" pitchFamily="34" charset="0"/>
              </a:rPr>
              <a:t>KÝnh</a:t>
            </a:r>
            <a:r>
              <a:rPr lang="en-US" sz="8800" b="1" dirty="0">
                <a:solidFill>
                  <a:srgbClr val="FF00FF"/>
                </a:solidFill>
                <a:latin typeface=".VnTime" pitchFamily="34" charset="0"/>
              </a:rPr>
              <a:t> </a:t>
            </a:r>
            <a:r>
              <a:rPr lang="en-US" sz="8800" b="1" dirty="0" err="1">
                <a:solidFill>
                  <a:srgbClr val="FF3300"/>
                </a:solidFill>
                <a:latin typeface=".VnTime" pitchFamily="34" charset="0"/>
              </a:rPr>
              <a:t>chóc</a:t>
            </a:r>
            <a:r>
              <a:rPr lang="en-US" sz="8800" b="1" dirty="0">
                <a:solidFill>
                  <a:srgbClr val="FF00FF"/>
                </a:solidFill>
                <a:latin typeface=".VnTime" pitchFamily="34" charset="0"/>
              </a:rPr>
              <a:t> </a:t>
            </a:r>
            <a:r>
              <a:rPr lang="en-US" sz="8800" b="1" dirty="0">
                <a:solidFill>
                  <a:srgbClr val="FFFF00"/>
                </a:solidFill>
                <a:latin typeface=".VnTime" pitchFamily="34" charset="0"/>
              </a:rPr>
              <a:t> </a:t>
            </a:r>
            <a:r>
              <a:rPr lang="en-US" dirty="0"/>
              <a:t> </a:t>
            </a:r>
            <a:r>
              <a:rPr lang="en-US" sz="8800" b="1" dirty="0">
                <a:solidFill>
                  <a:srgbClr val="FF00FF"/>
                </a:solidFill>
                <a:latin typeface=".VnTime" pitchFamily="34" charset="0"/>
              </a:rPr>
              <a:t> </a:t>
            </a:r>
          </a:p>
          <a:p>
            <a:pPr algn="ctr" eaLnBrk="1" hangingPunct="1">
              <a:lnSpc>
                <a:spcPct val="80000"/>
              </a:lnSpc>
              <a:spcBef>
                <a:spcPct val="10000"/>
              </a:spcBef>
            </a:pPr>
            <a:r>
              <a:rPr lang="en-US" sz="8800" b="1" dirty="0" err="1">
                <a:solidFill>
                  <a:srgbClr val="FF3300"/>
                </a:solidFill>
                <a:latin typeface=".VnTime" pitchFamily="34" charset="0"/>
              </a:rPr>
              <a:t>thÇy</a:t>
            </a:r>
            <a:r>
              <a:rPr lang="en-US" sz="8800" b="1" dirty="0">
                <a:solidFill>
                  <a:srgbClr val="FF3300"/>
                </a:solidFill>
                <a:latin typeface=".VnTime" pitchFamily="34" charset="0"/>
              </a:rPr>
              <a:t> c«</a:t>
            </a:r>
            <a:r>
              <a:rPr lang="en-US" sz="8800" b="1" dirty="0">
                <a:solidFill>
                  <a:srgbClr val="FFFF00"/>
                </a:solidFill>
                <a:latin typeface=".VnTime" pitchFamily="34" charset="0"/>
              </a:rPr>
              <a:t> </a:t>
            </a:r>
            <a:r>
              <a:rPr lang="en-US" sz="8800" b="1" dirty="0" err="1">
                <a:solidFill>
                  <a:srgbClr val="FF3300"/>
                </a:solidFill>
                <a:latin typeface=".VnTime" pitchFamily="34" charset="0"/>
              </a:rPr>
              <a:t>gi¸o</a:t>
            </a:r>
            <a:r>
              <a:rPr lang="en-US" sz="8800" b="1" dirty="0">
                <a:solidFill>
                  <a:srgbClr val="FF00FF"/>
                </a:solidFill>
                <a:latin typeface=".VnTime" pitchFamily="34" charset="0"/>
              </a:rPr>
              <a:t> </a:t>
            </a:r>
            <a:r>
              <a:rPr lang="en-US" sz="8800" b="1" dirty="0">
                <a:solidFill>
                  <a:srgbClr val="FFFF00"/>
                </a:solidFill>
                <a:latin typeface=".VnTime" pitchFamily="34" charset="0"/>
              </a:rPr>
              <a:t>  </a:t>
            </a:r>
            <a:r>
              <a:rPr lang="en-US" sz="8800" b="1" dirty="0">
                <a:solidFill>
                  <a:srgbClr val="FF3300"/>
                </a:solidFill>
                <a:latin typeface=".VnTime" pitchFamily="34" charset="0"/>
              </a:rPr>
              <a:t>m¹nh </a:t>
            </a:r>
            <a:r>
              <a:rPr lang="en-US" sz="8800" b="1" dirty="0" err="1">
                <a:solidFill>
                  <a:srgbClr val="FF3300"/>
                </a:solidFill>
                <a:latin typeface=".VnTime" pitchFamily="34" charset="0"/>
              </a:rPr>
              <a:t>kháe</a:t>
            </a:r>
            <a:r>
              <a:rPr lang="en-US" sz="8800" b="1" dirty="0">
                <a:solidFill>
                  <a:srgbClr val="FF3300"/>
                </a:solidFill>
                <a:latin typeface=".VnTime" pitchFamily="34" charset="0"/>
              </a:rPr>
              <a:t> !</a:t>
            </a:r>
          </a:p>
          <a:p>
            <a:pPr algn="ctr" eaLnBrk="1" hangingPunct="1">
              <a:lnSpc>
                <a:spcPct val="80000"/>
              </a:lnSpc>
              <a:spcBef>
                <a:spcPct val="10000"/>
              </a:spcBef>
            </a:pPr>
            <a:r>
              <a:rPr lang="en-US" sz="8800" b="1" dirty="0">
                <a:solidFill>
                  <a:srgbClr val="FFFF00"/>
                </a:solidFill>
                <a:latin typeface=".VnTime" pitchFamily="34" charset="0"/>
              </a:rPr>
              <a:t>*</a:t>
            </a:r>
            <a:r>
              <a:rPr lang="en-US" sz="8800" b="1" dirty="0">
                <a:solidFill>
                  <a:srgbClr val="FF00FF"/>
                </a:solidFill>
                <a:latin typeface=".VnTime" pitchFamily="34" charset="0"/>
              </a:rPr>
              <a:t>  </a:t>
            </a:r>
          </a:p>
          <a:p>
            <a:pPr algn="ctr" eaLnBrk="1" hangingPunct="1">
              <a:lnSpc>
                <a:spcPct val="80000"/>
              </a:lnSpc>
              <a:spcBef>
                <a:spcPct val="10000"/>
              </a:spcBef>
            </a:pPr>
            <a:r>
              <a:rPr lang="en-US" sz="8800" b="1" dirty="0">
                <a:solidFill>
                  <a:srgbClr val="FFFF00"/>
                </a:solidFill>
                <a:latin typeface=".VnTime" pitchFamily="34" charset="0"/>
              </a:rPr>
              <a:t>*</a:t>
            </a:r>
            <a:r>
              <a:rPr lang="en-US" sz="8800" b="1" dirty="0">
                <a:solidFill>
                  <a:srgbClr val="FF00FF"/>
                </a:solidFill>
                <a:latin typeface=".VnTime" pitchFamily="34" charset="0"/>
              </a:rPr>
              <a:t>  </a:t>
            </a:r>
            <a:r>
              <a:rPr lang="en-US" sz="8800" b="1" dirty="0">
                <a:solidFill>
                  <a:srgbClr val="FFFF00"/>
                </a:solidFill>
                <a:latin typeface=".VnTime" pitchFamily="34" charset="0"/>
              </a:rPr>
              <a:t>*</a:t>
            </a:r>
            <a:endParaRPr lang="en-US" sz="8800" b="1" dirty="0">
              <a:solidFill>
                <a:srgbClr val="FF00FF"/>
              </a:solidFill>
              <a:latin typeface=".VnTime" pitchFamily="34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10000"/>
              </a:spcBef>
            </a:pPr>
            <a:endParaRPr lang="en-US" sz="8800" b="1" dirty="0">
              <a:solidFill>
                <a:srgbClr val="FFFF00"/>
              </a:solidFill>
              <a:latin typeface=".VnTime" pitchFamily="34" charset="0"/>
            </a:endParaRPr>
          </a:p>
        </p:txBody>
      </p:sp>
      <p:pic>
        <p:nvPicPr>
          <p:cNvPr id="54281" name="nhac khong loi mua thu ha noi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0" y="6324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23114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audi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28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6" descr="C:\Users\admin\Desktop\nen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1143000" y="3048000"/>
            <a:ext cx="6553200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TĐN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  <a:p>
            <a:pPr eaLnBrk="1" hangingPunct="1">
              <a:spcBef>
                <a:spcPct val="50000"/>
              </a:spcBef>
            </a:pP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Son La Son  </a:t>
            </a:r>
          </a:p>
        </p:txBody>
      </p:sp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3505200" y="1295400"/>
            <a:ext cx="27670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3733800" y="2133600"/>
            <a:ext cx="172297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6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347277339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4" name="Group 2"/>
          <p:cNvGrpSpPr>
            <a:grpSpLocks/>
          </p:cNvGrpSpPr>
          <p:nvPr/>
        </p:nvGrpSpPr>
        <p:grpSpPr bwMode="auto">
          <a:xfrm>
            <a:off x="-14288" y="-28575"/>
            <a:ext cx="9158288" cy="6900863"/>
            <a:chOff x="-9" y="-18"/>
            <a:chExt cx="5769" cy="4347"/>
          </a:xfrm>
        </p:grpSpPr>
        <p:pic>
          <p:nvPicPr>
            <p:cNvPr id="33795" name="Picture 3" descr="POINSET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" y="-18"/>
              <a:ext cx="480" cy="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796" name="Picture 4" descr="POINSET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5280" y="3369"/>
              <a:ext cx="480" cy="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797" name="Picture 5" descr="POINSET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226" y="3577"/>
              <a:ext cx="960" cy="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798" name="Picture 6" descr="POINSET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03" y="280"/>
              <a:ext cx="1056" cy="4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3799" name="Group 7"/>
            <p:cNvGrpSpPr>
              <a:grpSpLocks/>
            </p:cNvGrpSpPr>
            <p:nvPr/>
          </p:nvGrpSpPr>
          <p:grpSpPr bwMode="auto">
            <a:xfrm>
              <a:off x="462" y="0"/>
              <a:ext cx="4905" cy="96"/>
              <a:chOff x="480" y="0"/>
              <a:chExt cx="4905" cy="96"/>
            </a:xfrm>
          </p:grpSpPr>
          <p:sp>
            <p:nvSpPr>
              <p:cNvPr id="33800" name="AutoShape 8"/>
              <p:cNvSpPr>
                <a:spLocks noChangeArrowheads="1"/>
              </p:cNvSpPr>
              <p:nvPr/>
            </p:nvSpPr>
            <p:spPr bwMode="auto">
              <a:xfrm>
                <a:off x="480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01" name="AutoShape 9"/>
              <p:cNvSpPr>
                <a:spLocks noChangeArrowheads="1"/>
              </p:cNvSpPr>
              <p:nvPr/>
            </p:nvSpPr>
            <p:spPr bwMode="auto">
              <a:xfrm>
                <a:off x="891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02" name="AutoShape 10"/>
              <p:cNvSpPr>
                <a:spLocks noChangeArrowheads="1"/>
              </p:cNvSpPr>
              <p:nvPr/>
            </p:nvSpPr>
            <p:spPr bwMode="auto">
              <a:xfrm>
                <a:off x="1305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03" name="AutoShape 11"/>
              <p:cNvSpPr>
                <a:spLocks noChangeArrowheads="1"/>
              </p:cNvSpPr>
              <p:nvPr/>
            </p:nvSpPr>
            <p:spPr bwMode="auto">
              <a:xfrm>
                <a:off x="1719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04" name="AutoShape 12"/>
              <p:cNvSpPr>
                <a:spLocks noChangeArrowheads="1"/>
              </p:cNvSpPr>
              <p:nvPr/>
            </p:nvSpPr>
            <p:spPr bwMode="auto">
              <a:xfrm>
                <a:off x="2124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05" name="AutoShape 13"/>
              <p:cNvSpPr>
                <a:spLocks noChangeArrowheads="1"/>
              </p:cNvSpPr>
              <p:nvPr/>
            </p:nvSpPr>
            <p:spPr bwMode="auto">
              <a:xfrm>
                <a:off x="2535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06" name="AutoShape 14"/>
              <p:cNvSpPr>
                <a:spLocks noChangeArrowheads="1"/>
              </p:cNvSpPr>
              <p:nvPr/>
            </p:nvSpPr>
            <p:spPr bwMode="auto">
              <a:xfrm>
                <a:off x="2949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07" name="AutoShape 15"/>
              <p:cNvSpPr>
                <a:spLocks noChangeArrowheads="1"/>
              </p:cNvSpPr>
              <p:nvPr/>
            </p:nvSpPr>
            <p:spPr bwMode="auto">
              <a:xfrm>
                <a:off x="3360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08" name="AutoShape 16"/>
              <p:cNvSpPr>
                <a:spLocks noChangeArrowheads="1"/>
              </p:cNvSpPr>
              <p:nvPr/>
            </p:nvSpPr>
            <p:spPr bwMode="auto">
              <a:xfrm>
                <a:off x="3774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09" name="AutoShape 17"/>
              <p:cNvSpPr>
                <a:spLocks noChangeArrowheads="1"/>
              </p:cNvSpPr>
              <p:nvPr/>
            </p:nvSpPr>
            <p:spPr bwMode="auto">
              <a:xfrm>
                <a:off x="4185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10" name="AutoShape 18"/>
              <p:cNvSpPr>
                <a:spLocks noChangeArrowheads="1"/>
              </p:cNvSpPr>
              <p:nvPr/>
            </p:nvSpPr>
            <p:spPr bwMode="auto">
              <a:xfrm>
                <a:off x="4599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11" name="AutoShape 19"/>
              <p:cNvSpPr>
                <a:spLocks noChangeArrowheads="1"/>
              </p:cNvSpPr>
              <p:nvPr/>
            </p:nvSpPr>
            <p:spPr bwMode="auto">
              <a:xfrm>
                <a:off x="5001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3812" name="Group 20"/>
            <p:cNvGrpSpPr>
              <a:grpSpLocks/>
            </p:cNvGrpSpPr>
            <p:nvPr/>
          </p:nvGrpSpPr>
          <p:grpSpPr bwMode="auto">
            <a:xfrm>
              <a:off x="471" y="4224"/>
              <a:ext cx="4905" cy="96"/>
              <a:chOff x="480" y="0"/>
              <a:chExt cx="4905" cy="96"/>
            </a:xfrm>
          </p:grpSpPr>
          <p:sp>
            <p:nvSpPr>
              <p:cNvPr id="33813" name="AutoShape 21"/>
              <p:cNvSpPr>
                <a:spLocks noChangeArrowheads="1"/>
              </p:cNvSpPr>
              <p:nvPr/>
            </p:nvSpPr>
            <p:spPr bwMode="auto">
              <a:xfrm>
                <a:off x="480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14" name="AutoShape 22"/>
              <p:cNvSpPr>
                <a:spLocks noChangeArrowheads="1"/>
              </p:cNvSpPr>
              <p:nvPr/>
            </p:nvSpPr>
            <p:spPr bwMode="auto">
              <a:xfrm>
                <a:off x="891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15" name="AutoShape 23"/>
              <p:cNvSpPr>
                <a:spLocks noChangeArrowheads="1"/>
              </p:cNvSpPr>
              <p:nvPr/>
            </p:nvSpPr>
            <p:spPr bwMode="auto">
              <a:xfrm>
                <a:off x="1305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16" name="AutoShape 24"/>
              <p:cNvSpPr>
                <a:spLocks noChangeArrowheads="1"/>
              </p:cNvSpPr>
              <p:nvPr/>
            </p:nvSpPr>
            <p:spPr bwMode="auto">
              <a:xfrm>
                <a:off x="1719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17" name="AutoShape 25"/>
              <p:cNvSpPr>
                <a:spLocks noChangeArrowheads="1"/>
              </p:cNvSpPr>
              <p:nvPr/>
            </p:nvSpPr>
            <p:spPr bwMode="auto">
              <a:xfrm>
                <a:off x="2124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18" name="AutoShape 26"/>
              <p:cNvSpPr>
                <a:spLocks noChangeArrowheads="1"/>
              </p:cNvSpPr>
              <p:nvPr/>
            </p:nvSpPr>
            <p:spPr bwMode="auto">
              <a:xfrm>
                <a:off x="2535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19" name="AutoShape 27"/>
              <p:cNvSpPr>
                <a:spLocks noChangeArrowheads="1"/>
              </p:cNvSpPr>
              <p:nvPr/>
            </p:nvSpPr>
            <p:spPr bwMode="auto">
              <a:xfrm>
                <a:off x="2949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20" name="AutoShape 28"/>
              <p:cNvSpPr>
                <a:spLocks noChangeArrowheads="1"/>
              </p:cNvSpPr>
              <p:nvPr/>
            </p:nvSpPr>
            <p:spPr bwMode="auto">
              <a:xfrm>
                <a:off x="3360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21" name="AutoShape 29"/>
              <p:cNvSpPr>
                <a:spLocks noChangeArrowheads="1"/>
              </p:cNvSpPr>
              <p:nvPr/>
            </p:nvSpPr>
            <p:spPr bwMode="auto">
              <a:xfrm>
                <a:off x="3774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22" name="AutoShape 30"/>
              <p:cNvSpPr>
                <a:spLocks noChangeArrowheads="1"/>
              </p:cNvSpPr>
              <p:nvPr/>
            </p:nvSpPr>
            <p:spPr bwMode="auto">
              <a:xfrm>
                <a:off x="4185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23" name="AutoShape 31"/>
              <p:cNvSpPr>
                <a:spLocks noChangeArrowheads="1"/>
              </p:cNvSpPr>
              <p:nvPr/>
            </p:nvSpPr>
            <p:spPr bwMode="auto">
              <a:xfrm>
                <a:off x="4599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24" name="AutoShape 32"/>
              <p:cNvSpPr>
                <a:spLocks noChangeArrowheads="1"/>
              </p:cNvSpPr>
              <p:nvPr/>
            </p:nvSpPr>
            <p:spPr bwMode="auto">
              <a:xfrm>
                <a:off x="5001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3825" name="Group 33"/>
            <p:cNvGrpSpPr>
              <a:grpSpLocks/>
            </p:cNvGrpSpPr>
            <p:nvPr/>
          </p:nvGrpSpPr>
          <p:grpSpPr bwMode="auto">
            <a:xfrm>
              <a:off x="7" y="910"/>
              <a:ext cx="96" cy="2439"/>
              <a:chOff x="-2" y="865"/>
              <a:chExt cx="96" cy="2439"/>
            </a:xfrm>
          </p:grpSpPr>
          <p:sp>
            <p:nvSpPr>
              <p:cNvPr id="33826" name="AutoShape 34"/>
              <p:cNvSpPr>
                <a:spLocks noChangeArrowheads="1"/>
              </p:cNvSpPr>
              <p:nvPr/>
            </p:nvSpPr>
            <p:spPr bwMode="auto">
              <a:xfrm rot="5400000">
                <a:off x="-146" y="1009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27" name="AutoShape 35"/>
              <p:cNvSpPr>
                <a:spLocks noChangeArrowheads="1"/>
              </p:cNvSpPr>
              <p:nvPr/>
            </p:nvSpPr>
            <p:spPr bwMode="auto">
              <a:xfrm rot="5400000">
                <a:off x="-146" y="142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28" name="AutoShape 36"/>
              <p:cNvSpPr>
                <a:spLocks noChangeArrowheads="1"/>
              </p:cNvSpPr>
              <p:nvPr/>
            </p:nvSpPr>
            <p:spPr bwMode="auto">
              <a:xfrm rot="5400000">
                <a:off x="-146" y="1834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29" name="AutoShape 37"/>
              <p:cNvSpPr>
                <a:spLocks noChangeArrowheads="1"/>
              </p:cNvSpPr>
              <p:nvPr/>
            </p:nvSpPr>
            <p:spPr bwMode="auto">
              <a:xfrm rot="5400000">
                <a:off x="-146" y="2248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30" name="AutoShape 38"/>
              <p:cNvSpPr>
                <a:spLocks noChangeArrowheads="1"/>
              </p:cNvSpPr>
              <p:nvPr/>
            </p:nvSpPr>
            <p:spPr bwMode="auto">
              <a:xfrm rot="5400000">
                <a:off x="-146" y="2653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31" name="AutoShape 39"/>
              <p:cNvSpPr>
                <a:spLocks noChangeArrowheads="1"/>
              </p:cNvSpPr>
              <p:nvPr/>
            </p:nvSpPr>
            <p:spPr bwMode="auto">
              <a:xfrm rot="5400000">
                <a:off x="-146" y="3064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3832" name="Group 40"/>
            <p:cNvGrpSpPr>
              <a:grpSpLocks/>
            </p:cNvGrpSpPr>
            <p:nvPr/>
          </p:nvGrpSpPr>
          <p:grpSpPr bwMode="auto">
            <a:xfrm>
              <a:off x="5655" y="1014"/>
              <a:ext cx="96" cy="2439"/>
              <a:chOff x="-2" y="865"/>
              <a:chExt cx="96" cy="2439"/>
            </a:xfrm>
          </p:grpSpPr>
          <p:sp>
            <p:nvSpPr>
              <p:cNvPr id="33833" name="AutoShape 41"/>
              <p:cNvSpPr>
                <a:spLocks noChangeArrowheads="1"/>
              </p:cNvSpPr>
              <p:nvPr/>
            </p:nvSpPr>
            <p:spPr bwMode="auto">
              <a:xfrm rot="5400000">
                <a:off x="-146" y="1009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34" name="AutoShape 42"/>
              <p:cNvSpPr>
                <a:spLocks noChangeArrowheads="1"/>
              </p:cNvSpPr>
              <p:nvPr/>
            </p:nvSpPr>
            <p:spPr bwMode="auto">
              <a:xfrm rot="5400000">
                <a:off x="-146" y="142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35" name="AutoShape 43"/>
              <p:cNvSpPr>
                <a:spLocks noChangeArrowheads="1"/>
              </p:cNvSpPr>
              <p:nvPr/>
            </p:nvSpPr>
            <p:spPr bwMode="auto">
              <a:xfrm rot="5400000">
                <a:off x="-146" y="1834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36" name="AutoShape 44"/>
              <p:cNvSpPr>
                <a:spLocks noChangeArrowheads="1"/>
              </p:cNvSpPr>
              <p:nvPr/>
            </p:nvSpPr>
            <p:spPr bwMode="auto">
              <a:xfrm rot="5400000">
                <a:off x="-146" y="2248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37" name="AutoShape 45"/>
              <p:cNvSpPr>
                <a:spLocks noChangeArrowheads="1"/>
              </p:cNvSpPr>
              <p:nvPr/>
            </p:nvSpPr>
            <p:spPr bwMode="auto">
              <a:xfrm rot="5400000">
                <a:off x="-146" y="2653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38" name="AutoShape 46"/>
              <p:cNvSpPr>
                <a:spLocks noChangeArrowheads="1"/>
              </p:cNvSpPr>
              <p:nvPr/>
            </p:nvSpPr>
            <p:spPr bwMode="auto">
              <a:xfrm rot="5400000">
                <a:off x="-146" y="3064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pic>
        <p:nvPicPr>
          <p:cNvPr id="33839" name="Picture 4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2" y="808831"/>
            <a:ext cx="8413750" cy="5134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64792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ChangeArrowheads="1"/>
          </p:cNvSpPr>
          <p:nvPr/>
        </p:nvSpPr>
        <p:spPr bwMode="auto">
          <a:xfrm>
            <a:off x="533400" y="507832"/>
            <a:ext cx="7848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endParaRPr lang="en-US" b="1" i="1">
              <a:solidFill>
                <a:srgbClr val="0000FF"/>
              </a:solidFill>
              <a:latin typeface=".VnTimeH" charset="0"/>
              <a:ea typeface="ＭＳ Ｐゴシック" charset="0"/>
              <a:cs typeface="+mn-cs"/>
            </a:endParaRPr>
          </a:p>
        </p:txBody>
      </p:sp>
      <p:sp>
        <p:nvSpPr>
          <p:cNvPr id="102404" name="Line 4"/>
          <p:cNvSpPr>
            <a:spLocks noChangeShapeType="1"/>
          </p:cNvSpPr>
          <p:nvPr/>
        </p:nvSpPr>
        <p:spPr bwMode="auto">
          <a:xfrm flipH="1">
            <a:off x="3276598" y="1752601"/>
            <a:ext cx="1" cy="4960938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102411" name="Rectangle 11"/>
          <p:cNvSpPr>
            <a:spLocks noChangeArrowheads="1"/>
          </p:cNvSpPr>
          <p:nvPr/>
        </p:nvSpPr>
        <p:spPr bwMode="auto">
          <a:xfrm>
            <a:off x="755650" y="-315913"/>
            <a:ext cx="7632700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800" b="1" dirty="0">
                <a:solidFill>
                  <a:srgbClr val="333300"/>
                </a:solidFill>
                <a:latin typeface=".VnTime" pitchFamily="34" charset="0"/>
              </a:rPr>
              <a:t/>
            </a:r>
            <a:br>
              <a:rPr lang="en-US" sz="2800" b="1" dirty="0">
                <a:solidFill>
                  <a:srgbClr val="333300"/>
                </a:solidFill>
                <a:latin typeface=".VnTime" pitchFamily="34" charset="0"/>
              </a:rPr>
            </a:br>
            <a:endParaRPr lang="en-US" sz="2400" b="1" dirty="0">
              <a:solidFill>
                <a:srgbClr val="0000FF"/>
              </a:solidFill>
              <a:latin typeface=".VnTime" pitchFamily="34" charset="0"/>
            </a:endParaRPr>
          </a:p>
        </p:txBody>
      </p:sp>
      <p:sp>
        <p:nvSpPr>
          <p:cNvPr id="102415" name="Rectangle 1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66675">
            <a:solidFill>
              <a:srgbClr val="FF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102416" name="Rectangle 16"/>
          <p:cNvSpPr>
            <a:spLocks noChangeArrowheads="1"/>
          </p:cNvSpPr>
          <p:nvPr/>
        </p:nvSpPr>
        <p:spPr bwMode="auto">
          <a:xfrm>
            <a:off x="-19432" y="1752601"/>
            <a:ext cx="341947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  <a:latin typeface=".VnTime" pitchFamily="34" charset="0"/>
              </a:rPr>
              <a:t>1.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TĐN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endParaRPr lang="vi-VN" b="1" i="1" dirty="0">
              <a:solidFill>
                <a:srgbClr val="FF0000"/>
              </a:solidFill>
              <a:latin typeface=".VnTime" pitchFamily="34" charset="0"/>
            </a:endParaRPr>
          </a:p>
        </p:txBody>
      </p:sp>
      <p:sp>
        <p:nvSpPr>
          <p:cNvPr id="102418" name="Rectangle 18"/>
          <p:cNvSpPr>
            <a:spLocks noChangeArrowheads="1"/>
          </p:cNvSpPr>
          <p:nvPr/>
        </p:nvSpPr>
        <p:spPr bwMode="auto">
          <a:xfrm>
            <a:off x="-19433" y="3897868"/>
            <a:ext cx="324008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TĐN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nốt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3264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5600700"/>
            <a:ext cx="33115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74" name="Text Box 26"/>
          <p:cNvSpPr txBox="1">
            <a:spLocks noChangeArrowheads="1"/>
          </p:cNvSpPr>
          <p:nvPr/>
        </p:nvSpPr>
        <p:spPr bwMode="auto">
          <a:xfrm>
            <a:off x="-19433" y="2505670"/>
            <a:ext cx="324008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.VnTime" pitchFamily="34" charset="0"/>
              </a:rPr>
              <a:t>  .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2/4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 ô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275" name="Rectangle 27"/>
          <p:cNvSpPr>
            <a:spLocks noChangeArrowheads="1"/>
          </p:cNvSpPr>
          <p:nvPr/>
        </p:nvSpPr>
        <p:spPr bwMode="auto">
          <a:xfrm>
            <a:off x="-21610" y="4397964"/>
            <a:ext cx="21463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Char char="-"/>
            </a:pPr>
            <a:r>
              <a:rPr lang="en-US" dirty="0"/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nốt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vi-VN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3276" name="Group 57"/>
          <p:cNvGrpSpPr>
            <a:grpSpLocks/>
          </p:cNvGrpSpPr>
          <p:nvPr/>
        </p:nvGrpSpPr>
        <p:grpSpPr bwMode="auto">
          <a:xfrm>
            <a:off x="2248311" y="4224661"/>
            <a:ext cx="185738" cy="485432"/>
            <a:chOff x="2679" y="1440"/>
            <a:chExt cx="117" cy="393"/>
          </a:xfrm>
        </p:grpSpPr>
        <p:sp>
          <p:nvSpPr>
            <p:cNvPr id="102458" name="Oval 58"/>
            <p:cNvSpPr>
              <a:spLocks noChangeArrowheads="1"/>
            </p:cNvSpPr>
            <p:nvPr/>
          </p:nvSpPr>
          <p:spPr bwMode="auto">
            <a:xfrm rot="19243281">
              <a:off x="2679" y="1712"/>
              <a:ext cx="117" cy="121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102459" name="Line 59"/>
            <p:cNvSpPr>
              <a:spLocks noChangeShapeType="1"/>
            </p:cNvSpPr>
            <p:nvPr/>
          </p:nvSpPr>
          <p:spPr bwMode="auto">
            <a:xfrm>
              <a:off x="2784" y="1440"/>
              <a:ext cx="0" cy="31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  <a:cs typeface="+mn-cs"/>
              </a:endParaRPr>
            </a:p>
          </p:txBody>
        </p:sp>
      </p:grpSp>
      <p:sp>
        <p:nvSpPr>
          <p:cNvPr id="53279" name="Rectangle 31"/>
          <p:cNvSpPr>
            <a:spLocks noChangeArrowheads="1"/>
          </p:cNvSpPr>
          <p:nvPr/>
        </p:nvSpPr>
        <p:spPr bwMode="auto">
          <a:xfrm>
            <a:off x="-67310" y="4941274"/>
            <a:ext cx="236061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Char char="-"/>
            </a:pPr>
            <a:r>
              <a:rPr lang="en-US" dirty="0"/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nốt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grpSp>
        <p:nvGrpSpPr>
          <p:cNvPr id="53280" name="Group 60"/>
          <p:cNvGrpSpPr>
            <a:grpSpLocks/>
          </p:cNvGrpSpPr>
          <p:nvPr/>
        </p:nvGrpSpPr>
        <p:grpSpPr bwMode="auto">
          <a:xfrm>
            <a:off x="2460379" y="4660741"/>
            <a:ext cx="174926" cy="534826"/>
            <a:chOff x="2680" y="1440"/>
            <a:chExt cx="111" cy="375"/>
          </a:xfrm>
        </p:grpSpPr>
        <p:sp>
          <p:nvSpPr>
            <p:cNvPr id="102461" name="Oval 61"/>
            <p:cNvSpPr>
              <a:spLocks noChangeArrowheads="1"/>
            </p:cNvSpPr>
            <p:nvPr/>
          </p:nvSpPr>
          <p:spPr bwMode="auto">
            <a:xfrm rot="19243281">
              <a:off x="2680" y="1713"/>
              <a:ext cx="111" cy="10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102462" name="Line 62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  <a:cs typeface="+mn-cs"/>
              </a:endParaRPr>
            </a:p>
          </p:txBody>
        </p:sp>
      </p:grpSp>
      <p:sp>
        <p:nvSpPr>
          <p:cNvPr id="98312" name="AutoShape 8"/>
          <p:cNvSpPr>
            <a:spLocks noChangeArrowheads="1"/>
          </p:cNvSpPr>
          <p:nvPr/>
        </p:nvSpPr>
        <p:spPr bwMode="auto">
          <a:xfrm>
            <a:off x="6732588" y="3598863"/>
            <a:ext cx="504825" cy="287337"/>
          </a:xfrm>
          <a:prstGeom prst="flowChartConnector">
            <a:avLst/>
          </a:prstGeom>
          <a:noFill/>
          <a:ln w="349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3" name="AutoShape 8"/>
          <p:cNvSpPr>
            <a:spLocks noChangeArrowheads="1"/>
          </p:cNvSpPr>
          <p:nvPr/>
        </p:nvSpPr>
        <p:spPr bwMode="auto">
          <a:xfrm>
            <a:off x="6732588" y="3573463"/>
            <a:ext cx="504825" cy="287337"/>
          </a:xfrm>
          <a:prstGeom prst="flowChartConnector">
            <a:avLst/>
          </a:prstGeom>
          <a:noFill/>
          <a:ln w="349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453636" y="345806"/>
            <a:ext cx="36676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TĐN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</a:p>
        </p:txBody>
      </p:sp>
      <p:sp>
        <p:nvSpPr>
          <p:cNvPr id="5" name="Rectangle 4"/>
          <p:cNvSpPr/>
          <p:nvPr/>
        </p:nvSpPr>
        <p:spPr>
          <a:xfrm>
            <a:off x="2837947" y="906885"/>
            <a:ext cx="33252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Son La Son</a:t>
            </a:r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61"/>
          <a:stretch>
            <a:fillRect/>
          </a:stretch>
        </p:blipFill>
        <p:spPr bwMode="auto">
          <a:xfrm>
            <a:off x="3419475" y="1844675"/>
            <a:ext cx="5648324" cy="371713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Oval 34"/>
          <p:cNvSpPr>
            <a:spLocks noChangeArrowheads="1"/>
          </p:cNvSpPr>
          <p:nvPr/>
        </p:nvSpPr>
        <p:spPr bwMode="auto">
          <a:xfrm>
            <a:off x="3906466" y="2024661"/>
            <a:ext cx="449634" cy="914400"/>
          </a:xfrm>
          <a:prstGeom prst="ellipse">
            <a:avLst/>
          </a:prstGeom>
          <a:noFill/>
          <a:ln w="19050">
            <a:solidFill>
              <a:srgbClr val="FF0000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vi-VN" altLang="en-US" b="0">
              <a:solidFill>
                <a:srgbClr val="00B0F0"/>
              </a:solidFill>
              <a:latin typeface="VNI-Times" pitchFamily="2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2872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2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53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02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3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3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53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53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16" grpId="0"/>
      <p:bldP spid="53274" grpId="0"/>
      <p:bldP spid="53275" grpId="0"/>
      <p:bldP spid="53279" grpId="0"/>
      <p:bldP spid="39" grpId="0" bldLvl="0" animBg="1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ChangeArrowheads="1"/>
          </p:cNvSpPr>
          <p:nvPr/>
        </p:nvSpPr>
        <p:spPr bwMode="auto">
          <a:xfrm>
            <a:off x="533400" y="507832"/>
            <a:ext cx="7848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endParaRPr lang="en-US" b="1" i="1">
              <a:solidFill>
                <a:srgbClr val="0000FF"/>
              </a:solidFill>
              <a:latin typeface=".VnTimeH" charset="0"/>
              <a:ea typeface="ＭＳ Ｐゴシック" charset="0"/>
              <a:cs typeface="+mn-cs"/>
            </a:endParaRPr>
          </a:p>
        </p:txBody>
      </p:sp>
      <p:sp>
        <p:nvSpPr>
          <p:cNvPr id="102404" name="Line 4"/>
          <p:cNvSpPr>
            <a:spLocks noChangeShapeType="1"/>
          </p:cNvSpPr>
          <p:nvPr/>
        </p:nvSpPr>
        <p:spPr bwMode="auto">
          <a:xfrm flipH="1">
            <a:off x="3276598" y="1752601"/>
            <a:ext cx="1" cy="4960938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102411" name="Rectangle 11"/>
          <p:cNvSpPr>
            <a:spLocks noChangeArrowheads="1"/>
          </p:cNvSpPr>
          <p:nvPr/>
        </p:nvSpPr>
        <p:spPr bwMode="auto">
          <a:xfrm>
            <a:off x="755650" y="-315913"/>
            <a:ext cx="7632700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800" b="1" dirty="0">
                <a:solidFill>
                  <a:srgbClr val="333300"/>
                </a:solidFill>
                <a:latin typeface=".VnTime" pitchFamily="34" charset="0"/>
              </a:rPr>
              <a:t/>
            </a:r>
            <a:br>
              <a:rPr lang="en-US" sz="2800" b="1" dirty="0">
                <a:solidFill>
                  <a:srgbClr val="333300"/>
                </a:solidFill>
                <a:latin typeface=".VnTime" pitchFamily="34" charset="0"/>
              </a:rPr>
            </a:br>
            <a:endParaRPr lang="en-US" sz="2400" b="1" dirty="0">
              <a:solidFill>
                <a:srgbClr val="0000FF"/>
              </a:solidFill>
              <a:latin typeface=".VnTime" pitchFamily="34" charset="0"/>
            </a:endParaRPr>
          </a:p>
        </p:txBody>
      </p:sp>
      <p:sp>
        <p:nvSpPr>
          <p:cNvPr id="102415" name="Rectangle 1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66675">
            <a:solidFill>
              <a:srgbClr val="FF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+mn-cs"/>
            </a:endParaRPr>
          </a:p>
        </p:txBody>
      </p:sp>
      <p:pic>
        <p:nvPicPr>
          <p:cNvPr id="53264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5600700"/>
            <a:ext cx="33115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8"/>
          <p:cNvSpPr>
            <a:spLocks noChangeArrowheads="1"/>
          </p:cNvSpPr>
          <p:nvPr/>
        </p:nvSpPr>
        <p:spPr bwMode="auto">
          <a:xfrm>
            <a:off x="-36850" y="1800164"/>
            <a:ext cx="3419475" cy="2252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Con 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lnSpc>
                <a:spcPct val="120000"/>
              </a:lnSpc>
              <a:buNone/>
            </a:pP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Rê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Mi, Son, La</a:t>
            </a:r>
          </a:p>
          <a:p>
            <a:endParaRPr lang="vi-VN" b="1" dirty="0">
              <a:solidFill>
                <a:srgbClr val="FF0000"/>
              </a:solidFill>
              <a:latin typeface=".VnTime" pitchFamily="34" charset="0"/>
            </a:endParaRPr>
          </a:p>
        </p:txBody>
      </p:sp>
      <p:sp>
        <p:nvSpPr>
          <p:cNvPr id="98312" name="AutoShape 8"/>
          <p:cNvSpPr>
            <a:spLocks noChangeArrowheads="1"/>
          </p:cNvSpPr>
          <p:nvPr/>
        </p:nvSpPr>
        <p:spPr bwMode="auto">
          <a:xfrm>
            <a:off x="6732588" y="3598863"/>
            <a:ext cx="504825" cy="287337"/>
          </a:xfrm>
          <a:prstGeom prst="flowChartConnector">
            <a:avLst/>
          </a:prstGeom>
          <a:noFill/>
          <a:ln w="349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3" name="AutoShape 8"/>
          <p:cNvSpPr>
            <a:spLocks noChangeArrowheads="1"/>
          </p:cNvSpPr>
          <p:nvPr/>
        </p:nvSpPr>
        <p:spPr bwMode="auto">
          <a:xfrm>
            <a:off x="6732588" y="3573463"/>
            <a:ext cx="504825" cy="287337"/>
          </a:xfrm>
          <a:prstGeom prst="flowChartConnector">
            <a:avLst/>
          </a:prstGeom>
          <a:noFill/>
          <a:ln w="349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37947" y="906885"/>
            <a:ext cx="33252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Son La Son</a:t>
            </a:r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61"/>
          <a:stretch>
            <a:fillRect/>
          </a:stretch>
        </p:blipFill>
        <p:spPr bwMode="auto">
          <a:xfrm>
            <a:off x="3419475" y="1844675"/>
            <a:ext cx="5648324" cy="371713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Oval 34"/>
          <p:cNvSpPr>
            <a:spLocks noChangeArrowheads="1"/>
          </p:cNvSpPr>
          <p:nvPr/>
        </p:nvSpPr>
        <p:spPr bwMode="auto">
          <a:xfrm>
            <a:off x="8007350" y="4515922"/>
            <a:ext cx="381000" cy="412232"/>
          </a:xfrm>
          <a:prstGeom prst="ellipse">
            <a:avLst/>
          </a:prstGeom>
          <a:noFill/>
          <a:ln w="19050">
            <a:solidFill>
              <a:srgbClr val="FF0000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vi-VN" altLang="en-US" b="0">
              <a:solidFill>
                <a:srgbClr val="00B0F0"/>
              </a:solidFill>
              <a:latin typeface="VNI-Times" pitchFamily="2" charset="0"/>
              <a:cs typeface="Arial" pitchFamily="34" charset="0"/>
            </a:endParaRPr>
          </a:p>
        </p:txBody>
      </p:sp>
      <p:sp>
        <p:nvSpPr>
          <p:cNvPr id="41" name="Oval 34"/>
          <p:cNvSpPr>
            <a:spLocks noChangeArrowheads="1"/>
          </p:cNvSpPr>
          <p:nvPr/>
        </p:nvSpPr>
        <p:spPr bwMode="auto">
          <a:xfrm>
            <a:off x="7067349" y="4377510"/>
            <a:ext cx="381000" cy="438179"/>
          </a:xfrm>
          <a:prstGeom prst="ellipse">
            <a:avLst/>
          </a:prstGeom>
          <a:noFill/>
          <a:ln w="19050">
            <a:solidFill>
              <a:srgbClr val="FF0000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vi-VN" altLang="en-US" b="0">
              <a:solidFill>
                <a:srgbClr val="00B0F0"/>
              </a:solidFill>
              <a:latin typeface="VNI-Times" pitchFamily="2" charset="0"/>
              <a:cs typeface="Arial" pitchFamily="34" charset="0"/>
            </a:endParaRPr>
          </a:p>
        </p:txBody>
      </p:sp>
      <p:sp>
        <p:nvSpPr>
          <p:cNvPr id="42" name="Oval 34"/>
          <p:cNvSpPr>
            <a:spLocks noChangeArrowheads="1"/>
          </p:cNvSpPr>
          <p:nvPr/>
        </p:nvSpPr>
        <p:spPr bwMode="auto">
          <a:xfrm>
            <a:off x="3906466" y="4349571"/>
            <a:ext cx="381000" cy="466118"/>
          </a:xfrm>
          <a:prstGeom prst="ellipse">
            <a:avLst/>
          </a:prstGeom>
          <a:noFill/>
          <a:ln w="19050">
            <a:solidFill>
              <a:srgbClr val="FF0000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vi-VN" altLang="en-US" b="0">
              <a:solidFill>
                <a:srgbClr val="00B0F0"/>
              </a:solidFill>
              <a:latin typeface="VNI-Times" pitchFamily="2" charset="0"/>
              <a:cs typeface="Arial" pitchFamily="34" charset="0"/>
            </a:endParaRPr>
          </a:p>
        </p:txBody>
      </p:sp>
      <p:sp>
        <p:nvSpPr>
          <p:cNvPr id="43" name="Oval 34"/>
          <p:cNvSpPr>
            <a:spLocks noChangeArrowheads="1"/>
          </p:cNvSpPr>
          <p:nvPr/>
        </p:nvSpPr>
        <p:spPr bwMode="auto">
          <a:xfrm>
            <a:off x="5782179" y="2362201"/>
            <a:ext cx="381000" cy="488950"/>
          </a:xfrm>
          <a:prstGeom prst="ellipse">
            <a:avLst/>
          </a:prstGeom>
          <a:noFill/>
          <a:ln w="19050">
            <a:solidFill>
              <a:srgbClr val="FF0000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vi-VN" altLang="en-US" b="0">
              <a:solidFill>
                <a:srgbClr val="00B0F0"/>
              </a:solidFill>
              <a:latin typeface="VNI-Times" pitchFamily="2" charset="0"/>
              <a:cs typeface="Arial" pitchFamily="34" charset="0"/>
            </a:endParaRPr>
          </a:p>
        </p:txBody>
      </p:sp>
      <p:sp>
        <p:nvSpPr>
          <p:cNvPr id="44" name="Oval 34"/>
          <p:cNvSpPr>
            <a:spLocks noChangeArrowheads="1"/>
          </p:cNvSpPr>
          <p:nvPr/>
        </p:nvSpPr>
        <p:spPr bwMode="auto">
          <a:xfrm>
            <a:off x="7258192" y="2340609"/>
            <a:ext cx="381000" cy="457200"/>
          </a:xfrm>
          <a:prstGeom prst="ellipse">
            <a:avLst/>
          </a:prstGeom>
          <a:noFill/>
          <a:ln w="19050">
            <a:solidFill>
              <a:srgbClr val="FF0000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vi-VN" altLang="en-US" b="0">
              <a:solidFill>
                <a:srgbClr val="00B0F0"/>
              </a:solidFill>
              <a:latin typeface="VNI-Times" pitchFamily="2" charset="0"/>
              <a:cs typeface="Arial" pitchFamily="34" charset="0"/>
            </a:endParaRPr>
          </a:p>
        </p:txBody>
      </p:sp>
      <p:pic>
        <p:nvPicPr>
          <p:cNvPr id="6" name="c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71978" y="2051928"/>
            <a:ext cx="457200" cy="421433"/>
          </a:xfrm>
          <a:prstGeom prst="rect">
            <a:avLst/>
          </a:prstGeom>
        </p:spPr>
      </p:pic>
      <p:pic>
        <p:nvPicPr>
          <p:cNvPr id="7" name="tl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55650" y="2828289"/>
            <a:ext cx="304800" cy="459020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6050" y="6279963"/>
            <a:ext cx="609600" cy="421433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E2AB904-DA6B-054F-B2B5-756B79C358AA}"/>
              </a:ext>
            </a:extLst>
          </p:cNvPr>
          <p:cNvSpPr/>
          <p:nvPr/>
        </p:nvSpPr>
        <p:spPr>
          <a:xfrm>
            <a:off x="2453636" y="345806"/>
            <a:ext cx="36676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TĐN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</a:p>
        </p:txBody>
      </p:sp>
    </p:spTree>
    <p:extLst>
      <p:ext uri="{BB962C8B-B14F-4D97-AF65-F5344CB8AC3E}">
        <p14:creationId xmlns:p14="http://schemas.microsoft.com/office/powerpoint/2010/main" val="2180829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254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08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8339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137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0" grpId="0" bldLvl="0" animBg="1" autoUpdateAnimBg="0"/>
      <p:bldP spid="41" grpId="0" bldLvl="0" animBg="1" autoUpdateAnimBg="0"/>
      <p:bldP spid="42" grpId="0" bldLvl="0" animBg="1" autoUpdateAnimBg="0"/>
      <p:bldP spid="43" grpId="0" bldLvl="0" animBg="1" autoUpdateAnimBg="0"/>
      <p:bldP spid="44" grpId="0" bldLvl="0" animBg="1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8" descr="C:\Users\admin\Desktop\nen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527050" y="966516"/>
            <a:ext cx="8382000" cy="1075009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600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ea typeface="+mn-ea"/>
                <a:cs typeface="Arial" pitchFamily="34" charset="0"/>
              </a:rPr>
              <a:t>LUYỆN TẬP CAO ĐỘ</a:t>
            </a:r>
          </a:p>
        </p:txBody>
      </p:sp>
      <p:grpSp>
        <p:nvGrpSpPr>
          <p:cNvPr id="6" name="Group 3"/>
          <p:cNvGrpSpPr>
            <a:grpSpLocks/>
          </p:cNvGrpSpPr>
          <p:nvPr/>
        </p:nvGrpSpPr>
        <p:grpSpPr bwMode="auto">
          <a:xfrm>
            <a:off x="250825" y="3717925"/>
            <a:ext cx="8496300" cy="635000"/>
            <a:chOff x="204" y="935"/>
            <a:chExt cx="5352" cy="400"/>
          </a:xfrm>
        </p:grpSpPr>
        <p:sp>
          <p:nvSpPr>
            <p:cNvPr id="7" name="Line 4"/>
            <p:cNvSpPr>
              <a:spLocks noChangeShapeType="1"/>
            </p:cNvSpPr>
            <p:nvPr/>
          </p:nvSpPr>
          <p:spPr bwMode="auto">
            <a:xfrm>
              <a:off x="204" y="935"/>
              <a:ext cx="535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Line 5"/>
            <p:cNvSpPr>
              <a:spLocks noChangeShapeType="1"/>
            </p:cNvSpPr>
            <p:nvPr/>
          </p:nvSpPr>
          <p:spPr bwMode="auto">
            <a:xfrm>
              <a:off x="204" y="1035"/>
              <a:ext cx="535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Line 6"/>
            <p:cNvSpPr>
              <a:spLocks noChangeShapeType="1"/>
            </p:cNvSpPr>
            <p:nvPr/>
          </p:nvSpPr>
          <p:spPr bwMode="auto">
            <a:xfrm>
              <a:off x="204" y="1135"/>
              <a:ext cx="535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Line 7"/>
            <p:cNvSpPr>
              <a:spLocks noChangeShapeType="1"/>
            </p:cNvSpPr>
            <p:nvPr/>
          </p:nvSpPr>
          <p:spPr bwMode="auto">
            <a:xfrm>
              <a:off x="204" y="1235"/>
              <a:ext cx="535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8"/>
            <p:cNvSpPr>
              <a:spLocks noChangeShapeType="1"/>
            </p:cNvSpPr>
            <p:nvPr/>
          </p:nvSpPr>
          <p:spPr bwMode="auto">
            <a:xfrm>
              <a:off x="204" y="1335"/>
              <a:ext cx="535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2" name="Picture 9" descr="khoa-So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357563"/>
            <a:ext cx="492125" cy="127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notTr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9587" y="4437856"/>
            <a:ext cx="288925" cy="16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notTr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352333"/>
            <a:ext cx="288925" cy="16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notTr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7" y="4264818"/>
            <a:ext cx="288925" cy="16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notTr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741" y="4116995"/>
            <a:ext cx="288925" cy="16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notTr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3753" y="4027033"/>
            <a:ext cx="288925" cy="16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Line 10"/>
          <p:cNvSpPr>
            <a:spLocks noChangeShapeType="1"/>
          </p:cNvSpPr>
          <p:nvPr/>
        </p:nvSpPr>
        <p:spPr bwMode="auto">
          <a:xfrm>
            <a:off x="1672430" y="4518801"/>
            <a:ext cx="503238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Line 25"/>
          <p:cNvSpPr>
            <a:spLocks noChangeShapeType="1"/>
          </p:cNvSpPr>
          <p:nvPr/>
        </p:nvSpPr>
        <p:spPr bwMode="auto">
          <a:xfrm>
            <a:off x="8675688" y="3702050"/>
            <a:ext cx="0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Line 25"/>
          <p:cNvSpPr>
            <a:spLocks noChangeShapeType="1"/>
          </p:cNvSpPr>
          <p:nvPr/>
        </p:nvSpPr>
        <p:spPr bwMode="auto">
          <a:xfrm>
            <a:off x="8747125" y="3702050"/>
            <a:ext cx="0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1" name="Audio Recording Oct 7, 2021 at 15:12:11" descr="Audio Recording Oct 7, 2021 at 15:12:11">
            <a:hlinkClick r:id="" action="ppaction://media"/>
            <a:extLst>
              <a:ext uri="{FF2B5EF4-FFF2-40B4-BE49-F238E27FC236}">
                <a16:creationId xmlns:a16="http://schemas.microsoft.com/office/drawing/2014/main" id="{3EE63A49-B04A-6E42-8C79-56847B57B2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0650" y="506825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626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7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8" descr="C:\Users\admin\Desktop\nen1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 descr="hinhnot[1]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00" t="27026" r="57004" b="52478"/>
          <a:stretch>
            <a:fillRect/>
          </a:stretch>
        </p:blipFill>
        <p:spPr bwMode="auto">
          <a:xfrm>
            <a:off x="4038600" y="3048000"/>
            <a:ext cx="60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 descr="hinhnot[1]"/>
          <p:cNvPicPr>
            <a:picLocks noChangeAspect="1" noChangeArrowheads="1"/>
          </p:cNvPicPr>
          <p:nvPr/>
        </p:nvPicPr>
        <p:blipFill>
          <a:blip r:embed="rId12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25" t="52266" r="57458" b="27272"/>
          <a:stretch>
            <a:fillRect/>
          </a:stretch>
        </p:blipFill>
        <p:spPr bwMode="auto">
          <a:xfrm>
            <a:off x="5334000" y="3052763"/>
            <a:ext cx="457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5" descr="hinhnot[1]"/>
          <p:cNvPicPr>
            <a:picLocks noChangeAspect="1" noChangeArrowheads="1"/>
          </p:cNvPicPr>
          <p:nvPr/>
        </p:nvPicPr>
        <p:blipFill>
          <a:blip r:embed="rId12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25" t="52266" r="57458" b="27272"/>
          <a:stretch>
            <a:fillRect/>
          </a:stretch>
        </p:blipFill>
        <p:spPr bwMode="auto">
          <a:xfrm>
            <a:off x="6096000" y="3052763"/>
            <a:ext cx="533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6" descr="hinhnot[1]"/>
          <p:cNvPicPr>
            <a:picLocks noChangeAspect="1" noChangeArrowheads="1"/>
          </p:cNvPicPr>
          <p:nvPr/>
        </p:nvPicPr>
        <p:blipFill>
          <a:blip r:embed="rId12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25" t="52266" r="57458" b="27272"/>
          <a:stretch>
            <a:fillRect/>
          </a:stretch>
        </p:blipFill>
        <p:spPr bwMode="auto">
          <a:xfrm>
            <a:off x="2743200" y="3048000"/>
            <a:ext cx="533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7" descr="hinhnot[1]"/>
          <p:cNvPicPr>
            <a:picLocks noChangeAspect="1" noChangeArrowheads="1"/>
          </p:cNvPicPr>
          <p:nvPr/>
        </p:nvPicPr>
        <p:blipFill>
          <a:blip r:embed="rId12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25" t="52266" r="57458" b="27272"/>
          <a:stretch>
            <a:fillRect/>
          </a:stretch>
        </p:blipFill>
        <p:spPr bwMode="auto">
          <a:xfrm>
            <a:off x="1752600" y="3048000"/>
            <a:ext cx="533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8" descr="hinhnot[1]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00" t="27026" r="57004" b="52478"/>
          <a:stretch>
            <a:fillRect/>
          </a:stretch>
        </p:blipFill>
        <p:spPr bwMode="auto">
          <a:xfrm>
            <a:off x="7162800" y="3033713"/>
            <a:ext cx="533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7" name="Line 9"/>
          <p:cNvSpPr>
            <a:spLocks noChangeShapeType="1"/>
          </p:cNvSpPr>
          <p:nvPr/>
        </p:nvSpPr>
        <p:spPr bwMode="auto">
          <a:xfrm>
            <a:off x="3581400" y="2895600"/>
            <a:ext cx="0" cy="12954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8" name="Line 10"/>
          <p:cNvSpPr>
            <a:spLocks noChangeShapeType="1"/>
          </p:cNvSpPr>
          <p:nvPr/>
        </p:nvSpPr>
        <p:spPr bwMode="auto">
          <a:xfrm>
            <a:off x="4953000" y="2895600"/>
            <a:ext cx="0" cy="12954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9" name="Line 11"/>
          <p:cNvSpPr>
            <a:spLocks noChangeShapeType="1"/>
          </p:cNvSpPr>
          <p:nvPr/>
        </p:nvSpPr>
        <p:spPr bwMode="auto">
          <a:xfrm>
            <a:off x="6705600" y="2895600"/>
            <a:ext cx="0" cy="12954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0" name="Line 12"/>
          <p:cNvSpPr>
            <a:spLocks noChangeShapeType="1"/>
          </p:cNvSpPr>
          <p:nvPr/>
        </p:nvSpPr>
        <p:spPr bwMode="auto">
          <a:xfrm>
            <a:off x="8077200" y="2895600"/>
            <a:ext cx="0" cy="12954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1" name="Line 13"/>
          <p:cNvSpPr>
            <a:spLocks noChangeShapeType="1"/>
          </p:cNvSpPr>
          <p:nvPr/>
        </p:nvSpPr>
        <p:spPr bwMode="auto">
          <a:xfrm>
            <a:off x="8001000" y="2895600"/>
            <a:ext cx="0" cy="12954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Title 14"/>
          <p:cNvSpPr>
            <a:spLocks noGrp="1"/>
          </p:cNvSpPr>
          <p:nvPr>
            <p:ph type="ctrTitle" idx="4294967295"/>
          </p:nvPr>
        </p:nvSpPr>
        <p:spPr>
          <a:xfrm>
            <a:off x="671732" y="2286001"/>
            <a:ext cx="838200" cy="1371599"/>
          </a:xfrm>
        </p:spPr>
        <p:txBody>
          <a:bodyPr anchor="b"/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2543" name="Subtitle 15"/>
          <p:cNvSpPr>
            <a:spLocks noGrp="1"/>
          </p:cNvSpPr>
          <p:nvPr>
            <p:ph type="subTitle" idx="4294967295"/>
          </p:nvPr>
        </p:nvSpPr>
        <p:spPr>
          <a:xfrm>
            <a:off x="587375" y="3352800"/>
            <a:ext cx="850900" cy="1676400"/>
          </a:xfrm>
        </p:spPr>
        <p:txBody>
          <a:bodyPr lIns="45720" rIns="45720"/>
          <a:lstStyle/>
          <a:p>
            <a:pPr marL="0" indent="0" algn="r" eaLnBrk="1" hangingPunct="1">
              <a:buFont typeface="Wingdings 3" pitchFamily="18" charset="2"/>
              <a:buNone/>
            </a:pPr>
            <a:r>
              <a:rPr lang="en-US" sz="48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57200" y="1117937"/>
            <a:ext cx="80772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Luyện</a:t>
            </a:r>
            <a:r>
              <a:rPr lang="en-US" sz="6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600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tập</a:t>
            </a:r>
            <a:r>
              <a:rPr lang="en-US" sz="6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600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TiẾT</a:t>
            </a:r>
            <a:r>
              <a:rPr lang="en-US" sz="6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TẤU</a:t>
            </a:r>
          </a:p>
        </p:txBody>
      </p:sp>
      <p:sp>
        <p:nvSpPr>
          <p:cNvPr id="2" name="Rectangle 1"/>
          <p:cNvSpPr/>
          <p:nvPr/>
        </p:nvSpPr>
        <p:spPr>
          <a:xfrm>
            <a:off x="877389" y="4495800"/>
            <a:ext cx="822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</a:t>
            </a:r>
            <a:endParaRPr lang="en-US" sz="2400" dirty="0"/>
          </a:p>
        </p:txBody>
      </p:sp>
      <p:pic>
        <p:nvPicPr>
          <p:cNvPr id="3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91590" y="4187845"/>
            <a:ext cx="609600" cy="3810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79219" y="4724399"/>
            <a:ext cx="609600" cy="381000"/>
          </a:xfrm>
          <a:prstGeom prst="rect">
            <a:avLst/>
          </a:prstGeom>
        </p:spPr>
      </p:pic>
      <p:pic>
        <p:nvPicPr>
          <p:cNvPr id="6" name="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2739" end="1135.752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6819" y="5408622"/>
            <a:ext cx="304799" cy="304800"/>
          </a:xfrm>
          <a:prstGeom prst="rect">
            <a:avLst/>
          </a:prstGeom>
        </p:spPr>
      </p:pic>
      <p:pic>
        <p:nvPicPr>
          <p:cNvPr id="7" name="4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7">
                  <p14:trim st="2089.6212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2132" y="6016645"/>
            <a:ext cx="609600" cy="4572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921" y="4459452"/>
            <a:ext cx="558277" cy="64594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437" y="4465014"/>
            <a:ext cx="558277" cy="64594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942" y="4475568"/>
            <a:ext cx="558277" cy="64594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0321" y="4459451"/>
            <a:ext cx="558277" cy="64594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554" y="4459450"/>
            <a:ext cx="558277" cy="64594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643" y="4475567"/>
            <a:ext cx="558277" cy="64594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617" y="4452276"/>
            <a:ext cx="517688" cy="54424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646" y="4504659"/>
            <a:ext cx="517688" cy="54424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94" y="2173453"/>
            <a:ext cx="558277" cy="64594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932" y="5148923"/>
            <a:ext cx="466667" cy="41904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10" y="2286001"/>
            <a:ext cx="447410" cy="40175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635" y="5177090"/>
            <a:ext cx="466667" cy="41904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709" y="5199098"/>
            <a:ext cx="466667" cy="41904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0321" y="5199098"/>
            <a:ext cx="466667" cy="41904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666" y="5214986"/>
            <a:ext cx="466667" cy="41904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466" y="5167069"/>
            <a:ext cx="466667" cy="41904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33" y="5125261"/>
            <a:ext cx="508356" cy="50877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414" y="5185365"/>
            <a:ext cx="508356" cy="508773"/>
          </a:xfrm>
          <a:prstGeom prst="rect">
            <a:avLst/>
          </a:prstGeom>
        </p:spPr>
      </p:pic>
      <p:pic>
        <p:nvPicPr>
          <p:cNvPr id="5" name="Audio Recording Oct 7, 2021 at 15:19:18" descr="Audio Recording Oct 7, 2021 at 15:19:18">
            <a:hlinkClick r:id="" action="ppaction://media"/>
            <a:extLst>
              <a:ext uri="{FF2B5EF4-FFF2-40B4-BE49-F238E27FC236}">
                <a16:creationId xmlns:a16="http://schemas.microsoft.com/office/drawing/2014/main" id="{A07A0805-5D96-0B4A-99DB-5D2BBED5876C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76774" y="532734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319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09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8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962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1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066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6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706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68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8" descr="C:\Users\admin\Desktop\nen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Line 32"/>
          <p:cNvSpPr>
            <a:spLocks noChangeShapeType="1"/>
          </p:cNvSpPr>
          <p:nvPr/>
        </p:nvSpPr>
        <p:spPr bwMode="auto">
          <a:xfrm>
            <a:off x="5835650" y="291766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04" name="Line 33"/>
          <p:cNvSpPr>
            <a:spLocks noChangeShapeType="1"/>
          </p:cNvSpPr>
          <p:nvPr/>
        </p:nvSpPr>
        <p:spPr bwMode="auto">
          <a:xfrm>
            <a:off x="6556375" y="2630322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05" name="Line 34"/>
          <p:cNvSpPr>
            <a:spLocks noChangeShapeType="1"/>
          </p:cNvSpPr>
          <p:nvPr/>
        </p:nvSpPr>
        <p:spPr bwMode="auto">
          <a:xfrm>
            <a:off x="2066925" y="4191449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438400" y="76200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TĐN </a:t>
            </a:r>
            <a:r>
              <a:rPr lang="en-US" sz="2800" b="1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1- </a:t>
            </a:r>
            <a:r>
              <a:rPr lang="en-US" sz="28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Southern" pitchFamily="34" charset="0"/>
              </a:rPr>
              <a:t>Son La Son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Southern" pitchFamily="34" charset="0"/>
              </a:rPr>
              <a:t> </a:t>
            </a:r>
            <a:endParaRPr lang="en-US" sz="2800" b="1" dirty="0">
              <a:solidFill>
                <a:srgbClr val="0000FF"/>
              </a:solidFill>
              <a:latin typeface=".VnSouthern" pitchFamily="34" charset="0"/>
            </a:endParaRPr>
          </a:p>
        </p:txBody>
      </p:sp>
      <p:grpSp>
        <p:nvGrpSpPr>
          <p:cNvPr id="17" name="Group 16"/>
          <p:cNvGrpSpPr>
            <a:grpSpLocks/>
          </p:cNvGrpSpPr>
          <p:nvPr/>
        </p:nvGrpSpPr>
        <p:grpSpPr bwMode="auto">
          <a:xfrm>
            <a:off x="501080" y="4191449"/>
            <a:ext cx="8424863" cy="865188"/>
            <a:chOff x="204" y="2151"/>
            <a:chExt cx="5307" cy="545"/>
          </a:xfrm>
        </p:grpSpPr>
        <p:grpSp>
          <p:nvGrpSpPr>
            <p:cNvPr id="18" name="Group 17"/>
            <p:cNvGrpSpPr>
              <a:grpSpLocks/>
            </p:cNvGrpSpPr>
            <p:nvPr/>
          </p:nvGrpSpPr>
          <p:grpSpPr bwMode="auto">
            <a:xfrm>
              <a:off x="204" y="2217"/>
              <a:ext cx="5307" cy="400"/>
              <a:chOff x="204" y="935"/>
              <a:chExt cx="5352" cy="400"/>
            </a:xfrm>
          </p:grpSpPr>
          <p:sp>
            <p:nvSpPr>
              <p:cNvPr id="20" name="Line 21"/>
              <p:cNvSpPr>
                <a:spLocks noChangeShapeType="1"/>
              </p:cNvSpPr>
              <p:nvPr/>
            </p:nvSpPr>
            <p:spPr bwMode="auto">
              <a:xfrm>
                <a:off x="204" y="935"/>
                <a:ext cx="535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1" name="Line 22"/>
              <p:cNvSpPr>
                <a:spLocks noChangeShapeType="1"/>
              </p:cNvSpPr>
              <p:nvPr/>
            </p:nvSpPr>
            <p:spPr bwMode="auto">
              <a:xfrm>
                <a:off x="204" y="1035"/>
                <a:ext cx="535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2" name="Line 23"/>
              <p:cNvSpPr>
                <a:spLocks noChangeShapeType="1"/>
              </p:cNvSpPr>
              <p:nvPr/>
            </p:nvSpPr>
            <p:spPr bwMode="auto">
              <a:xfrm>
                <a:off x="204" y="1135"/>
                <a:ext cx="535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3" name="Line 24"/>
              <p:cNvSpPr>
                <a:spLocks noChangeShapeType="1"/>
              </p:cNvSpPr>
              <p:nvPr/>
            </p:nvSpPr>
            <p:spPr bwMode="auto">
              <a:xfrm>
                <a:off x="204" y="1235"/>
                <a:ext cx="535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4" name="Line 25"/>
              <p:cNvSpPr>
                <a:spLocks noChangeShapeType="1"/>
              </p:cNvSpPr>
              <p:nvPr/>
            </p:nvSpPr>
            <p:spPr bwMode="auto">
              <a:xfrm>
                <a:off x="204" y="1335"/>
                <a:ext cx="535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/>
              </a:p>
            </p:txBody>
          </p:sp>
        </p:grpSp>
        <p:pic>
          <p:nvPicPr>
            <p:cNvPr id="19" name="Picture 18" descr="khoa-Sol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2151"/>
              <a:ext cx="227" cy="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503257" y="2346159"/>
            <a:ext cx="8424863" cy="865188"/>
            <a:chOff x="204" y="2151"/>
            <a:chExt cx="5307" cy="545"/>
          </a:xfrm>
        </p:grpSpPr>
        <p:grpSp>
          <p:nvGrpSpPr>
            <p:cNvPr id="16" name="Group 15"/>
            <p:cNvGrpSpPr>
              <a:grpSpLocks/>
            </p:cNvGrpSpPr>
            <p:nvPr/>
          </p:nvGrpSpPr>
          <p:grpSpPr bwMode="auto">
            <a:xfrm>
              <a:off x="204" y="2217"/>
              <a:ext cx="5307" cy="400"/>
              <a:chOff x="204" y="935"/>
              <a:chExt cx="5352" cy="400"/>
            </a:xfrm>
          </p:grpSpPr>
          <p:sp>
            <p:nvSpPr>
              <p:cNvPr id="26" name="Line 21"/>
              <p:cNvSpPr>
                <a:spLocks noChangeShapeType="1"/>
              </p:cNvSpPr>
              <p:nvPr/>
            </p:nvSpPr>
            <p:spPr bwMode="auto">
              <a:xfrm>
                <a:off x="204" y="935"/>
                <a:ext cx="535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7" name="Line 22"/>
              <p:cNvSpPr>
                <a:spLocks noChangeShapeType="1"/>
              </p:cNvSpPr>
              <p:nvPr/>
            </p:nvSpPr>
            <p:spPr bwMode="auto">
              <a:xfrm>
                <a:off x="204" y="1035"/>
                <a:ext cx="535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8" name="Line 23"/>
              <p:cNvSpPr>
                <a:spLocks noChangeShapeType="1"/>
              </p:cNvSpPr>
              <p:nvPr/>
            </p:nvSpPr>
            <p:spPr bwMode="auto">
              <a:xfrm>
                <a:off x="204" y="1135"/>
                <a:ext cx="535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9" name="Line 24"/>
              <p:cNvSpPr>
                <a:spLocks noChangeShapeType="1"/>
              </p:cNvSpPr>
              <p:nvPr/>
            </p:nvSpPr>
            <p:spPr bwMode="auto">
              <a:xfrm>
                <a:off x="204" y="1235"/>
                <a:ext cx="535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0" name="Line 25"/>
              <p:cNvSpPr>
                <a:spLocks noChangeShapeType="1"/>
              </p:cNvSpPr>
              <p:nvPr/>
            </p:nvSpPr>
            <p:spPr bwMode="auto">
              <a:xfrm>
                <a:off x="204" y="1335"/>
                <a:ext cx="535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.VnTime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/>
              </a:p>
            </p:txBody>
          </p:sp>
        </p:grpSp>
        <p:pic>
          <p:nvPicPr>
            <p:cNvPr id="25" name="Picture 24" descr="khoa-Sol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2151"/>
              <a:ext cx="227" cy="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1" name="Picture 24" descr="notDen-duo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169" y="2372466"/>
            <a:ext cx="223838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4" descr="notDen-duo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590" y="2306472"/>
            <a:ext cx="223838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4" descr="notDen-duo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683" y="2306472"/>
            <a:ext cx="223838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4" descr="notDen-duo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798" y="2301550"/>
            <a:ext cx="223838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4" descr="notDen-duo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328" y="4376278"/>
            <a:ext cx="223838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4" descr="notDen-duo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764" y="4210996"/>
            <a:ext cx="223838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5" descr="notTrang-duo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8556" y="2373418"/>
            <a:ext cx="233363" cy="65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5" descr="notTrang-duo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2405" y="2373418"/>
            <a:ext cx="233363" cy="65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5" descr="notTrang-duo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75" y="4373286"/>
            <a:ext cx="233363" cy="65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5" descr="notTrang-duo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572000"/>
            <a:ext cx="233363" cy="65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0" descr="tempo2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438400"/>
            <a:ext cx="260350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Line 40"/>
          <p:cNvSpPr>
            <a:spLocks noChangeShapeType="1"/>
          </p:cNvSpPr>
          <p:nvPr/>
        </p:nvSpPr>
        <p:spPr bwMode="auto">
          <a:xfrm>
            <a:off x="3122023" y="2450934"/>
            <a:ext cx="0" cy="6477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" name="Line 40"/>
          <p:cNvSpPr>
            <a:spLocks noChangeShapeType="1"/>
          </p:cNvSpPr>
          <p:nvPr/>
        </p:nvSpPr>
        <p:spPr bwMode="auto">
          <a:xfrm>
            <a:off x="4572000" y="2438234"/>
            <a:ext cx="0" cy="6477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" name="Line 40"/>
          <p:cNvSpPr>
            <a:spLocks noChangeShapeType="1"/>
          </p:cNvSpPr>
          <p:nvPr/>
        </p:nvSpPr>
        <p:spPr bwMode="auto">
          <a:xfrm>
            <a:off x="7014754" y="2460618"/>
            <a:ext cx="0" cy="6477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" name="Line 40"/>
          <p:cNvSpPr>
            <a:spLocks noChangeShapeType="1"/>
          </p:cNvSpPr>
          <p:nvPr/>
        </p:nvSpPr>
        <p:spPr bwMode="auto">
          <a:xfrm>
            <a:off x="3124200" y="4283524"/>
            <a:ext cx="0" cy="6477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" name="Line 40"/>
          <p:cNvSpPr>
            <a:spLocks noChangeShapeType="1"/>
          </p:cNvSpPr>
          <p:nvPr/>
        </p:nvSpPr>
        <p:spPr bwMode="auto">
          <a:xfrm>
            <a:off x="4589009" y="4300193"/>
            <a:ext cx="0" cy="6477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" name="Line 40"/>
          <p:cNvSpPr>
            <a:spLocks noChangeShapeType="1"/>
          </p:cNvSpPr>
          <p:nvPr/>
        </p:nvSpPr>
        <p:spPr bwMode="auto">
          <a:xfrm>
            <a:off x="7029587" y="4300193"/>
            <a:ext cx="0" cy="6477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" name="Line 40"/>
          <p:cNvSpPr>
            <a:spLocks noChangeShapeType="1"/>
          </p:cNvSpPr>
          <p:nvPr/>
        </p:nvSpPr>
        <p:spPr bwMode="auto">
          <a:xfrm>
            <a:off x="8847501" y="4289874"/>
            <a:ext cx="0" cy="6477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" name="Line 40"/>
          <p:cNvSpPr>
            <a:spLocks noChangeShapeType="1"/>
          </p:cNvSpPr>
          <p:nvPr/>
        </p:nvSpPr>
        <p:spPr bwMode="auto">
          <a:xfrm>
            <a:off x="8928120" y="4278172"/>
            <a:ext cx="0" cy="6477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" name="Line 40"/>
          <p:cNvSpPr>
            <a:spLocks noChangeShapeType="1"/>
          </p:cNvSpPr>
          <p:nvPr/>
        </p:nvSpPr>
        <p:spPr bwMode="auto">
          <a:xfrm>
            <a:off x="8839200" y="2460618"/>
            <a:ext cx="0" cy="6477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" name="Line 40"/>
          <p:cNvSpPr>
            <a:spLocks noChangeShapeType="1"/>
          </p:cNvSpPr>
          <p:nvPr/>
        </p:nvSpPr>
        <p:spPr bwMode="auto">
          <a:xfrm>
            <a:off x="8928120" y="2438234"/>
            <a:ext cx="0" cy="6477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" name="Line 39"/>
          <p:cNvSpPr>
            <a:spLocks noChangeShapeType="1"/>
          </p:cNvSpPr>
          <p:nvPr/>
        </p:nvSpPr>
        <p:spPr bwMode="auto">
          <a:xfrm>
            <a:off x="7563642" y="5131249"/>
            <a:ext cx="5175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7" name="Picture 24" descr="notDen-duo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798" y="4483549"/>
            <a:ext cx="223838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4" descr="notDen-duo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126" y="4368977"/>
            <a:ext cx="223838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Rectangle 47"/>
          <p:cNvSpPr/>
          <p:nvPr/>
        </p:nvSpPr>
        <p:spPr>
          <a:xfrm>
            <a:off x="1295399" y="3308350"/>
            <a:ext cx="76305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.VnSouthern" pitchFamily="34" charset="0"/>
              </a:rPr>
              <a:t> 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Son     La       Son           La   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La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 Son</a:t>
            </a:r>
          </a:p>
        </p:txBody>
      </p:sp>
      <p:sp>
        <p:nvSpPr>
          <p:cNvPr id="49" name="Rectangle 48"/>
          <p:cNvSpPr/>
          <p:nvPr/>
        </p:nvSpPr>
        <p:spPr>
          <a:xfrm>
            <a:off x="1143000" y="5257800"/>
            <a:ext cx="76305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.VnSouthern" pitchFamily="34" charset="0"/>
              </a:rPr>
              <a:t> 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Mi       Son     Mi             Mi      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Rê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Đô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3283275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5720</TotalTime>
  <Words>669</Words>
  <Application>Microsoft Office PowerPoint</Application>
  <PresentationFormat>On-screen Show (4:3)</PresentationFormat>
  <Paragraphs>124</Paragraphs>
  <Slides>27</Slides>
  <Notes>2</Notes>
  <HiddenSlides>0</HiddenSlides>
  <MMClips>16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8" baseType="lpstr">
      <vt:lpstr>ＭＳ Ｐゴシック</vt:lpstr>
      <vt:lpstr>.VnHelvetInsH</vt:lpstr>
      <vt:lpstr>.VnSouthern</vt:lpstr>
      <vt:lpstr>.VnTime</vt:lpstr>
      <vt:lpstr>.VnTimeH</vt:lpstr>
      <vt:lpstr>Arial</vt:lpstr>
      <vt:lpstr>Calibri</vt:lpstr>
      <vt:lpstr>Times New Roman</vt:lpstr>
      <vt:lpstr>VNI-Times</vt:lpstr>
      <vt:lpstr>Wingdings 3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 CAO ĐỘ</vt:lpstr>
      <vt:lpstr>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Ghép nhạc </vt:lpstr>
      <vt:lpstr> Nội dung 2: Giới thiệu một vài nhạc cụ dân tộc</vt:lpstr>
      <vt:lpstr>1. Đàn Nhị</vt:lpstr>
      <vt:lpstr>1. Đàn Nhị</vt:lpstr>
      <vt:lpstr>PowerPoint Presentation</vt:lpstr>
      <vt:lpstr>2. Đàn Tam</vt:lpstr>
      <vt:lpstr>3. Đàn Tứ</vt:lpstr>
      <vt:lpstr>3. Đàn Tứ</vt:lpstr>
      <vt:lpstr>4. Đàn Tỳ Bà</vt:lpstr>
      <vt:lpstr> Hoà tấu Lý Ngựa Ô </vt:lpstr>
      <vt:lpstr>PowerPoint Presentation</vt:lpstr>
      <vt:lpstr>Dặn Dò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admin</cp:lastModifiedBy>
  <cp:revision>282</cp:revision>
  <dcterms:created xsi:type="dcterms:W3CDTF">2006-11-06T13:45:38Z</dcterms:created>
  <dcterms:modified xsi:type="dcterms:W3CDTF">2021-10-28T13:01:26Z</dcterms:modified>
</cp:coreProperties>
</file>