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notesMasterIdLst>
    <p:notesMasterId r:id="rId16"/>
  </p:notesMasterIdLst>
  <p:sldIdLst>
    <p:sldId id="326" r:id="rId2"/>
    <p:sldId id="288" r:id="rId3"/>
    <p:sldId id="322" r:id="rId4"/>
    <p:sldId id="317" r:id="rId5"/>
    <p:sldId id="323" r:id="rId6"/>
    <p:sldId id="327" r:id="rId7"/>
    <p:sldId id="330" r:id="rId8"/>
    <p:sldId id="329" r:id="rId9"/>
    <p:sldId id="331" r:id="rId10"/>
    <p:sldId id="332" r:id="rId11"/>
    <p:sldId id="313" r:id="rId12"/>
    <p:sldId id="325" r:id="rId13"/>
    <p:sldId id="309" r:id="rId14"/>
    <p:sldId id="305" r:id="rId15"/>
  </p:sldIdLst>
  <p:sldSz cx="12192000" cy="6858000"/>
  <p:notesSz cx="6858000" cy="9144000"/>
  <p:embeddedFontLst>
    <p:embeddedFont>
      <p:font typeface="HP-054" panose="020B0604020202020204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HP-002" panose="020B0604020202020204"/>
      <p:regular r:id="rId2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DFF"/>
    <a:srgbClr val="CC00CC"/>
    <a:srgbClr val="1B05BB"/>
    <a:srgbClr val="FF0066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71" autoAdjust="0"/>
  </p:normalViewPr>
  <p:slideViewPr>
    <p:cSldViewPr>
      <p:cViewPr varScale="1">
        <p:scale>
          <a:sx n="86" d="100"/>
          <a:sy n="86" d="100"/>
        </p:scale>
        <p:origin x="708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8C59584-8663-4013-9A20-45EEFF48EFE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6E15F-94B2-4CAA-8376-7B7E082B0C9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F8901E7-D9C2-45B2-8652-C6E119C946D6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7077F8F-3541-4473-8BA0-83F34987B5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3258320-5F4A-4A37-A802-6B13AC03E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6B387-C432-4FEA-BD42-BF466D8C67B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0CBAB-99EB-43D8-A93B-A3AA1BE91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4AE0CD9-1B0D-42B3-932D-2334FB0AD7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F2F52-A711-4E5A-AF96-449AD53371ED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3F07-FAE9-464B-AEB8-8438AAF7B8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119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31574-D241-4829-8E75-D92C9EEAC0E7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DBEF3-0CB7-4CFE-AB6F-438CBECA83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222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E856E-5F34-4D5C-BDB1-489D4DE09DA3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280D0-97F8-4ED5-AC52-CA0AEA70EA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9860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9BD1B-C9EB-4595-9343-7402377783F9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526DAF-82F1-4FE1-A460-C944E90C81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3370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B7D12-4F51-49BD-8CB9-55AC1C922C41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0CC06-2B33-4A63-8BA2-062A9BCBA8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4037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EFE9B-5F6F-4025-B10A-E6E117A19E48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3DCE6-FF92-4474-AB04-BB73EE596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879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615D11-3AAE-4CDC-8EF4-8D5F731DBFD3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A79F5-3CAE-4717-8373-4D8B23BF0A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123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8E4A0-2A34-4391-8078-E7CA629CB462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A31A4-5455-48D7-ACB3-6E516BB958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8404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A308A-78F9-4513-812C-BDD3C50B8214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A51E4-C92E-4213-950C-BF6FEFB2A4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136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10A40-0212-4877-A115-9549ED1C97B0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7D5BB-4661-44CB-ABC2-5B3866F95D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86374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17C29-3CCE-4182-B287-4A809DC961C3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69167-6287-45F7-B284-C6745917247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4146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6B219A-51AF-49E8-86C1-AF96DF86B9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A06FBB-BC7E-4AA9-9D99-26D3FB924F5F}" type="datetimeFigureOut">
              <a:rPr lang="en-US"/>
              <a:pPr>
                <a:defRPr/>
              </a:pPr>
              <a:t>10/28/2021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79BE4B-5AEF-40EF-896B-D813F061E3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A4AE6-F89C-40DC-A17A-EEC79DCD13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3F7139-3759-4F06-B5AE-6D75A15F91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file:///C:\Users\thtucduyen\Desktop\TIET%206%20DEM%20SAO\TIET%206%20DEM%20SAO\05.mp3" TargetMode="External"/><Relationship Id="rId7" Type="http://schemas.openxmlformats.org/officeDocument/2006/relationships/image" Target="../media/image12.jpeg"/><Relationship Id="rId2" Type="http://schemas.microsoft.com/office/2007/relationships/media" Target="file:///C:\Users\thtucduyen\Desktop\TIET%206%20DEM%20SAO\TIET%206%20DEM%20SAO\05.mp3" TargetMode="Externa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audio" Target="file:///C:\Users\thtucduyen\Desktop\TIET%206%20DEM%20SAO\TIET%206%20DEM%20SAO\06.mp3" TargetMode="External"/><Relationship Id="rId4" Type="http://schemas.microsoft.com/office/2007/relationships/media" Target="file:///C:\Users\thtucduyen\Desktop\TIET%206%20DEM%20SAO\TIET%206%20DEM%20SAO\06.mp3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C:\Users\thtucduyen\Desktop\TIET%206%20DEM%20SAO\TIET%206%20DEM%20SAO\07.mp3" TargetMode="External"/><Relationship Id="rId1" Type="http://schemas.microsoft.com/office/2007/relationships/media" Target="file:///C:\Users\thtucduyen\Desktop\TIET%206%20DEM%20SAO\TIET%206%20DEM%20SAO\07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thtucduyen\Desktop\TIET%206%20DEM%20SAO\TIET%206%20DEM%20SAO\8.mp3" TargetMode="External"/><Relationship Id="rId2" Type="http://schemas.microsoft.com/office/2007/relationships/media" Target="file:///C:\Users\thtucduyen\Desktop\TIET%206%20DEM%20SAO\TIET%206%20DEM%20SAO\8.mp3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thtucduyen\Desktop\TIET%206%20DEM%20SAO\TIET%206%20DEM%20SAO\01.mp3" TargetMode="External"/><Relationship Id="rId1" Type="http://schemas.microsoft.com/office/2007/relationships/media" Target="file:///C:\Users\thtucduyen\Desktop\TIET%206%20DEM%20SAO\TIET%206%20DEM%20SAO\01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file:///C:\Users\thtucduyen\Desktop\TIET%206%20DEM%20SAO\TIET%206%20DEM%20SAO\02.mp3" TargetMode="External"/><Relationship Id="rId7" Type="http://schemas.openxmlformats.org/officeDocument/2006/relationships/image" Target="../media/image4.png"/><Relationship Id="rId2" Type="http://schemas.microsoft.com/office/2007/relationships/media" Target="file:///C:\Users\thtucduyen\Desktop\TIET%206%20DEM%20SAO\TIET%206%20DEM%20SAO\02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file:///C:\Users\thtucduyen\Desktop\TIET%206%20DEM%20SAO\TIET%206%20DEM%20SAO\03.mp3" TargetMode="External"/><Relationship Id="rId7" Type="http://schemas.openxmlformats.org/officeDocument/2006/relationships/image" Target="../media/image9.jpeg"/><Relationship Id="rId2" Type="http://schemas.microsoft.com/office/2007/relationships/media" Target="file:///C:\Users\thtucduyen\Desktop\TIET%206%20DEM%20SAO\TIET%206%20DEM%20SAO\03.mp3" TargetMode="Externa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audio" Target="file:///C:\Users\thtucduyen\Desktop\TIET%206%20DEM%20SAO\TIET%206%20DEM%20SAO\04.mp3" TargetMode="External"/><Relationship Id="rId4" Type="http://schemas.microsoft.com/office/2007/relationships/media" Target="file:///C:\Users\thtucduyen\Desktop\TIET%206%20DEM%20SAO\TIET%206%20DEM%20SAO\04.mp3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1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8681178904477101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23" y="2526"/>
            <a:ext cx="12168466" cy="685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06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1"/>
    </mc:Choice>
    <mc:Fallback xmlns="">
      <p:transition spd="slow" advTm="156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48" objId="4"/>
        <p14:stopEvt time="15325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3175"/>
            <a:ext cx="1221740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7528" y="26064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endParaRPr lang="en-US" sz="3600" b="1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PHỤ HỌA</a:t>
            </a:r>
          </a:p>
        </p:txBody>
      </p:sp>
      <p:pic>
        <p:nvPicPr>
          <p:cNvPr id="5" name="DUONG MUA 222222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867" y="1812029"/>
            <a:ext cx="10951689" cy="5045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192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028">
        <p:split orient="vert"/>
      </p:transition>
    </mc:Choice>
    <mc:Fallback xmlns="">
      <p:transition spd="slow" advTm="3502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6" objId="5"/>
        <p14:stopEvt time="35028" objId="5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Tinh Dầu Tràm Huế Phòng Ngừa Cảm Cúm - Thiên Thảo 100ml [COMBO 3 CHAI] |  Lazada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Box 6"/>
          <p:cNvSpPr txBox="1">
            <a:spLocks noChangeArrowheads="1"/>
          </p:cNvSpPr>
          <p:nvPr/>
        </p:nvSpPr>
        <p:spPr bwMode="auto">
          <a:xfrm>
            <a:off x="3000375" y="501650"/>
            <a:ext cx="74628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US" altLang="en-US" sz="6600" b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âm nhạc</a:t>
            </a:r>
          </a:p>
        </p:txBody>
      </p:sp>
      <p:sp>
        <p:nvSpPr>
          <p:cNvPr id="7173" name="Text Box 3"/>
          <p:cNvSpPr txBox="1">
            <a:spLocks noChangeArrowheads="1"/>
          </p:cNvSpPr>
          <p:nvPr/>
        </p:nvSpPr>
        <p:spPr bwMode="auto">
          <a:xfrm>
            <a:off x="4125913" y="2400300"/>
            <a:ext cx="5041900" cy="311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Câu 1: Hát bằng âm A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Câu 2: Hát bằng âm U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Câu 3: Hát bằng âm Ư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chemeClr val="tx2"/>
                </a:solidFill>
                <a:latin typeface="Times New Roman" panose="02020603050405020304" pitchFamily="18" charset="0"/>
              </a:rPr>
              <a:t>Câu 4: Hát bằng âm A</a:t>
            </a:r>
          </a:p>
        </p:txBody>
      </p:sp>
      <p:pic>
        <p:nvPicPr>
          <p:cNvPr id="2" name="0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6793" y="8699"/>
            <a:ext cx="609600" cy="609600"/>
          </a:xfrm>
          <a:prstGeom prst="rect">
            <a:avLst/>
          </a:prstGeom>
        </p:spPr>
      </p:pic>
      <p:pic>
        <p:nvPicPr>
          <p:cNvPr id="3" name="06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77782" y="750887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03568">
        <p14:vortex dir="r"/>
      </p:transition>
    </mc:Choice>
    <mc:Fallback xmlns="">
      <p:transition spd="slow" advTm="1035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99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172" grpId="0"/>
    </p:bldLst>
  </p:timing>
  <p:extLst mod="1">
    <p:ext uri="{E180D4A7-C9FB-4DFB-919C-405C955672EB}">
      <p14:showEvtLst xmlns:p14="http://schemas.microsoft.com/office/powerpoint/2010/main">
        <p14:playEvt time="1" objId="2"/>
        <p14:stopEvt time="52393" objId="2"/>
        <p14:playEvt time="53162" objId="3"/>
        <p14:stopEvt time="103191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AFCF7"/>
            </a:gs>
            <a:gs pos="74001">
              <a:srgbClr val="D2E0B4"/>
            </a:gs>
            <a:gs pos="83000">
              <a:srgbClr val="D2E0B4"/>
            </a:gs>
            <a:gs pos="100000">
              <a:srgbClr val="E1EBC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Hình nền Powerpoint màu sáng - Phần Mềm Tổng Hợp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13"/>
            <a:ext cx="12192000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8722" r="14861" b="8255"/>
          <a:stretch>
            <a:fillRect/>
          </a:stretch>
        </p:blipFill>
        <p:spPr bwMode="auto">
          <a:xfrm>
            <a:off x="825500" y="992188"/>
            <a:ext cx="10712450" cy="54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TextBox 4"/>
          <p:cNvSpPr txBox="1">
            <a:spLocks noChangeArrowheads="1"/>
          </p:cNvSpPr>
          <p:nvPr/>
        </p:nvSpPr>
        <p:spPr bwMode="auto">
          <a:xfrm>
            <a:off x="3792538" y="1025525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hát: “Đếm Sao”</a:t>
            </a:r>
          </a:p>
        </p:txBody>
      </p:sp>
      <p:sp>
        <p:nvSpPr>
          <p:cNvPr id="8199" name="Text Box 3"/>
          <p:cNvSpPr txBox="1">
            <a:spLocks noChangeArrowheads="1"/>
          </p:cNvSpPr>
          <p:nvPr/>
        </p:nvSpPr>
        <p:spPr bwMode="auto">
          <a:xfrm>
            <a:off x="407988" y="190500"/>
            <a:ext cx="52101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      Âm nhạc :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Tiết 6</a:t>
            </a:r>
          </a:p>
        </p:txBody>
      </p:sp>
      <p:pic>
        <p:nvPicPr>
          <p:cNvPr id="2" name="0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95188" y="53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561">
        <p14:ferris dir="l"/>
      </p:transition>
    </mc:Choice>
    <mc:Fallback xmlns="">
      <p:transition spd="slow" advTm="785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1" objId="2"/>
        <p14:stopEvt time="76822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Hình nền PowerPoint những chiếc lá dễ thương nhất | Hình nền, Dễ thương,  Ảnh vint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4201" name="Rectangle 9">
            <a:extLst>
              <a:ext uri="{FF2B5EF4-FFF2-40B4-BE49-F238E27FC236}">
                <a16:creationId xmlns:a16="http://schemas.microsoft.com/office/drawing/2014/main" id="{0BD8730F-E117-4584-9DDB-D0FAD8EB18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366963" y="836613"/>
            <a:ext cx="7456487" cy="533400"/>
          </a:xfrm>
        </p:spPr>
        <p:txBody>
          <a:bodyPr rtlCol="0">
            <a:noAutofit/>
          </a:bodyPr>
          <a:lstStyle/>
          <a:p>
            <a:pPr algn="ctr" eaLnBrk="1" fontAlgn="auto" hangingPunct="1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</a:rPr>
              <a:t> Nội dung bài hát nói lên điều gì?</a:t>
            </a:r>
          </a:p>
        </p:txBody>
      </p:sp>
      <p:sp>
        <p:nvSpPr>
          <p:cNvPr id="9220" name="TextBox 2"/>
          <p:cNvSpPr txBox="1">
            <a:spLocks noChangeArrowheads="1"/>
          </p:cNvSpPr>
          <p:nvPr/>
        </p:nvSpPr>
        <p:spPr bwMode="auto">
          <a:xfrm>
            <a:off x="1631950" y="2178050"/>
            <a:ext cx="97202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Nói lên mơ ước của tuổi thơ được sống trong hòa bình, không có chiến tranh và cuộc đời vang lên tiếng hát.</a:t>
            </a:r>
          </a:p>
        </p:txBody>
      </p:sp>
      <p:pic>
        <p:nvPicPr>
          <p:cNvPr id="2" name="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88688" y="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27130">
        <p15:prstTrans prst="origami"/>
      </p:transition>
    </mc:Choice>
    <mc:Fallback xmlns="">
      <p:transition spd="slow" advTm="27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642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4201" grpId="0" build="p" autoUpdateAnimBg="0" advAuto="0"/>
      <p:bldP spid="264201" grpId="1" build="p"/>
      <p:bldP spid="9220" grpId="0"/>
    </p:bld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0" descr="Khung hình hoa lá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1703388" y="1989138"/>
            <a:ext cx="9625012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6000" b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</a:t>
            </a:r>
          </a:p>
          <a:p>
            <a:pPr algn="ctr"/>
            <a:r>
              <a:rPr lang="en-US" altLang="en-US" sz="6000" b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giỏi, hát hay!</a:t>
            </a:r>
          </a:p>
        </p:txBody>
      </p:sp>
    </p:spTree>
  </p:cSld>
  <p:clrMapOvr>
    <a:masterClrMapping/>
  </p:clrMapOvr>
  <p:transition spd="slow" advTm="15574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802" name="Picture 2" descr="EJ1450">
            <a:extLst>
              <a:ext uri="{FF2B5EF4-FFF2-40B4-BE49-F238E27FC236}">
                <a16:creationId xmlns:a16="http://schemas.microsoft.com/office/drawing/2014/main" id="{A20A3A60-C03C-4C2C-85F4-B233AA9B3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759"/>
            <a:ext cx="12192000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077" name="Picture 5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2820988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8006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5" y="1417638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685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3429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0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1600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2238" y="572135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5791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DSTARS-P"/>
          <p:cNvPicPr>
            <a:picLocks noChangeAspect="1" noChangeArrowheads="1" noCrop="1"/>
          </p:cNvPicPr>
          <p:nvPr/>
        </p:nvPicPr>
        <p:blipFill>
          <a:blip r:embed="rId5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288" y="13335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9" name="Rectangle 2"/>
          <p:cNvSpPr>
            <a:spLocks noChangeArrowheads="1"/>
          </p:cNvSpPr>
          <p:nvPr/>
        </p:nvSpPr>
        <p:spPr bwMode="auto">
          <a:xfrm>
            <a:off x="2038350" y="1857375"/>
            <a:ext cx="8547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5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ĐÀO TẠO </a:t>
            </a:r>
            <a:r>
              <a:rPr lang="en-US" altLang="en-US" sz="2800" b="1" smtClean="0">
                <a:solidFill>
                  <a:srgbClr val="1B05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  <a:endParaRPr lang="en-US" altLang="en-US" sz="2800" b="1">
              <a:solidFill>
                <a:srgbClr val="1B05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WordArt 15"/>
          <p:cNvSpPr>
            <a:spLocks noChangeArrowheads="1" noChangeShapeType="1" noTextEdit="1"/>
          </p:cNvSpPr>
          <p:nvPr/>
        </p:nvSpPr>
        <p:spPr bwMode="auto">
          <a:xfrm>
            <a:off x="2520950" y="2759075"/>
            <a:ext cx="6729413" cy="1600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LỚP 3</a:t>
            </a:r>
          </a:p>
        </p:txBody>
      </p:sp>
      <p:pic>
        <p:nvPicPr>
          <p:cNvPr id="2" name="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46227" y="-6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1799">
        <p14:ripple/>
      </p:transition>
    </mc:Choice>
    <mc:Fallback xmlns="">
      <p:transition spd="slow" advTm="317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ntr" presetSubtype="4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ình nền Powerpoint màu sá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12161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Flowers in full bloom natural environment PNG and PSD | Nature photography  trees, Birthday background images, Wedding album template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69"/>
          <a:stretch>
            <a:fillRect/>
          </a:stretch>
        </p:blipFill>
        <p:spPr bwMode="auto">
          <a:xfrm>
            <a:off x="0" y="0"/>
            <a:ext cx="121364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6"/>
          <p:cNvSpPr txBox="1">
            <a:spLocks noChangeArrowheads="1"/>
          </p:cNvSpPr>
          <p:nvPr/>
        </p:nvSpPr>
        <p:spPr bwMode="auto">
          <a:xfrm>
            <a:off x="2016125" y="2132856"/>
            <a:ext cx="810418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00050" indent="-4000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alt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altLang="en-US" sz="60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 typeface="Calibri" panose="020F0502020204030204" pitchFamily="34" charset="0"/>
              <a:buNone/>
            </a:pP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en-US" sz="60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en-US" sz="6000" b="1" dirty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4095068" y="548680"/>
            <a:ext cx="403202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>
                <a:latin typeface="Times New Roman" panose="02020603050405020304" pitchFamily="18" charset="0"/>
              </a:rPr>
              <a:t>Âm nhạc Tiết 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336">
        <p14:reveal/>
      </p:transition>
    </mc:Choice>
    <mc:Fallback xmlns="">
      <p:transition spd="slow" advTm="33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3175"/>
            <a:ext cx="1221740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" t="8722" r="14861" b="8255"/>
          <a:stretch>
            <a:fillRect/>
          </a:stretch>
        </p:blipFill>
        <p:spPr bwMode="auto">
          <a:xfrm>
            <a:off x="1055688" y="1122363"/>
            <a:ext cx="1015365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4"/>
          <p:cNvSpPr txBox="1">
            <a:spLocks noChangeArrowheads="1"/>
          </p:cNvSpPr>
          <p:nvPr/>
        </p:nvSpPr>
        <p:spPr bwMode="auto">
          <a:xfrm>
            <a:off x="3792538" y="1025525"/>
            <a:ext cx="5257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chemeClr val="hlin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bài hát: “Đếm Sao”</a:t>
            </a:r>
          </a:p>
        </p:txBody>
      </p:sp>
      <p:sp>
        <p:nvSpPr>
          <p:cNvPr id="5126" name="Text Box 3"/>
          <p:cNvSpPr txBox="1">
            <a:spLocks noChangeArrowheads="1"/>
          </p:cNvSpPr>
          <p:nvPr/>
        </p:nvSpPr>
        <p:spPr bwMode="auto">
          <a:xfrm>
            <a:off x="407989" y="190500"/>
            <a:ext cx="403182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u="sng" smtClean="0">
                <a:solidFill>
                  <a:srgbClr val="FF0000"/>
                </a:solidFill>
                <a:latin typeface="Times New Roman" panose="02020603050405020304" pitchFamily="18" charset="0"/>
              </a:rPr>
              <a:t>Âm </a:t>
            </a:r>
            <a:r>
              <a:rPr lang="en-US" altLang="en-US" sz="3600" b="1" u="sng">
                <a:solidFill>
                  <a:srgbClr val="FF0000"/>
                </a:solidFill>
                <a:latin typeface="Times New Roman" panose="02020603050405020304" pitchFamily="18" charset="0"/>
              </a:rPr>
              <a:t>nhạc :</a:t>
            </a: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Tiết 6</a:t>
            </a:r>
          </a:p>
        </p:txBody>
      </p:sp>
      <p:pic>
        <p:nvPicPr>
          <p:cNvPr id="2" name="0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20589" y="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451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6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25" grpId="0"/>
      <p:bldP spid="5126" grpId="0"/>
    </p:bldLst>
  </p:timing>
  <p:extLst mod="1">
    <p:ext uri="{E180D4A7-C9FB-4DFB-919C-405C955672EB}">
      <p14:showEvtLst xmlns:p14="http://schemas.microsoft.com/office/powerpoint/2010/main">
        <p14:playEvt time="1" objId="2"/>
        <p14:stopEvt time="45100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AF6"/>
            </a:gs>
            <a:gs pos="74001">
              <a:srgbClr val="FBD0AC"/>
            </a:gs>
            <a:gs pos="83000">
              <a:srgbClr val="FBD0AC"/>
            </a:gs>
            <a:gs pos="100000">
              <a:srgbClr val="FDDFC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6" descr="Hình nền powerpoint màu trắng đẹ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14288"/>
            <a:ext cx="12203113" cy="714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550863" y="404813"/>
            <a:ext cx="30892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5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5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 đệm theo phách </a:t>
            </a:r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2247900" y="404813"/>
            <a:ext cx="7696200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vi-VN" sz="6000">
                <a:solidFill>
                  <a:srgbClr val="FF0000"/>
                </a:solidFill>
                <a:latin typeface="HP-054" panose="02000000000000000000" pitchFamily="2" charset="0"/>
                <a:cs typeface="Times New Roman" panose="02020603050405020304" pitchFamily="18" charset="0"/>
              </a:rPr>
              <a:t>ĐẾM SAO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26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Văn Chung</a:t>
            </a:r>
            <a:endParaRPr lang="vi-VN" altLang="vi-VN" sz="8000" b="1">
              <a:latin typeface="HP-002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82888" y="2097088"/>
            <a:ext cx="7772400" cy="4278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ông sao sáng, hai ông sáng sao</a:t>
            </a:r>
          </a:p>
          <a:p>
            <a:pPr>
              <a:defRPr/>
            </a:pP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</a:t>
            </a: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x</a:t>
            </a:r>
            <a:r>
              <a:rPr lang="en-US" sz="2800" spc="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x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x 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  <a:p>
            <a:pPr>
              <a:defRPr/>
            </a:pPr>
            <a:endParaRPr lang="en-US" sz="1600" spc="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ông sao sáng, sáng chiếu muôn ánh vàng</a:t>
            </a:r>
          </a:p>
          <a:p>
            <a:pPr>
              <a:defRPr/>
            </a:pP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x</a:t>
            </a:r>
            <a:r>
              <a:rPr lang="en-US" sz="2800" spc="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x    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  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x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  <a:p>
            <a:pPr>
              <a:defRPr/>
            </a:pPr>
            <a:endParaRPr lang="en-US" sz="1600" spc="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 ông sáng sao, kìa năm ông sao sáng</a:t>
            </a:r>
          </a:p>
          <a:p>
            <a:pPr>
              <a:defRPr/>
            </a:pP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</a:t>
            </a: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 x</a:t>
            </a:r>
            <a:r>
              <a:rPr lang="en-US" sz="2800" spc="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x 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x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  <a:p>
            <a:pPr>
              <a:defRPr/>
            </a:pPr>
            <a:endParaRPr lang="en-US" sz="1600" spc="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Kìa sáu ông sáng sao, trên trời cao.</a:t>
            </a:r>
          </a:p>
          <a:p>
            <a:pPr>
              <a:defRPr/>
            </a:pP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 x</a:t>
            </a:r>
            <a:r>
              <a:rPr lang="en-US" sz="2800" spc="2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   x   </a:t>
            </a:r>
            <a:r>
              <a:rPr lang="en-US" sz="2800" spc="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spc="2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xx</a:t>
            </a:r>
          </a:p>
        </p:txBody>
      </p:sp>
      <p:pic>
        <p:nvPicPr>
          <p:cNvPr id="2" name="0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9176" y="100013"/>
            <a:ext cx="609600" cy="609600"/>
          </a:xfrm>
          <a:prstGeom prst="rect">
            <a:avLst/>
          </a:prstGeom>
        </p:spPr>
      </p:pic>
      <p:pic>
        <p:nvPicPr>
          <p:cNvPr id="3" name="04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link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62135" y="881856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5656">
        <p:split orient="vert"/>
      </p:transition>
    </mc:Choice>
    <mc:Fallback xmlns="">
      <p:transition spd="slow" advTm="8565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47" grpId="0"/>
      <p:bldP spid="6148" grpId="0"/>
    </p:bldLst>
  </p:timing>
  <p:extLst mod="1">
    <p:ext uri="{E180D4A7-C9FB-4DFB-919C-405C955672EB}">
      <p14:showEvtLst xmlns:p14="http://schemas.microsoft.com/office/powerpoint/2010/main">
        <p14:playEvt time="37" objId="2"/>
        <p14:stopEvt time="44051" objId="2"/>
        <p14:playEvt time="44151" objId="3"/>
        <p14:stopEvt time="85656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3175"/>
            <a:ext cx="1221740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75520" y="1988840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endParaRPr lang="en-US" sz="5400" b="1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5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PHỤ HỌA</a:t>
            </a:r>
          </a:p>
        </p:txBody>
      </p:sp>
      <p:pic>
        <p:nvPicPr>
          <p:cNvPr id="6" name="DUONG THU THANH LAI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88688" y="116632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8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7"/>
    </mc:Choice>
    <mc:Fallback xmlns="">
      <p:transition spd="slow" advTm="15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1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6"/>
        <p14:stopEvt time="15467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3175"/>
            <a:ext cx="1221740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7528" y="26064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endParaRPr lang="en-US" sz="3600" b="1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PHỤ HỌA</a:t>
            </a:r>
          </a:p>
        </p:txBody>
      </p:sp>
      <p:pic>
        <p:nvPicPr>
          <p:cNvPr id="5" name="DUONG MUA 222222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5867" y="1812029"/>
            <a:ext cx="10951689" cy="50459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52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5320">
        <p:split orient="vert"/>
      </p:transition>
    </mc:Choice>
    <mc:Fallback xmlns="">
      <p:transition spd="slow" advTm="3532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2" objId="5"/>
        <p14:stopEvt time="35320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-3175"/>
            <a:ext cx="1221740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47528" y="1988840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endParaRPr lang="en-US" sz="5400" b="1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54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PHỤ HỌA</a:t>
            </a:r>
          </a:p>
        </p:txBody>
      </p:sp>
      <p:pic>
        <p:nvPicPr>
          <p:cNvPr id="4" name="DUONG HUONG D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0696" y="116632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4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533">
        <p:split orient="vert"/>
      </p:transition>
    </mc:Choice>
    <mc:Fallback xmlns="">
      <p:transition spd="slow" advTm="1253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4"/>
        <p14:stopEvt time="12194" objId="4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1" y="-21222"/>
            <a:ext cx="12217401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7528" y="26064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</a:t>
            </a:r>
            <a:endParaRPr lang="en-US" sz="3600" b="1" dirty="0" smtClean="0">
              <a:ln w="95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</a:t>
            </a:r>
            <a:r>
              <a:rPr lang="en-US" sz="3600" b="1" dirty="0">
                <a:ln w="95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 PHỤ HỌA</a:t>
            </a:r>
          </a:p>
        </p:txBody>
      </p:sp>
      <p:pic>
        <p:nvPicPr>
          <p:cNvPr id="3" name="DUONG MUA 333333333333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364" y="1480597"/>
            <a:ext cx="11161240" cy="5029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6658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273">
        <p:split orient="vert"/>
      </p:transition>
    </mc:Choice>
    <mc:Fallback xmlns="">
      <p:transition spd="slow" advTm="402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7" objId="3"/>
        <p14:stopEvt time="39892" objId="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1420</TotalTime>
  <Words>259</Words>
  <Application>Microsoft Office PowerPoint</Application>
  <PresentationFormat>Widescreen</PresentationFormat>
  <Paragraphs>43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HP-054</vt:lpstr>
      <vt:lpstr>Times New Roman</vt:lpstr>
      <vt:lpstr>Calibri</vt:lpstr>
      <vt:lpstr>Arial</vt:lpstr>
      <vt:lpstr>HP-002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BACHKHOA</dc:creator>
  <cp:lastModifiedBy>admin</cp:lastModifiedBy>
  <cp:revision>141</cp:revision>
  <dcterms:created xsi:type="dcterms:W3CDTF">2013-09-16T09:51:41Z</dcterms:created>
  <dcterms:modified xsi:type="dcterms:W3CDTF">2021-10-28T13:08:54Z</dcterms:modified>
</cp:coreProperties>
</file>