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notesMasterIdLst>
    <p:notesMasterId r:id="rId14"/>
  </p:notesMasterIdLst>
  <p:sldIdLst>
    <p:sldId id="274" r:id="rId2"/>
    <p:sldId id="316" r:id="rId3"/>
    <p:sldId id="290" r:id="rId4"/>
    <p:sldId id="322" r:id="rId5"/>
    <p:sldId id="323" r:id="rId6"/>
    <p:sldId id="324" r:id="rId7"/>
    <p:sldId id="325" r:id="rId8"/>
    <p:sldId id="326" r:id="rId9"/>
    <p:sldId id="331" r:id="rId10"/>
    <p:sldId id="332" r:id="rId11"/>
    <p:sldId id="329" r:id="rId12"/>
    <p:sldId id="330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C9D5A9-BB55-4743-82F3-74AA9F955212}">
          <p14:sldIdLst>
            <p14:sldId id="274"/>
            <p14:sldId id="316"/>
            <p14:sldId id="290"/>
            <p14:sldId id="322"/>
            <p14:sldId id="323"/>
            <p14:sldId id="324"/>
            <p14:sldId id="325"/>
            <p14:sldId id="326"/>
            <p14:sldId id="331"/>
            <p14:sldId id="332"/>
            <p14:sldId id="329"/>
            <p14:sldId id="330"/>
          </p14:sldIdLst>
        </p14:section>
        <p14:section name="Untitled Section" id="{0D91571C-94B7-4761-AB2C-0DB844BD77D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00"/>
    <a:srgbClr val="FF0066"/>
    <a:srgbClr val="660066"/>
    <a:srgbClr val="FF3399"/>
    <a:srgbClr val="66FF66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>
      <p:cViewPr varScale="1">
        <p:scale>
          <a:sx n="91" d="100"/>
          <a:sy n="91" d="100"/>
        </p:scale>
        <p:origin x="126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88906-9100-450D-9E2A-1951B9173EF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0567-3C25-4677-BDC6-C854E1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9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6553693B-5233-4BC7-B45D-D77C09B7A8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2AA64-AAF4-4ADD-8BB7-B98739C9FE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34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9AE8ED-4449-409A-BECF-772E16A3B1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2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3F319A-E63A-432C-BDDF-7D8D2ADD9B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1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EC4D68-3C15-4862-91D1-A4820B56E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8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9BD034-80AA-42C9-8DDE-EF86B6CE97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0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77E70-AA45-4E64-A45A-FD67810FCB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81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4EB7F2-0320-4E09-A884-9C5A70EA70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9523C-87B4-4927-B13D-A58CFE8098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9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54C30E67-CA33-42E3-9A5F-8C1716A6B3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14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3D73F8A4-B56C-4C95-A87E-906E970172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73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D3D95BE6-1DF8-442A-A18F-F92165CF83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9.m4a"/><Relationship Id="rId7" Type="http://schemas.openxmlformats.org/officeDocument/2006/relationships/image" Target="../media/image13.gif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2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9.m4a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5.gif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9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0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1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2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23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4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4724400"/>
            <a:ext cx="990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25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26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27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4648200"/>
            <a:ext cx="99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29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7725" y="5050665"/>
            <a:ext cx="990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30" descr="Butterfly-02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5029200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7" name="Picture 31" descr="Butterfly-02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1676400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32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5257800"/>
            <a:ext cx="990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9" name="Picture 33" descr="Butterfly-02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5029200"/>
            <a:ext cx="10001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10" name="Picture 34" descr="Butterfly-03-jun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1295400" y="4953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15" name="WordArt 39"/>
          <p:cNvSpPr>
            <a:spLocks noChangeArrowheads="1" noChangeShapeType="1" noTextEdit="1"/>
          </p:cNvSpPr>
          <p:nvPr/>
        </p:nvSpPr>
        <p:spPr bwMode="auto">
          <a:xfrm>
            <a:off x="1981200" y="1905000"/>
            <a:ext cx="5715000" cy="28606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213668"/>
              </a:avLst>
            </a:prstTxWarp>
          </a:bodyPr>
          <a:lstStyle/>
          <a:p>
            <a:pPr algn="ctr"/>
            <a:r>
              <a:rPr lang="en-US" sz="3600" b="1" kern="10" dirty="0">
                <a:ln w="28575">
                  <a:solidFill>
                    <a:srgbClr val="ECF1AD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/>
                <a:cs typeface="Arial"/>
              </a:rPr>
              <a:t>ÂM </a:t>
            </a:r>
            <a:r>
              <a:rPr lang="en-US" sz="3600" b="1" kern="10">
                <a:ln w="28575">
                  <a:solidFill>
                    <a:srgbClr val="ECF1AD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/>
                <a:cs typeface="Arial"/>
              </a:rPr>
              <a:t>NHẠC </a:t>
            </a:r>
            <a:r>
              <a:rPr lang="en-US" sz="3600" b="1" kern="10" smtClean="0">
                <a:ln w="28575">
                  <a:solidFill>
                    <a:srgbClr val="ECF1AD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/>
                <a:cs typeface="Arial"/>
              </a:rPr>
              <a:t>LỚP 5</a:t>
            </a:r>
            <a:endParaRPr lang="en-US" sz="3600" b="1" kern="10" dirty="0">
              <a:ln w="28575">
                <a:solidFill>
                  <a:srgbClr val="ECF1AD"/>
                </a:solidFill>
                <a:round/>
                <a:headEnd/>
                <a:tailEnd/>
              </a:ln>
              <a:solidFill>
                <a:srgbClr val="FF0066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4125" y="4191000"/>
            <a:ext cx="5367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Trường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Ngọc</a:t>
            </a:r>
            <a:r>
              <a:rPr lang="en-US" sz="2400" dirty="0" smtClean="0"/>
              <a:t> </a:t>
            </a:r>
            <a:r>
              <a:rPr lang="en-US" sz="2400" dirty="0" err="1" smtClean="0"/>
              <a:t>Lâm</a:t>
            </a:r>
            <a:endParaRPr lang="en-US" sz="2400" dirty="0" smtClean="0"/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9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2325" y="5025980"/>
            <a:ext cx="990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FILE_20210908_144629_Thoại 0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30510" y="62068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2.22222E-6 L -0.00469 0.3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8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-2.22222E-6 L -0.09167 -0.544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0" y="-27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9001E-7 L 0.3382 -0.757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-37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4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615" grpId="0" animBg="1"/>
      <p:bldP spid="246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863600"/>
            <a:ext cx="8077200" cy="4572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None/>
            </a:pPr>
            <a:r>
              <a:rPr lang="en-US" smtClean="0">
                <a:solidFill>
                  <a:srgbClr val="0000FF"/>
                </a:solidFill>
                <a:latin typeface="Times New Roman" panose="02020603050405020304" pitchFamily="18" charset="0"/>
              </a:rPr>
              <a:t>Hát và gõ đệm theo nhịp cả bài</a:t>
            </a:r>
          </a:p>
        </p:txBody>
      </p:sp>
      <p:pic>
        <p:nvPicPr>
          <p:cNvPr id="3" name="Picture 27" descr="sao ba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152400"/>
            <a:ext cx="8572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7" descr="sao ba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0"/>
            <a:ext cx="12192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Notes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7620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409700" y="228600"/>
            <a:ext cx="7048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800">
                <a:latin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66FF"/>
                </a:solidFill>
                <a:latin typeface="Times New Roman" panose="02020603050405020304" pitchFamily="18" charset="0"/>
              </a:rPr>
              <a:t>Ôn </a:t>
            </a:r>
            <a:r>
              <a:rPr lang="en-US" sz="2800">
                <a:solidFill>
                  <a:srgbClr val="0066FF"/>
                </a:solidFill>
                <a:latin typeface="Times New Roman" panose="02020603050405020304" pitchFamily="18" charset="0"/>
              </a:rPr>
              <a:t>bài: </a:t>
            </a:r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</a:rPr>
              <a:t>Con chim hay hót</a:t>
            </a: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 </a:t>
            </a:r>
          </a:p>
          <a:p>
            <a:pPr eaLnBrk="1" hangingPunct="1">
              <a:buFontTx/>
              <a:buNone/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</a:t>
            </a:r>
            <a:endParaRPr lang="en-US" sz="3600"/>
          </a:p>
        </p:txBody>
      </p:sp>
      <p:pic>
        <p:nvPicPr>
          <p:cNvPr id="7" name="Picture 10" descr="PC250078"/>
          <p:cNvPicPr>
            <a:picLocks noChangeAspect="1" noChangeArrowheads="1"/>
          </p:cNvPicPr>
          <p:nvPr/>
        </p:nvPicPr>
        <p:blipFill>
          <a:blip r:embed="rId8">
            <a:lum contrast="-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29572" r="12563" b="10381"/>
          <a:stretch>
            <a:fillRect/>
          </a:stretch>
        </p:blipFill>
        <p:spPr bwMode="auto">
          <a:xfrm>
            <a:off x="0" y="1460500"/>
            <a:ext cx="9144000" cy="55245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3886200" y="21590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5105400" y="2133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WordArt 14"/>
          <p:cNvSpPr>
            <a:spLocks noChangeArrowheads="1" noChangeShapeType="1" noTextEdit="1"/>
          </p:cNvSpPr>
          <p:nvPr/>
        </p:nvSpPr>
        <p:spPr bwMode="auto">
          <a:xfrm>
            <a:off x="7315200" y="2133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WordArt 15"/>
          <p:cNvSpPr>
            <a:spLocks noChangeArrowheads="1" noChangeShapeType="1" noTextEdit="1"/>
          </p:cNvSpPr>
          <p:nvPr/>
        </p:nvSpPr>
        <p:spPr bwMode="auto">
          <a:xfrm>
            <a:off x="1371600" y="29210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WordArt 16"/>
          <p:cNvSpPr>
            <a:spLocks noChangeArrowheads="1" noChangeShapeType="1" noTextEdit="1"/>
          </p:cNvSpPr>
          <p:nvPr/>
        </p:nvSpPr>
        <p:spPr bwMode="auto">
          <a:xfrm>
            <a:off x="3124200" y="2895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WordArt 17"/>
          <p:cNvSpPr>
            <a:spLocks noChangeArrowheads="1" noChangeShapeType="1" noTextEdit="1"/>
          </p:cNvSpPr>
          <p:nvPr/>
        </p:nvSpPr>
        <p:spPr bwMode="auto">
          <a:xfrm>
            <a:off x="4648200" y="2895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WordArt 18"/>
          <p:cNvSpPr>
            <a:spLocks noChangeArrowheads="1" noChangeShapeType="1" noTextEdit="1"/>
          </p:cNvSpPr>
          <p:nvPr/>
        </p:nvSpPr>
        <p:spPr bwMode="auto">
          <a:xfrm>
            <a:off x="7315200" y="2895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WordArt 19"/>
          <p:cNvSpPr>
            <a:spLocks noChangeArrowheads="1" noChangeShapeType="1" noTextEdit="1"/>
          </p:cNvSpPr>
          <p:nvPr/>
        </p:nvSpPr>
        <p:spPr bwMode="auto">
          <a:xfrm>
            <a:off x="13716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WordArt 20"/>
          <p:cNvSpPr>
            <a:spLocks noChangeArrowheads="1" noChangeShapeType="1" noTextEdit="1"/>
          </p:cNvSpPr>
          <p:nvPr/>
        </p:nvSpPr>
        <p:spPr bwMode="auto">
          <a:xfrm>
            <a:off x="44196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" name="WordArt 21"/>
          <p:cNvSpPr>
            <a:spLocks noChangeArrowheads="1" noChangeShapeType="1" noTextEdit="1"/>
          </p:cNvSpPr>
          <p:nvPr/>
        </p:nvSpPr>
        <p:spPr bwMode="auto">
          <a:xfrm>
            <a:off x="58674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WordArt 22"/>
          <p:cNvSpPr>
            <a:spLocks noChangeArrowheads="1" noChangeShapeType="1" noTextEdit="1"/>
          </p:cNvSpPr>
          <p:nvPr/>
        </p:nvSpPr>
        <p:spPr bwMode="auto">
          <a:xfrm>
            <a:off x="74676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9" name="WordArt 23"/>
          <p:cNvSpPr>
            <a:spLocks noChangeArrowheads="1" noChangeShapeType="1" noTextEdit="1"/>
          </p:cNvSpPr>
          <p:nvPr/>
        </p:nvSpPr>
        <p:spPr bwMode="auto">
          <a:xfrm>
            <a:off x="1295400" y="4419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0" name="WordArt 24"/>
          <p:cNvSpPr>
            <a:spLocks noChangeArrowheads="1" noChangeShapeType="1" noTextEdit="1"/>
          </p:cNvSpPr>
          <p:nvPr/>
        </p:nvSpPr>
        <p:spPr bwMode="auto">
          <a:xfrm>
            <a:off x="3200400" y="4419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1" name="WordArt 25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2" name="WordArt 26"/>
          <p:cNvSpPr>
            <a:spLocks noChangeArrowheads="1" noChangeShapeType="1" noTextEdit="1"/>
          </p:cNvSpPr>
          <p:nvPr/>
        </p:nvSpPr>
        <p:spPr bwMode="auto">
          <a:xfrm>
            <a:off x="7696200" y="44577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3" name="WordArt 27"/>
          <p:cNvSpPr>
            <a:spLocks noChangeArrowheads="1" noChangeShapeType="1" noTextEdit="1"/>
          </p:cNvSpPr>
          <p:nvPr/>
        </p:nvSpPr>
        <p:spPr bwMode="auto">
          <a:xfrm>
            <a:off x="1422400" y="52197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4" name="WordArt 28"/>
          <p:cNvSpPr>
            <a:spLocks noChangeArrowheads="1" noChangeShapeType="1" noTextEdit="1"/>
          </p:cNvSpPr>
          <p:nvPr/>
        </p:nvSpPr>
        <p:spPr bwMode="auto">
          <a:xfrm>
            <a:off x="3657600" y="52451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" name="WordArt 29"/>
          <p:cNvSpPr>
            <a:spLocks noChangeArrowheads="1" noChangeShapeType="1" noTextEdit="1"/>
          </p:cNvSpPr>
          <p:nvPr/>
        </p:nvSpPr>
        <p:spPr bwMode="auto">
          <a:xfrm>
            <a:off x="5410200" y="52324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7162800" y="52578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7" name="WordArt 31"/>
          <p:cNvSpPr>
            <a:spLocks noChangeArrowheads="1" noChangeShapeType="1" noTextEdit="1"/>
          </p:cNvSpPr>
          <p:nvPr/>
        </p:nvSpPr>
        <p:spPr bwMode="auto">
          <a:xfrm>
            <a:off x="1435100" y="60071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8" name="WordArt 32"/>
          <p:cNvSpPr>
            <a:spLocks noChangeArrowheads="1" noChangeShapeType="1" noTextEdit="1"/>
          </p:cNvSpPr>
          <p:nvPr/>
        </p:nvSpPr>
        <p:spPr bwMode="auto">
          <a:xfrm>
            <a:off x="27432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9" name="WordArt 33"/>
          <p:cNvSpPr>
            <a:spLocks noChangeArrowheads="1" noChangeShapeType="1" noTextEdit="1"/>
          </p:cNvSpPr>
          <p:nvPr/>
        </p:nvSpPr>
        <p:spPr bwMode="auto">
          <a:xfrm>
            <a:off x="3505200" y="60198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0" name="WordArt 35"/>
          <p:cNvSpPr>
            <a:spLocks noChangeArrowheads="1" noChangeShapeType="1" noTextEdit="1"/>
          </p:cNvSpPr>
          <p:nvPr/>
        </p:nvSpPr>
        <p:spPr bwMode="auto">
          <a:xfrm>
            <a:off x="4953000" y="60325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1" name="WordArt 36"/>
          <p:cNvSpPr>
            <a:spLocks noChangeArrowheads="1" noChangeShapeType="1" noTextEdit="1"/>
          </p:cNvSpPr>
          <p:nvPr/>
        </p:nvSpPr>
        <p:spPr bwMode="auto">
          <a:xfrm>
            <a:off x="5880100" y="36703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2" name="WordArt 37"/>
          <p:cNvSpPr>
            <a:spLocks noChangeArrowheads="1" noChangeShapeType="1" noTextEdit="1"/>
          </p:cNvSpPr>
          <p:nvPr/>
        </p:nvSpPr>
        <p:spPr bwMode="auto">
          <a:xfrm>
            <a:off x="5943600" y="60198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WordArt 39"/>
          <p:cNvSpPr>
            <a:spLocks noChangeArrowheads="1" noChangeShapeType="1" noTextEdit="1"/>
          </p:cNvSpPr>
          <p:nvPr/>
        </p:nvSpPr>
        <p:spPr bwMode="auto">
          <a:xfrm>
            <a:off x="7315200" y="60960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4" name="WordArt 41"/>
          <p:cNvSpPr>
            <a:spLocks noChangeArrowheads="1" noChangeShapeType="1" noTextEdit="1"/>
          </p:cNvSpPr>
          <p:nvPr/>
        </p:nvSpPr>
        <p:spPr bwMode="auto">
          <a:xfrm>
            <a:off x="1295400" y="6783388"/>
            <a:ext cx="152400" cy="74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5" name="WordArt 43"/>
          <p:cNvSpPr>
            <a:spLocks noChangeArrowheads="1" noChangeShapeType="1" noTextEdit="1"/>
          </p:cNvSpPr>
          <p:nvPr/>
        </p:nvSpPr>
        <p:spPr bwMode="auto">
          <a:xfrm>
            <a:off x="3962400" y="6783388"/>
            <a:ext cx="152400" cy="74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6" name="WordArt 45"/>
          <p:cNvSpPr>
            <a:spLocks noChangeArrowheads="1" noChangeShapeType="1" noTextEdit="1"/>
          </p:cNvSpPr>
          <p:nvPr/>
        </p:nvSpPr>
        <p:spPr bwMode="auto">
          <a:xfrm>
            <a:off x="5943600" y="68199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7" name="WordArt 47"/>
          <p:cNvSpPr>
            <a:spLocks noChangeArrowheads="1" noChangeShapeType="1" noTextEdit="1"/>
          </p:cNvSpPr>
          <p:nvPr/>
        </p:nvSpPr>
        <p:spPr bwMode="auto">
          <a:xfrm>
            <a:off x="7391400" y="6783388"/>
            <a:ext cx="152400" cy="74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38" name="- Karaoke HD - CON CHIM HAY HÓT - Âm Nhạc Lớp 5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67500" y="216281"/>
            <a:ext cx="2362200" cy="1125537"/>
          </a:xfrm>
          <a:prstGeom prst="rect">
            <a:avLst/>
          </a:prstGeom>
        </p:spPr>
      </p:pic>
      <p:pic>
        <p:nvPicPr>
          <p:cNvPr id="40" name="FILE_20211022_073320_Thoại 02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67600" y="5399147"/>
            <a:ext cx="16764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un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30210"/>
            <a:ext cx="2857500" cy="187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9139"/>
            <a:ext cx="16002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5452" y="-373136"/>
            <a:ext cx="1365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434" y="5082307"/>
            <a:ext cx="16764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2551837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Ở nhà các con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hãy hát và biểu diễn thuần thục bài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hát Reo vang bình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minh, Con chim hay hót. Các con hãy quay video và gửi cho cô giáo nhé! 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FILE_20211022_073320_Thoại 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men-pflanzen08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7" y="2438400"/>
            <a:ext cx="40862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1752600" y="685800"/>
            <a:ext cx="5400675" cy="11430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it-IT" sz="3600" b="1" kern="10">
                <a:ln w="9525">
                  <a:round/>
                  <a:headEnd/>
                  <a:tailEnd/>
                </a:ln>
                <a:solidFill>
                  <a:schemeClr val="hlink"/>
                </a:solidFill>
                <a:latin typeface=".VnVogueH" panose="020B7200000000000000" pitchFamily="34" charset="0"/>
              </a:rPr>
              <a:t>Chóc c¸c con häc tèt</a:t>
            </a:r>
            <a:endParaRPr lang="en-US" sz="3600" b="1" kern="10">
              <a:ln w="9525">
                <a:round/>
                <a:headEnd/>
                <a:tailEnd/>
              </a:ln>
              <a:solidFill>
                <a:schemeClr val="hlink"/>
              </a:solidFill>
              <a:latin typeface=".VnVogu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2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“VŨ ĐIỆU 5K” ĐẨY LÙI DỊCH BỆNH COVID-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31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uqu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3960674"/>
            <a:ext cx="915473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600" b="1">
                <a:latin typeface="Arial" charset="0"/>
              </a:rPr>
              <a:t> </a:t>
            </a:r>
            <a:r>
              <a:rPr lang="en-US" sz="2400" b="1">
                <a:latin typeface="Arial" charset="0"/>
              </a:rPr>
              <a:t>Tiết </a:t>
            </a:r>
            <a:r>
              <a:rPr lang="en-US" sz="2400" b="1" smtClean="0">
                <a:latin typeface="Arial" charset="0"/>
              </a:rPr>
              <a:t>8: Ôn 2 bài hát: </a:t>
            </a:r>
            <a:r>
              <a:rPr lang="en-US" sz="2400" b="1" smtClean="0">
                <a:solidFill>
                  <a:srgbClr val="FF0000"/>
                </a:solidFill>
                <a:latin typeface="Arial" charset="0"/>
              </a:rPr>
              <a:t>Reo vang bình minh – Con chim hay hót.</a:t>
            </a:r>
          </a:p>
          <a:p>
            <a:pPr eaLnBrk="1" hangingPunct="1"/>
            <a:r>
              <a:rPr lang="en-US" sz="3200" b="1" smtClean="0">
                <a:latin typeface="Arial" charset="0"/>
              </a:rPr>
              <a:t>               </a:t>
            </a:r>
            <a:endParaRPr lang="en-US" sz="2800" b="1">
              <a:latin typeface="Arial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3200400" y="2498725"/>
            <a:ext cx="2328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Arial" charset="0"/>
              </a:rPr>
              <a:t>Âm nhạc</a:t>
            </a:r>
          </a:p>
        </p:txBody>
      </p:sp>
      <p:pic>
        <p:nvPicPr>
          <p:cNvPr id="2" name="FILE_20211022_073320_Thoại 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876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10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uqu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8200" y="4368225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1. Ôn bài hát: Reo vang bình minh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ILE_20210908_144629_Thoại 0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670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REO VANG BÌNH MINH - CD CHUẨN BGD - ÂM NHẠC LỚP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81000"/>
            <a:ext cx="8610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uqu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8200" y="4368225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Hát kết hợp với vận động phụ họa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ILE_20210908_160411_Thoại 0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13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Picture8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8601" y="122992"/>
            <a:ext cx="8915400" cy="665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[KARAOKE] REO VANG BÌNH MINH - CD CHUẨN BGD - ÂM NHẠC LỚP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2992"/>
            <a:ext cx="9144000" cy="665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1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uqu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271427"/>
            <a:ext cx="915473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600" b="1">
                <a:latin typeface="Arial" charset="0"/>
              </a:rPr>
              <a:t> </a:t>
            </a:r>
            <a:r>
              <a:rPr lang="en-US" sz="2400" b="1" smtClean="0">
                <a:latin typeface="Arial" charset="0"/>
              </a:rPr>
              <a:t>                </a:t>
            </a:r>
            <a:r>
              <a:rPr lang="en-US" sz="2800" b="1" smtClean="0">
                <a:latin typeface="Arial" charset="0"/>
              </a:rPr>
              <a:t>Ôn bài hát: </a:t>
            </a:r>
            <a:r>
              <a:rPr lang="en-US" sz="2800" b="1" smtClean="0">
                <a:solidFill>
                  <a:srgbClr val="FF0000"/>
                </a:solidFill>
                <a:latin typeface="Arial" charset="0"/>
              </a:rPr>
              <a:t>Con chim hay hót.</a:t>
            </a:r>
          </a:p>
          <a:p>
            <a:pPr eaLnBrk="1" hangingPunct="1"/>
            <a:r>
              <a:rPr lang="en-US" sz="3200" b="1" smtClean="0">
                <a:latin typeface="Arial" charset="0"/>
              </a:rPr>
              <a:t>               </a:t>
            </a:r>
            <a:endParaRPr lang="en-US" sz="2800" b="1">
              <a:latin typeface="Arial" charset="0"/>
            </a:endParaRPr>
          </a:p>
        </p:txBody>
      </p:sp>
      <p:pic>
        <p:nvPicPr>
          <p:cNvPr id="7" name="FILE_20211022_073320_Thoại 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52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5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C250078"/>
          <p:cNvPicPr>
            <a:picLocks noChangeAspect="1" noChangeArrowheads="1"/>
          </p:cNvPicPr>
          <p:nvPr/>
        </p:nvPicPr>
        <p:blipFill>
          <a:blip r:embed="rId4">
            <a:lum contrast="-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29572" r="12563" b="10381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572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FF0000"/>
                </a:solidFill>
              </a:rPr>
              <a:t>    </a:t>
            </a:r>
            <a:r>
              <a:rPr lang="en-US" sz="2400">
                <a:latin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66FF"/>
                </a:solidFill>
                <a:latin typeface="Times New Roman" panose="02020603050405020304" pitchFamily="18" charset="0"/>
              </a:rPr>
              <a:t>Ôn </a:t>
            </a:r>
            <a:r>
              <a:rPr lang="en-US" sz="2400">
                <a:solidFill>
                  <a:srgbClr val="0066FF"/>
                </a:solidFill>
                <a:latin typeface="Times New Roman" panose="02020603050405020304" pitchFamily="18" charset="0"/>
              </a:rPr>
              <a:t>bài </a:t>
            </a:r>
            <a:r>
              <a:rPr lang="en-US" sz="2400" i="1">
                <a:solidFill>
                  <a:srgbClr val="0066FF"/>
                </a:solidFill>
                <a:latin typeface="Times New Roman" panose="02020603050405020304" pitchFamily="18" charset="0"/>
              </a:rPr>
              <a:t>“</a:t>
            </a:r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</a:rPr>
              <a:t>Con chim hay hót</a:t>
            </a:r>
            <a:r>
              <a:rPr lang="en-US" sz="2400" i="1">
                <a:solidFill>
                  <a:srgbClr val="0066FF"/>
                </a:solidFill>
                <a:latin typeface="Times New Roman" panose="02020603050405020304" pitchFamily="18" charset="0"/>
              </a:rPr>
              <a:t>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 </a:t>
            </a:r>
            <a:r>
              <a:rPr lang="en-US" sz="2000" i="1">
                <a:solidFill>
                  <a:srgbClr val="0066FF"/>
                </a:solidFill>
                <a:latin typeface="Times New Roman" panose="02020603050405020304" pitchFamily="18" charset="0"/>
              </a:rPr>
              <a:t>Nhạc và lời: Phan Huỳnh Điểu</a:t>
            </a:r>
          </a:p>
        </p:txBody>
      </p:sp>
      <p:pic>
        <p:nvPicPr>
          <p:cNvPr id="4" name="- Karaoke HD - CON CHIM HAY HÓT - Âm Nhạc Lớp 5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1900" y="17463"/>
            <a:ext cx="1562100" cy="112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2594</TotalTime>
  <Words>170</Words>
  <Application>Microsoft Office PowerPoint</Application>
  <PresentationFormat>On-screen Show (4:3)</PresentationFormat>
  <Paragraphs>46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.VnTime</vt:lpstr>
      <vt:lpstr>.VnVogueH</vt:lpstr>
      <vt:lpstr>Arial</vt:lpstr>
      <vt:lpstr>Calibri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HOP NHAT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DINH HONG TRUONG</dc:creator>
  <cp:lastModifiedBy>admin</cp:lastModifiedBy>
  <cp:revision>217</cp:revision>
  <dcterms:created xsi:type="dcterms:W3CDTF">2006-12-20T08:33:15Z</dcterms:created>
  <dcterms:modified xsi:type="dcterms:W3CDTF">2021-10-28T12:56:10Z</dcterms:modified>
</cp:coreProperties>
</file>