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14" r:id="rId2"/>
    <p:sldId id="331" r:id="rId3"/>
    <p:sldId id="459" r:id="rId4"/>
    <p:sldId id="525" r:id="rId5"/>
    <p:sldId id="526" r:id="rId6"/>
    <p:sldId id="527" r:id="rId7"/>
    <p:sldId id="529" r:id="rId8"/>
    <p:sldId id="528" r:id="rId9"/>
    <p:sldId id="530" r:id="rId10"/>
    <p:sldId id="531" r:id="rId11"/>
    <p:sldId id="532" r:id="rId12"/>
    <p:sldId id="546" r:id="rId13"/>
    <p:sldId id="547" r:id="rId14"/>
    <p:sldId id="549" r:id="rId15"/>
    <p:sldId id="550" r:id="rId16"/>
    <p:sldId id="551" r:id="rId17"/>
    <p:sldId id="552" r:id="rId18"/>
    <p:sldId id="553" r:id="rId19"/>
    <p:sldId id="542" r:id="rId20"/>
    <p:sldId id="524" r:id="rId21"/>
    <p:sldId id="3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3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88" autoAdjust="0"/>
    <p:restoredTop sz="93818" autoAdjust="0"/>
  </p:normalViewPr>
  <p:slideViewPr>
    <p:cSldViewPr snapToGrid="0">
      <p:cViewPr varScale="1">
        <p:scale>
          <a:sx n="68" d="100"/>
          <a:sy n="68" d="100"/>
        </p:scale>
        <p:origin x="-8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522F-CF4D-410A-A644-D410ADEFD3B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3E823-226E-4D63-81D9-374DAF189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55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089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049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930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900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1560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41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92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pPr/>
              <a:t>2022/3/24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39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89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194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35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27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96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869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266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685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8903-1A7A-4DCE-8C21-84C308D29931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924EB-B683-44FF-8ADE-7455DC847C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604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128" y="141891"/>
            <a:ext cx="12192000" cy="6858000"/>
            <a:chOff x="152128" y="141891"/>
            <a:chExt cx="12192000" cy="6858000"/>
          </a:xfrm>
        </p:grpSpPr>
        <p:pic>
          <p:nvPicPr>
            <p:cNvPr id="4" name="Picture 1" descr="back groun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431"/>
            <a:stretch>
              <a:fillRect/>
            </a:stretch>
          </p:blipFill>
          <p:spPr bwMode="auto">
            <a:xfrm>
              <a:off x="152128" y="141891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2543217" y="4953792"/>
              <a:ext cx="7409823" cy="20460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Welcome to our class</a:t>
              </a:r>
            </a:p>
            <a:p>
              <a:pPr algn="ctr"/>
              <a:r>
                <a:rPr lang="en-US" sz="8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2A</a:t>
              </a:r>
              <a:r>
                <a:rPr lang="vi-VN" sz="8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/>
              <a:endPara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64830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huy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5813" y="5240373"/>
            <a:ext cx="532885" cy="462091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57517" y="3531301"/>
            <a:ext cx="7409823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 the Honey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huy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9999">
            <a:off x="4531217" y="3307770"/>
            <a:ext cx="430179" cy="568133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7626" y="3382065"/>
            <a:ext cx="532885" cy="4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3102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528" y="4740908"/>
            <a:ext cx="735290" cy="997527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3" name="Oval 2"/>
          <p:cNvSpPr/>
          <p:nvPr/>
        </p:nvSpPr>
        <p:spPr>
          <a:xfrm>
            <a:off x="3616035" y="3369318"/>
            <a:ext cx="1152517" cy="1105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8528" y="3369318"/>
            <a:ext cx="968876" cy="9834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7337378" y="3369318"/>
            <a:ext cx="1047207" cy="101603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71839" y="1889450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580" y="4734358"/>
            <a:ext cx="854801" cy="10975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6654937" y="4587076"/>
            <a:ext cx="1557288" cy="1510497"/>
          </a:xfrm>
          <a:prstGeom prst="rect">
            <a:avLst/>
          </a:prstGeom>
        </p:spPr>
      </p:pic>
      <p:pic>
        <p:nvPicPr>
          <p:cNvPr id="35" name="ahuy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746" y="4772467"/>
            <a:ext cx="759094" cy="10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09054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9922 0.5060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2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7083 0.4838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2865 0.51898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4.81481E-6 L 0.4121 -0.41112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567" y="4939034"/>
            <a:ext cx="759094" cy="1026723"/>
          </a:xfrm>
          <a:prstGeom prst="rect">
            <a:avLst/>
          </a:prstGeom>
        </p:spPr>
      </p:pic>
      <p:pic>
        <p:nvPicPr>
          <p:cNvPr id="8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322" y="5035967"/>
            <a:ext cx="793156" cy="995797"/>
          </a:xfrm>
          <a:prstGeom prst="rect">
            <a:avLst/>
          </a:prstGeom>
        </p:spPr>
      </p:pic>
      <p:pic>
        <p:nvPicPr>
          <p:cNvPr id="9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587" y="4953631"/>
            <a:ext cx="788291" cy="1012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12" name="Double Wave 11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062649" y="4695577"/>
            <a:ext cx="1557288" cy="1510497"/>
          </a:xfrm>
          <a:prstGeom prst="rect">
            <a:avLst/>
          </a:prstGeom>
        </p:spPr>
      </p:pic>
      <p:pic>
        <p:nvPicPr>
          <p:cNvPr id="14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6" y="2204386"/>
            <a:ext cx="5776906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88803" y="3609033"/>
            <a:ext cx="1152517" cy="1105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41296" y="3609033"/>
            <a:ext cx="968876" cy="9834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7610146" y="3609033"/>
            <a:ext cx="1047207" cy="101603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347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0247 0.521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4.07407E-6 L 0.63632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935 0.4652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1" y="2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763 0.51482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100" y="4984992"/>
            <a:ext cx="759094" cy="1026723"/>
          </a:xfrm>
          <a:prstGeom prst="rect">
            <a:avLst/>
          </a:prstGeom>
        </p:spPr>
      </p:pic>
      <p:pic>
        <p:nvPicPr>
          <p:cNvPr id="9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621" y="5111238"/>
            <a:ext cx="793156" cy="997527"/>
          </a:xfrm>
          <a:prstGeom prst="rect">
            <a:avLst/>
          </a:prstGeom>
        </p:spPr>
      </p:pic>
      <p:pic>
        <p:nvPicPr>
          <p:cNvPr id="10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698" y="5111238"/>
            <a:ext cx="788291" cy="1012126"/>
          </a:xfrm>
          <a:prstGeom prst="rect">
            <a:avLst/>
          </a:prstGeom>
        </p:spPr>
      </p:pic>
      <p:sp>
        <p:nvSpPr>
          <p:cNvPr id="12" name="Double Wave 11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13" name="huy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3244351" y="4695577"/>
            <a:ext cx="1557288" cy="15104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32826" y="2204386"/>
            <a:ext cx="5776906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13161" y="3486735"/>
            <a:ext cx="1152517" cy="1105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79257" y="3609033"/>
            <a:ext cx="968876" cy="9834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8119782" y="3566141"/>
            <a:ext cx="1047207" cy="101603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252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3997 0.499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4.07407E-6 L 0.87226 -0.389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907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6927 0.475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4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244" y="5113842"/>
            <a:ext cx="735290" cy="997527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1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985" y="5013848"/>
            <a:ext cx="854801" cy="10975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7525692" y="4720019"/>
            <a:ext cx="1557288" cy="1510497"/>
          </a:xfrm>
          <a:prstGeom prst="rect">
            <a:avLst/>
          </a:prstGeom>
        </p:spPr>
      </p:pic>
      <p:pic>
        <p:nvPicPr>
          <p:cNvPr id="35" name="ahuy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605" y="4961906"/>
            <a:ext cx="759094" cy="10267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66976" y="4439109"/>
            <a:ext cx="3049698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1018" y="4486379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72183" y="4472864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a pencil drawing a square and an eraser erasing it. it&amp;amp;#39;s simple but I like  it and I&amp;amp;#39;m proud :D | Color palette challenge, Drawing application, Pixel  drawin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673" y="1802486"/>
            <a:ext cx="2521295" cy="259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347424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9466 0.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4154 0.5361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453 0.55278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7037E-7 L 0.41211 -0.4111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278" y="5000333"/>
            <a:ext cx="759094" cy="1026723"/>
          </a:xfrm>
          <a:prstGeom prst="rect">
            <a:avLst/>
          </a:prstGeom>
        </p:spPr>
      </p:pic>
      <p:pic>
        <p:nvPicPr>
          <p:cNvPr id="8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422" y="5138083"/>
            <a:ext cx="793156" cy="995797"/>
          </a:xfrm>
          <a:prstGeom prst="rect">
            <a:avLst/>
          </a:prstGeom>
        </p:spPr>
      </p:pic>
      <p:pic>
        <p:nvPicPr>
          <p:cNvPr id="9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039" y="5138083"/>
            <a:ext cx="788291" cy="1012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12" name="Double Wave 11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4605799" y="4791918"/>
            <a:ext cx="1557288" cy="1510497"/>
          </a:xfrm>
          <a:prstGeom prst="rect">
            <a:avLst/>
          </a:prstGeom>
        </p:spPr>
      </p:pic>
      <p:pic>
        <p:nvPicPr>
          <p:cNvPr id="14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66976" y="4439109"/>
            <a:ext cx="3049698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1018" y="4486379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72183" y="4472864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let&amp;amp;#39;s draw a triangle! - GIF on Imgu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1808" y="2111428"/>
            <a:ext cx="3190951" cy="20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8151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0247 0.521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3.7037E-6 L 0.63632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935 0.4652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1" y="2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763 0.51482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015" y="4942130"/>
            <a:ext cx="759094" cy="1026723"/>
          </a:xfrm>
          <a:prstGeom prst="rect">
            <a:avLst/>
          </a:prstGeom>
        </p:spPr>
      </p:pic>
      <p:pic>
        <p:nvPicPr>
          <p:cNvPr id="9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825" y="5152078"/>
            <a:ext cx="793156" cy="997527"/>
          </a:xfrm>
          <a:prstGeom prst="rect">
            <a:avLst/>
          </a:prstGeom>
        </p:spPr>
      </p:pic>
      <p:pic>
        <p:nvPicPr>
          <p:cNvPr id="10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697" y="5137479"/>
            <a:ext cx="788291" cy="1012126"/>
          </a:xfrm>
          <a:prstGeom prst="rect">
            <a:avLst/>
          </a:prstGeom>
        </p:spPr>
      </p:pic>
      <p:sp>
        <p:nvSpPr>
          <p:cNvPr id="12" name="Double Wave 11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13" name="huy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1766812" y="4854752"/>
            <a:ext cx="1557288" cy="15104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52714" y="4442592"/>
            <a:ext cx="3049698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6756" y="4489862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57921" y="4476347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How To Draw A Circle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7508" y="2286295"/>
            <a:ext cx="3593865" cy="20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94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3997 0.499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4.44444E-6 L 0.87227 -0.389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907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6927 0.475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4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567" y="4939034"/>
            <a:ext cx="759094" cy="1026723"/>
          </a:xfrm>
          <a:prstGeom prst="rect">
            <a:avLst/>
          </a:prstGeom>
        </p:spPr>
      </p:pic>
      <p:pic>
        <p:nvPicPr>
          <p:cNvPr id="8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34" y="4969960"/>
            <a:ext cx="793156" cy="995797"/>
          </a:xfrm>
          <a:prstGeom prst="rect">
            <a:avLst/>
          </a:prstGeom>
        </p:spPr>
      </p:pic>
      <p:pic>
        <p:nvPicPr>
          <p:cNvPr id="9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587" y="4953631"/>
            <a:ext cx="788291" cy="1012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12" name="Double Wave 11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398975" y="4562648"/>
            <a:ext cx="1557288" cy="1510497"/>
          </a:xfrm>
          <a:prstGeom prst="rect">
            <a:avLst/>
          </a:prstGeom>
        </p:spPr>
      </p:pic>
      <p:pic>
        <p:nvPicPr>
          <p:cNvPr id="14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6" y="2204386"/>
            <a:ext cx="5776906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 descr="Đáp án bài toán đếm trên quả bóng của APMOPS - VnExpres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1" t="9457" r="19974" b="6267"/>
          <a:stretch/>
        </p:blipFill>
        <p:spPr bwMode="auto">
          <a:xfrm>
            <a:off x="5457825" y="3271838"/>
            <a:ext cx="1628776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Đồng hồ treo tường Kashi HM404-4 Kashi Cl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26" t="16887" r="10687" b="15112"/>
          <a:stretch/>
        </p:blipFill>
        <p:spPr bwMode="auto">
          <a:xfrm>
            <a:off x="3178731" y="3220141"/>
            <a:ext cx="1385362" cy="139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ận cảnh miếng pizza xúc xích Ý đặt trên nền trắng | Tải hình ảnh  shutterstock , istockphoto, 123rf ... trong 5 giâ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2823" y="3220141"/>
            <a:ext cx="1828210" cy="12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171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0247 0.521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-2.96296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935 0.4652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1" y="2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763 0.51482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31" y="0"/>
            <a:ext cx="12191999" cy="6858000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243" y="5113842"/>
            <a:ext cx="735290" cy="997527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1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985" y="5013848"/>
            <a:ext cx="854801" cy="10975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7525692" y="4720019"/>
            <a:ext cx="1557288" cy="1510497"/>
          </a:xfrm>
          <a:prstGeom prst="rect">
            <a:avLst/>
          </a:prstGeom>
        </p:spPr>
      </p:pic>
      <p:pic>
        <p:nvPicPr>
          <p:cNvPr id="35" name="ahuy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605" y="4961906"/>
            <a:ext cx="759094" cy="10267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8144" y="4441527"/>
            <a:ext cx="3049698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1018" y="4486379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72183" y="4472864"/>
            <a:ext cx="2861741" cy="5274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37738" t="5664" r="37555" b="69727"/>
          <a:stretch/>
        </p:blipFill>
        <p:spPr>
          <a:xfrm>
            <a:off x="4571188" y="2651596"/>
            <a:ext cx="3214687" cy="18002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51535" y="2069732"/>
            <a:ext cx="5600699" cy="4993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triangles are there?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4364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9466 0.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4154 0.5361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453 0.55278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3.7037E-7 L 0.41211 -0.4111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3000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988" y="0"/>
            <a:ext cx="1301115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732" y="2395204"/>
            <a:ext cx="10695709" cy="18719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Câu mệnh lệnh liên quan đến các hình </a:t>
            </a: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511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g along Shapes Song - with lyrics (featuring Debbie Doo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300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12" r="125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995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15146" y="5155374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red circle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88873" y="1080655"/>
            <a:ext cx="3713018" cy="35190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15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15146" y="5155374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blue square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5637" y="1413164"/>
            <a:ext cx="3491345" cy="3144982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4030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79172" y="5086101"/>
            <a:ext cx="5908964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orange triangle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114800" y="928255"/>
            <a:ext cx="3837709" cy="3269672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9891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awing Sun GIF - Drawing Sun Bibi Blocksberg - Discover &amp;amp;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095" y="318655"/>
            <a:ext cx="6483928" cy="48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7568" y="5529447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40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06584" y="207818"/>
            <a:ext cx="2549236" cy="228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6693" y="3164785"/>
            <a:ext cx="2313707" cy="2036618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8382000" y="374073"/>
            <a:ext cx="2784764" cy="2272145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734289" y="2646218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circle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8055" y="5417127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square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366" y="2861942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triangle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938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d I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5891" y="854172"/>
            <a:ext cx="5788024" cy="38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2933" y="5141520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92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06584" y="207818"/>
            <a:ext cx="2549236" cy="228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6693" y="3164785"/>
            <a:ext cx="2313707" cy="2036618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8382000" y="374073"/>
            <a:ext cx="2784764" cy="2272145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734289" y="2646218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circle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8055" y="5417127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square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4366" y="2861942"/>
            <a:ext cx="543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triangle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538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1699</TotalTime>
  <Words>249</Words>
  <Application>Microsoft Office PowerPoint</Application>
  <PresentationFormat>Custom</PresentationFormat>
  <Paragraphs>59</Paragraphs>
  <Slides>21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121</cp:revision>
  <dcterms:created xsi:type="dcterms:W3CDTF">2021-10-01T13:36:41Z</dcterms:created>
  <dcterms:modified xsi:type="dcterms:W3CDTF">2022-03-24T15:08:27Z</dcterms:modified>
</cp:coreProperties>
</file>