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514" r:id="rId2"/>
    <p:sldId id="331" r:id="rId3"/>
    <p:sldId id="533" r:id="rId4"/>
    <p:sldId id="459" r:id="rId5"/>
    <p:sldId id="352" r:id="rId6"/>
    <p:sldId id="517" r:id="rId7"/>
    <p:sldId id="515" r:id="rId8"/>
    <p:sldId id="516" r:id="rId9"/>
    <p:sldId id="531" r:id="rId10"/>
    <p:sldId id="511" r:id="rId11"/>
    <p:sldId id="563" r:id="rId12"/>
    <p:sldId id="534" r:id="rId13"/>
    <p:sldId id="535" r:id="rId14"/>
    <p:sldId id="536" r:id="rId15"/>
    <p:sldId id="537" r:id="rId16"/>
    <p:sldId id="538" r:id="rId17"/>
    <p:sldId id="539" r:id="rId18"/>
    <p:sldId id="540" r:id="rId19"/>
    <p:sldId id="541" r:id="rId20"/>
    <p:sldId id="542" r:id="rId21"/>
    <p:sldId id="547" r:id="rId22"/>
    <p:sldId id="548" r:id="rId23"/>
    <p:sldId id="549" r:id="rId24"/>
    <p:sldId id="550" r:id="rId25"/>
    <p:sldId id="551" r:id="rId26"/>
    <p:sldId id="564" r:id="rId27"/>
    <p:sldId id="546" r:id="rId28"/>
    <p:sldId id="545" r:id="rId29"/>
    <p:sldId id="552" r:id="rId30"/>
    <p:sldId id="553" r:id="rId31"/>
    <p:sldId id="556" r:id="rId32"/>
    <p:sldId id="554" r:id="rId33"/>
    <p:sldId id="557" r:id="rId34"/>
    <p:sldId id="543" r:id="rId35"/>
    <p:sldId id="559" r:id="rId36"/>
    <p:sldId id="560" r:id="rId37"/>
    <p:sldId id="561" r:id="rId38"/>
    <p:sldId id="562" r:id="rId39"/>
    <p:sldId id="31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3818" autoAdjust="0"/>
  </p:normalViewPr>
  <p:slideViewPr>
    <p:cSldViewPr snapToGrid="0">
      <p:cViewPr varScale="1">
        <p:scale>
          <a:sx n="69" d="100"/>
          <a:sy n="69" d="100"/>
        </p:scale>
        <p:origin x="7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B522F-CF4D-410A-A644-D410ADEFD3BE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3E823-226E-4D63-81D9-374DAF189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5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9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4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7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7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5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9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6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5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58903-1A7A-4DCE-8C21-84C308D29931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924EB-B683-44FF-8ADE-7455DC847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4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128" y="141891"/>
            <a:ext cx="12192000" cy="6858000"/>
            <a:chOff x="152128" y="141891"/>
            <a:chExt cx="12192000" cy="6858000"/>
          </a:xfrm>
        </p:grpSpPr>
        <p:pic>
          <p:nvPicPr>
            <p:cNvPr id="4" name="Picture 1" descr="back groun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31"/>
            <a:stretch>
              <a:fillRect/>
            </a:stretch>
          </p:blipFill>
          <p:spPr bwMode="auto">
            <a:xfrm>
              <a:off x="152128" y="141891"/>
              <a:ext cx="12192000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2543217" y="4953792"/>
              <a:ext cx="7409823" cy="20460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Welcome to our class</a:t>
              </a:r>
            </a:p>
            <a:p>
              <a:pPr algn="ctr"/>
              <a:r>
                <a:rPr lang="en-US" sz="8000" b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2A2</a:t>
              </a:r>
              <a:endPara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8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877973"/>
            <a:ext cx="3513092" cy="20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26" y="3762587"/>
            <a:ext cx="2315287" cy="23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65" y="172464"/>
            <a:ext cx="2119744" cy="26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5" y="172464"/>
            <a:ext cx="2306605" cy="25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3" y="3540546"/>
            <a:ext cx="2445350" cy="25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4061486"/>
            <a:ext cx="3513092" cy="179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33164" y="2846715"/>
            <a:ext cx="241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1298" y="5750004"/>
            <a:ext cx="4315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521" y="2650043"/>
            <a:ext cx="312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313" y="2642677"/>
            <a:ext cx="297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844" y="6032687"/>
            <a:ext cx="215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3127" y="6019997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princess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0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1545" y="2817209"/>
            <a:ext cx="7642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Who’s/What’s missing?</a:t>
            </a:r>
          </a:p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Game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67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877973"/>
            <a:ext cx="3513092" cy="20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26" y="3762587"/>
            <a:ext cx="2315287" cy="23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65" y="172464"/>
            <a:ext cx="2119744" cy="26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5" y="172464"/>
            <a:ext cx="2306605" cy="25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3" y="3540546"/>
            <a:ext cx="2445350" cy="25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4061486"/>
            <a:ext cx="3513092" cy="179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33164" y="2846715"/>
            <a:ext cx="241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1298" y="5750004"/>
            <a:ext cx="4315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521" y="2650043"/>
            <a:ext cx="312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313" y="2642677"/>
            <a:ext cx="297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844" y="6032687"/>
            <a:ext cx="215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3127" y="6019997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princess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10"/>
            <a:ext cx="12192000" cy="6854653"/>
            <a:chOff x="0" y="110"/>
            <a:chExt cx="12192000" cy="685465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10"/>
              <a:ext cx="12192000" cy="685465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119746" y="2456056"/>
              <a:ext cx="74398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Who’s missing?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077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877973"/>
            <a:ext cx="3513092" cy="20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26" y="3762587"/>
            <a:ext cx="2315287" cy="23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65" y="172464"/>
            <a:ext cx="2119744" cy="26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5" y="172464"/>
            <a:ext cx="2306605" cy="25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3" y="3540546"/>
            <a:ext cx="2445350" cy="25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4061486"/>
            <a:ext cx="3513092" cy="179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33164" y="2846715"/>
            <a:ext cx="241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1298" y="5750004"/>
            <a:ext cx="4315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521" y="2650043"/>
            <a:ext cx="312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313" y="2642677"/>
            <a:ext cx="297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844" y="6032687"/>
            <a:ext cx="215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3127" y="6019997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princess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10"/>
            <a:ext cx="12192000" cy="6854653"/>
            <a:chOff x="0" y="110"/>
            <a:chExt cx="12192000" cy="68546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10"/>
              <a:ext cx="12192000" cy="685465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119746" y="2456056"/>
              <a:ext cx="74398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Who’s missing?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95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877973"/>
            <a:ext cx="3513092" cy="20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26" y="3762587"/>
            <a:ext cx="2315287" cy="23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65" y="172464"/>
            <a:ext cx="2119744" cy="26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5" y="172464"/>
            <a:ext cx="2306605" cy="25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3" y="3540546"/>
            <a:ext cx="2445350" cy="25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4061486"/>
            <a:ext cx="3513092" cy="179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33164" y="2846715"/>
            <a:ext cx="241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1298" y="5750004"/>
            <a:ext cx="4315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521" y="2650043"/>
            <a:ext cx="312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313" y="2642677"/>
            <a:ext cx="297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844" y="6032687"/>
            <a:ext cx="215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3127" y="6019997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princess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10"/>
            <a:ext cx="12192000" cy="6854653"/>
            <a:chOff x="0" y="110"/>
            <a:chExt cx="12192000" cy="68546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10"/>
              <a:ext cx="12192000" cy="685465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119746" y="2456056"/>
              <a:ext cx="74398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What’s missing?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756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877973"/>
            <a:ext cx="3513092" cy="20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26" y="3762587"/>
            <a:ext cx="2315287" cy="23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65" y="172464"/>
            <a:ext cx="2119744" cy="26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5" y="172464"/>
            <a:ext cx="2306605" cy="25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3" y="3540546"/>
            <a:ext cx="2445350" cy="25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4061486"/>
            <a:ext cx="3513092" cy="179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33164" y="2846715"/>
            <a:ext cx="241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1298" y="5750004"/>
            <a:ext cx="4315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521" y="2650043"/>
            <a:ext cx="312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313" y="2642677"/>
            <a:ext cx="297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844" y="6032687"/>
            <a:ext cx="215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3127" y="6019997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princess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10"/>
            <a:ext cx="12192000" cy="6854653"/>
            <a:chOff x="0" y="110"/>
            <a:chExt cx="12192000" cy="68546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10"/>
              <a:ext cx="12192000" cy="685465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119746" y="2456056"/>
              <a:ext cx="74398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Who’s missing?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396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877973"/>
            <a:ext cx="3513092" cy="20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26" y="3762587"/>
            <a:ext cx="2315287" cy="23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65" y="172464"/>
            <a:ext cx="2119744" cy="26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5" y="172464"/>
            <a:ext cx="2306605" cy="25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3" y="3540546"/>
            <a:ext cx="2445350" cy="25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4061486"/>
            <a:ext cx="3513092" cy="179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33164" y="2846715"/>
            <a:ext cx="241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1298" y="5750004"/>
            <a:ext cx="4315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521" y="2650043"/>
            <a:ext cx="312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313" y="2642677"/>
            <a:ext cx="297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844" y="6032687"/>
            <a:ext cx="215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3127" y="6019997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princess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3659"/>
            <a:ext cx="12192000" cy="6854653"/>
            <a:chOff x="0" y="110"/>
            <a:chExt cx="12192000" cy="68546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110"/>
              <a:ext cx="12192000" cy="685465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119746" y="2456056"/>
              <a:ext cx="74398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What’s missing?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06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877973"/>
            <a:ext cx="3513092" cy="20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26" y="3762587"/>
            <a:ext cx="2315287" cy="23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65" y="172464"/>
            <a:ext cx="2119744" cy="26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5" y="172464"/>
            <a:ext cx="2306605" cy="25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03" y="3540546"/>
            <a:ext cx="2445350" cy="25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2" y="4061486"/>
            <a:ext cx="3513092" cy="179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33164" y="2846715"/>
            <a:ext cx="241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1298" y="5750004"/>
            <a:ext cx="4315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521" y="2650043"/>
            <a:ext cx="312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313" y="2642677"/>
            <a:ext cx="297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queen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844" y="6032687"/>
            <a:ext cx="215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3127" y="6019997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princess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63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1545" y="2817209"/>
            <a:ext cx="7642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The King is </a:t>
            </a:r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in the castle</a:t>
            </a:r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855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73" y="258540"/>
            <a:ext cx="8312727" cy="477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5898015" y="2648230"/>
            <a:ext cx="779876" cy="637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59052" y="5313945"/>
            <a:ext cx="6037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castle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6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984" y="0"/>
            <a:ext cx="13011151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056" y="2242805"/>
            <a:ext cx="11101386" cy="20105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err="1" smtClean="0">
                <a:solidFill>
                  <a:prstClr val="white"/>
                </a:solidFill>
                <a:latin typeface="Calibri Light" panose="020F0302020204030204"/>
              </a:rPr>
              <a:t>Bài</a:t>
            </a:r>
            <a:r>
              <a:rPr lang="en-US" sz="5400" smtClean="0">
                <a:solidFill>
                  <a:prstClr val="white"/>
                </a:solidFill>
                <a:latin typeface="Calibri Light" panose="020F0302020204030204"/>
              </a:rPr>
              <a:t> 12: </a:t>
            </a:r>
            <a:r>
              <a:rPr lang="en-US" sz="5400" err="1" smtClean="0">
                <a:solidFill>
                  <a:prstClr val="white"/>
                </a:solidFill>
                <a:latin typeface="Calibri Light" panose="020F0302020204030204"/>
              </a:rPr>
              <a:t>Học</a:t>
            </a:r>
            <a:r>
              <a:rPr lang="en-US" sz="5400" smtClean="0">
                <a:solidFill>
                  <a:prstClr val="white"/>
                </a:solidFill>
                <a:latin typeface="Calibri Light" panose="020F0302020204030204"/>
              </a:rPr>
              <a:t> cách hỏi đáp với “Where”?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116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6761" y="5466345"/>
            <a:ext cx="6037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garden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1821" b="2403"/>
          <a:stretch/>
        </p:blipFill>
        <p:spPr bwMode="auto">
          <a:xfrm>
            <a:off x="2369127" y="459285"/>
            <a:ext cx="9220656" cy="485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6937106" y="2828339"/>
            <a:ext cx="779876" cy="63731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05346" y="5682710"/>
            <a:ext cx="10460182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87781" y="1537854"/>
            <a:ext cx="6927273" cy="3788321"/>
            <a:chOff x="1994602" y="492701"/>
            <a:chExt cx="8617980" cy="48057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8968" t="5274" r="3403" b="7812"/>
            <a:stretch/>
          </p:blipFill>
          <p:spPr>
            <a:xfrm>
              <a:off x="1994602" y="492701"/>
              <a:ext cx="8617980" cy="4805765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2493818" y="609600"/>
              <a:ext cx="595746" cy="346364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00745" y="5682710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King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4764" y="5651723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castle .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136072" y="91894"/>
            <a:ext cx="8201892" cy="1238142"/>
          </a:xfrm>
          <a:prstGeom prst="wedgeRoundRectCallout">
            <a:avLst>
              <a:gd name="adj1" fmla="val -60212"/>
              <a:gd name="adj2" fmla="val 985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______________?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6581" y="203133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King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8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05346" y="5682710"/>
            <a:ext cx="10460182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8237" y="5667215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Queen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4764" y="5667216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castle .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136072" y="91894"/>
            <a:ext cx="8201892" cy="1238142"/>
          </a:xfrm>
          <a:prstGeom prst="wedgeRoundRectCallout">
            <a:avLst>
              <a:gd name="adj1" fmla="val -60212"/>
              <a:gd name="adj2" fmla="val 985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______________?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6581" y="203133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Queen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50453" y="1592154"/>
            <a:ext cx="7088622" cy="3828438"/>
            <a:chOff x="3050453" y="1592154"/>
            <a:chExt cx="7088622" cy="38284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9186" t="6836" r="4173" b="9961"/>
            <a:stretch/>
          </p:blipFill>
          <p:spPr>
            <a:xfrm>
              <a:off x="3050453" y="1593274"/>
              <a:ext cx="7088622" cy="3827318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476986" y="1592154"/>
              <a:ext cx="478870" cy="323487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53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05346" y="5682710"/>
            <a:ext cx="10460182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.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5342" y="5698203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King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5272" y="5667216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garden 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136072" y="91894"/>
            <a:ext cx="8201892" cy="1238142"/>
          </a:xfrm>
          <a:prstGeom prst="wedgeRoundRectCallout">
            <a:avLst>
              <a:gd name="adj1" fmla="val -60212"/>
              <a:gd name="adj2" fmla="val 985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______________?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6581" y="203133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King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76067" y="1850571"/>
            <a:ext cx="7032951" cy="3363934"/>
            <a:chOff x="2776067" y="1850571"/>
            <a:chExt cx="7032951" cy="336393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050" t="6837" r="1757" b="11328"/>
            <a:stretch/>
          </p:blipFill>
          <p:spPr>
            <a:xfrm>
              <a:off x="2776067" y="1850571"/>
              <a:ext cx="7032951" cy="3363934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560112" y="1858486"/>
              <a:ext cx="554687" cy="316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499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05346" y="5682710"/>
            <a:ext cx="10460182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.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4003" y="5739802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6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5272" y="5667216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garden 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136072" y="91894"/>
            <a:ext cx="8201892" cy="1238142"/>
          </a:xfrm>
          <a:prstGeom prst="wedgeRoundRectCallout">
            <a:avLst>
              <a:gd name="adj1" fmla="val -60212"/>
              <a:gd name="adj2" fmla="val 985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______________?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1837" y="203133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Princess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95586" y="1678430"/>
            <a:ext cx="7651978" cy="3787168"/>
            <a:chOff x="2295586" y="1678430"/>
            <a:chExt cx="7651978" cy="37871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1501" t="6250" r="1098" b="8008"/>
            <a:stretch/>
          </p:blipFill>
          <p:spPr>
            <a:xfrm>
              <a:off x="2295586" y="1678430"/>
              <a:ext cx="7651978" cy="3787168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27603" y="1678430"/>
              <a:ext cx="554687" cy="316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67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05346" y="5682710"/>
            <a:ext cx="10460182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.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7458" y="5713697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Prince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5272" y="5667216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garden 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136072" y="91894"/>
            <a:ext cx="8201892" cy="1238142"/>
          </a:xfrm>
          <a:prstGeom prst="wedgeRoundRectCallout">
            <a:avLst>
              <a:gd name="adj1" fmla="val -60212"/>
              <a:gd name="adj2" fmla="val 9856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______________?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1837" y="203133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Prince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41653" y="1756495"/>
            <a:ext cx="7847238" cy="3688645"/>
            <a:chOff x="2241653" y="1756495"/>
            <a:chExt cx="7847238" cy="36886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380" t="6249" r="439" b="12501"/>
            <a:stretch/>
          </p:blipFill>
          <p:spPr>
            <a:xfrm>
              <a:off x="2241653" y="1756495"/>
              <a:ext cx="7847238" cy="3688645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3186040" y="1756495"/>
              <a:ext cx="554687" cy="316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594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4268" y="3429000"/>
            <a:ext cx="7642389" cy="17402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Make sentences </a:t>
            </a:r>
          </a:p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and Get </a:t>
            </a:r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stars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168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61887" y="2399391"/>
            <a:ext cx="11348222" cy="1131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38545" y="3934707"/>
            <a:ext cx="11471564" cy="1529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8545" y="5403289"/>
            <a:ext cx="11471564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70907" y="1205361"/>
            <a:ext cx="0" cy="425334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779818" y="1205361"/>
            <a:ext cx="41560" cy="425334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65816" y="1205361"/>
            <a:ext cx="2" cy="425334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310252" y="1205361"/>
            <a:ext cx="14358" cy="419792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610109" y="1205361"/>
            <a:ext cx="27710" cy="425334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8" y="2521544"/>
            <a:ext cx="1634838" cy="93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1821" b="2403"/>
          <a:stretch/>
        </p:blipFill>
        <p:spPr bwMode="auto">
          <a:xfrm>
            <a:off x="712808" y="4021893"/>
            <a:ext cx="1830197" cy="96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935" y="743611"/>
            <a:ext cx="1049795" cy="105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49" y="732373"/>
            <a:ext cx="930713" cy="11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31" y="763886"/>
            <a:ext cx="1025574" cy="113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788" y="689327"/>
            <a:ext cx="1114347" cy="117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3405711"/>
            <a:ext cx="2838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castle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1887" y="4818514"/>
            <a:ext cx="2509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garden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44656" y="1825932"/>
            <a:ext cx="312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91423" y="1820274"/>
            <a:ext cx="297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Queen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70402" y="1814616"/>
            <a:ext cx="215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Prince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18684" y="1791620"/>
            <a:ext cx="2992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Princess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3290141" y="2960759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3886065" y="2960759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3388856" y="4375988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5563050" y="2637885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5258936" y="3139023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5923590" y="3153755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7862405" y="2821145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10085773" y="4432861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7349680" y="4517668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7945604" y="4517668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5296328" y="4446641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5892252" y="4446641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9897948" y="3155029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/>
          <p:nvPr/>
        </p:nvSpPr>
        <p:spPr>
          <a:xfrm>
            <a:off x="10493872" y="3155029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/>
          <p:nvPr/>
        </p:nvSpPr>
        <p:spPr>
          <a:xfrm>
            <a:off x="10227150" y="2608595"/>
            <a:ext cx="658404" cy="53060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2838729" y="2521544"/>
            <a:ext cx="1830253" cy="130231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/>
              <a:t>Q.1</a:t>
            </a:r>
            <a:endParaRPr lang="en-US" sz="7200"/>
          </a:p>
        </p:txBody>
      </p:sp>
      <p:sp>
        <p:nvSpPr>
          <p:cNvPr id="47" name="Rounded Rectangle 46"/>
          <p:cNvSpPr/>
          <p:nvPr/>
        </p:nvSpPr>
        <p:spPr>
          <a:xfrm>
            <a:off x="4959920" y="2519353"/>
            <a:ext cx="1830253" cy="13023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/>
              <a:t>Q.2</a:t>
            </a:r>
            <a:endParaRPr lang="en-US" sz="7200"/>
          </a:p>
        </p:txBody>
      </p:sp>
      <p:sp>
        <p:nvSpPr>
          <p:cNvPr id="48" name="Rounded Rectangle 47"/>
          <p:cNvSpPr/>
          <p:nvPr/>
        </p:nvSpPr>
        <p:spPr>
          <a:xfrm>
            <a:off x="7245926" y="2489179"/>
            <a:ext cx="1830253" cy="130231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/>
              <a:t>Q.3</a:t>
            </a:r>
            <a:endParaRPr lang="en-US" sz="7200"/>
          </a:p>
        </p:txBody>
      </p:sp>
      <p:sp>
        <p:nvSpPr>
          <p:cNvPr id="49" name="Rounded Rectangle 48"/>
          <p:cNvSpPr/>
          <p:nvPr/>
        </p:nvSpPr>
        <p:spPr>
          <a:xfrm>
            <a:off x="9499848" y="2476469"/>
            <a:ext cx="1830253" cy="1302314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/>
              <a:t>Q.4</a:t>
            </a:r>
            <a:endParaRPr lang="en-US" sz="7200"/>
          </a:p>
        </p:txBody>
      </p:sp>
      <p:sp>
        <p:nvSpPr>
          <p:cNvPr id="50" name="Rounded Rectangle 49"/>
          <p:cNvSpPr/>
          <p:nvPr/>
        </p:nvSpPr>
        <p:spPr>
          <a:xfrm>
            <a:off x="2838729" y="3964579"/>
            <a:ext cx="1830253" cy="1302314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/>
              <a:t>Q.5</a:t>
            </a:r>
            <a:endParaRPr lang="en-US" sz="7200"/>
          </a:p>
        </p:txBody>
      </p:sp>
      <p:sp>
        <p:nvSpPr>
          <p:cNvPr id="51" name="Rounded Rectangle 50"/>
          <p:cNvSpPr/>
          <p:nvPr/>
        </p:nvSpPr>
        <p:spPr>
          <a:xfrm>
            <a:off x="4944590" y="3950005"/>
            <a:ext cx="1830253" cy="13023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/>
              <a:t>Q.6</a:t>
            </a:r>
            <a:endParaRPr lang="en-US" sz="7200"/>
          </a:p>
        </p:txBody>
      </p:sp>
      <p:sp>
        <p:nvSpPr>
          <p:cNvPr id="52" name="Rounded Rectangle 51"/>
          <p:cNvSpPr/>
          <p:nvPr/>
        </p:nvSpPr>
        <p:spPr>
          <a:xfrm>
            <a:off x="7258303" y="3950005"/>
            <a:ext cx="1830253" cy="13023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/>
              <a:t>Q.7</a:t>
            </a:r>
            <a:endParaRPr lang="en-US" sz="7200"/>
          </a:p>
        </p:txBody>
      </p:sp>
      <p:sp>
        <p:nvSpPr>
          <p:cNvPr id="53" name="Rounded Rectangle 52"/>
          <p:cNvSpPr/>
          <p:nvPr/>
        </p:nvSpPr>
        <p:spPr>
          <a:xfrm>
            <a:off x="9557658" y="3978434"/>
            <a:ext cx="1830253" cy="130231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/>
              <a:t>Q.8</a:t>
            </a:r>
            <a:endParaRPr lang="en-US" sz="7200"/>
          </a:p>
        </p:txBody>
      </p:sp>
      <p:sp>
        <p:nvSpPr>
          <p:cNvPr id="63" name="Rounded Rectangle 62"/>
          <p:cNvSpPr/>
          <p:nvPr/>
        </p:nvSpPr>
        <p:spPr>
          <a:xfrm>
            <a:off x="1177637" y="5633046"/>
            <a:ext cx="10460182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Down Arrow 63"/>
          <p:cNvSpPr/>
          <p:nvPr/>
        </p:nvSpPr>
        <p:spPr>
          <a:xfrm>
            <a:off x="4047260" y="5713026"/>
            <a:ext cx="415636" cy="77585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/>
          <p:cNvSpPr/>
          <p:nvPr/>
        </p:nvSpPr>
        <p:spPr>
          <a:xfrm>
            <a:off x="7862405" y="5988065"/>
            <a:ext cx="889730" cy="5097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8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64" grpId="0" animBg="1"/>
      <p:bldP spid="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5832" y="3028950"/>
            <a:ext cx="7642389" cy="17402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The King is </a:t>
            </a:r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in the castle </a:t>
            </a:r>
          </a:p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with the Queen</a:t>
            </a:r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451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0110" y="5350201"/>
            <a:ext cx="12011890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castle </a:t>
            </a: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418" t="16210" r="3185" b="7618"/>
          <a:stretch/>
        </p:blipFill>
        <p:spPr>
          <a:xfrm>
            <a:off x="1444188" y="652030"/>
            <a:ext cx="8794321" cy="4260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163" y="5458026"/>
            <a:ext cx="26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King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4362" y="5476995"/>
            <a:ext cx="4322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Queen</a:t>
            </a:r>
            <a:endParaRPr lang="en-US" sz="4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1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1545" y="2817209"/>
            <a:ext cx="7642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Review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0110" y="5350201"/>
            <a:ext cx="12011890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castle </a:t>
            </a: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163" y="5458026"/>
            <a:ext cx="26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King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4362" y="5476995"/>
            <a:ext cx="4322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Prince</a:t>
            </a:r>
            <a:endParaRPr lang="en-US" sz="4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627" t="13280" r="5271" b="8790"/>
          <a:stretch/>
        </p:blipFill>
        <p:spPr>
          <a:xfrm>
            <a:off x="2356572" y="935183"/>
            <a:ext cx="7646410" cy="39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1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0110" y="5350201"/>
            <a:ext cx="12011890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castle </a:t>
            </a: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163" y="5458026"/>
            <a:ext cx="26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King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8107" y="5458026"/>
            <a:ext cx="4682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Princess</a:t>
            </a:r>
            <a:endParaRPr lang="en-US" sz="4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947" t="13525" r="4827" b="8700"/>
          <a:stretch/>
        </p:blipFill>
        <p:spPr>
          <a:xfrm>
            <a:off x="1958252" y="665016"/>
            <a:ext cx="8537746" cy="41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0110" y="5350201"/>
            <a:ext cx="12011890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 is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garden </a:t>
            </a: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110" y="5476994"/>
            <a:ext cx="289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Prince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4361" y="5476995"/>
            <a:ext cx="4752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Princess</a:t>
            </a:r>
            <a:endParaRPr lang="en-US" sz="4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79" t="8537" r="1147" b="10894"/>
          <a:stretch/>
        </p:blipFill>
        <p:spPr>
          <a:xfrm>
            <a:off x="1758147" y="966610"/>
            <a:ext cx="8258689" cy="39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5832" y="3028950"/>
            <a:ext cx="7642389" cy="17402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True</a:t>
            </a:r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or</a:t>
            </a:r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7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False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901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51003"/>
          <a:stretch/>
        </p:blipFill>
        <p:spPr bwMode="auto">
          <a:xfrm>
            <a:off x="180109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49906" r="-1594" b="1097"/>
          <a:stretch/>
        </p:blipFill>
        <p:spPr bwMode="auto">
          <a:xfrm>
            <a:off x="9088581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951018" y="1799749"/>
            <a:ext cx="6788728" cy="3067051"/>
            <a:chOff x="2776067" y="1850571"/>
            <a:chExt cx="7032951" cy="33639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2050" t="6837" r="1757" b="11328"/>
            <a:stretch/>
          </p:blipFill>
          <p:spPr>
            <a:xfrm>
              <a:off x="2776067" y="1850571"/>
              <a:ext cx="7032951" cy="336393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560112" y="1858486"/>
              <a:ext cx="554687" cy="316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1960418" y="5205703"/>
            <a:ext cx="8769928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King is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garden.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51003"/>
          <a:stretch/>
        </p:blipFill>
        <p:spPr bwMode="auto">
          <a:xfrm>
            <a:off x="180109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49906" r="-1594" b="1097"/>
          <a:stretch/>
        </p:blipFill>
        <p:spPr bwMode="auto">
          <a:xfrm>
            <a:off x="9088581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085110" y="5537438"/>
            <a:ext cx="8769928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Queen is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castle.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25763" y="1377265"/>
            <a:ext cx="7088622" cy="3828438"/>
            <a:chOff x="3050453" y="1592154"/>
            <a:chExt cx="7088622" cy="38284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9186" t="6836" r="4173" b="9961"/>
            <a:stretch/>
          </p:blipFill>
          <p:spPr>
            <a:xfrm>
              <a:off x="3050453" y="1593274"/>
              <a:ext cx="7088622" cy="3827318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3476986" y="1592154"/>
              <a:ext cx="478870" cy="323487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630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51003"/>
          <a:stretch/>
        </p:blipFill>
        <p:spPr bwMode="auto">
          <a:xfrm>
            <a:off x="180109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49906" r="-1594" b="1097"/>
          <a:stretch/>
        </p:blipFill>
        <p:spPr bwMode="auto">
          <a:xfrm>
            <a:off x="9088581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10834" y="5486400"/>
            <a:ext cx="12011891" cy="93575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Prince is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garden </a:t>
            </a: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Queen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64873" y="1851246"/>
            <a:ext cx="7031871" cy="3358064"/>
            <a:chOff x="2964873" y="1851246"/>
            <a:chExt cx="7031871" cy="33580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3179" t="8537" r="1147" b="10894"/>
            <a:stretch/>
          </p:blipFill>
          <p:spPr>
            <a:xfrm>
              <a:off x="2964873" y="1879973"/>
              <a:ext cx="7031871" cy="3329337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662851" y="1851246"/>
              <a:ext cx="478870" cy="323487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375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51003"/>
          <a:stretch/>
        </p:blipFill>
        <p:spPr bwMode="auto">
          <a:xfrm>
            <a:off x="180109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49906" r="-1594" b="1097"/>
          <a:stretch/>
        </p:blipFill>
        <p:spPr bwMode="auto">
          <a:xfrm>
            <a:off x="9088581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085110" y="5537438"/>
            <a:ext cx="8769928" cy="104665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Princess is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garden.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64872" y="1966914"/>
            <a:ext cx="6885709" cy="3290865"/>
            <a:chOff x="2295586" y="1678430"/>
            <a:chExt cx="7651978" cy="37871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501" t="6250" r="1098" b="8008"/>
            <a:stretch/>
          </p:blipFill>
          <p:spPr>
            <a:xfrm>
              <a:off x="2295586" y="1678430"/>
              <a:ext cx="7651978" cy="3787168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27603" y="1678430"/>
              <a:ext cx="554687" cy="31667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319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b="51003"/>
          <a:stretch/>
        </p:blipFill>
        <p:spPr bwMode="auto">
          <a:xfrm>
            <a:off x="180109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참 또는 거짓을 나타내는 표시 로열티 무료 사진, 그림, 이미지 그리고 스톡포토그래피. Image 9415880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49906" r="-1594" b="1097"/>
          <a:stretch/>
        </p:blipFill>
        <p:spPr bwMode="auto">
          <a:xfrm>
            <a:off x="9088581" y="0"/>
            <a:ext cx="3103419" cy="2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42913" y="5600700"/>
            <a:ext cx="11615738" cy="93575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Queen is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garden </a:t>
            </a:r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Princess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90" t="13725" r="1182" b="1875"/>
          <a:stretch/>
        </p:blipFill>
        <p:spPr>
          <a:xfrm>
            <a:off x="3283528" y="1758052"/>
            <a:ext cx="6958013" cy="34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6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12" r="125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951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9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7236" y="5301915"/>
            <a:ext cx="3897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76" y="471055"/>
            <a:ext cx="5086351" cy="462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kcaste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6326" y="727363"/>
            <a:ext cx="810491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578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2340" y="5145624"/>
            <a:ext cx="4315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princess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52" y="485019"/>
            <a:ext cx="5043055" cy="449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kpriml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0399" y="602673"/>
            <a:ext cx="810490" cy="8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18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38512" y="5228752"/>
            <a:ext cx="4315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5209309" cy="457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kpriml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7382" y="588819"/>
            <a:ext cx="858982" cy="8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0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8380" y="5176797"/>
            <a:ext cx="4315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queen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4" y="457200"/>
            <a:ext cx="4937805" cy="470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kquart015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2691" y="644236"/>
            <a:ext cx="935182" cy="9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0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86392" y="5395006"/>
            <a:ext cx="4315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28" y="651556"/>
            <a:ext cx="5430983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kkindl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7273" y="651556"/>
            <a:ext cx="872836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0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"/>
            <a:ext cx="12192000" cy="6854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38512" y="5228752"/>
            <a:ext cx="4315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garden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55" y="1316181"/>
            <a:ext cx="7121236" cy="362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kganja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0345" y="706581"/>
            <a:ext cx="879764" cy="8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244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1553</TotalTime>
  <Words>317</Words>
  <Application>Microsoft Office PowerPoint</Application>
  <PresentationFormat>Widescreen</PresentationFormat>
  <Paragraphs>124</Paragraphs>
  <Slides>39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128</cp:revision>
  <dcterms:created xsi:type="dcterms:W3CDTF">2021-10-01T13:36:41Z</dcterms:created>
  <dcterms:modified xsi:type="dcterms:W3CDTF">2022-02-07T23:07:31Z</dcterms:modified>
</cp:coreProperties>
</file>