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7" r:id="rId3"/>
    <p:sldId id="258" r:id="rId4"/>
    <p:sldId id="261" r:id="rId5"/>
    <p:sldId id="313" r:id="rId6"/>
    <p:sldId id="314" r:id="rId7"/>
    <p:sldId id="285" r:id="rId8"/>
    <p:sldId id="286" r:id="rId9"/>
    <p:sldId id="312" r:id="rId10"/>
    <p:sldId id="295" r:id="rId11"/>
    <p:sldId id="296" r:id="rId12"/>
    <p:sldId id="297" r:id="rId13"/>
    <p:sldId id="298" r:id="rId14"/>
    <p:sldId id="302" r:id="rId15"/>
    <p:sldId id="303" r:id="rId16"/>
    <p:sldId id="304" r:id="rId17"/>
    <p:sldId id="306" r:id="rId18"/>
    <p:sldId id="307" r:id="rId19"/>
    <p:sldId id="31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2B7F4-9A9C-4A4A-84F1-FF182B8CE32C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A5025-087C-47EF-B0B2-9DA1182DCF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365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91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09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976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838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830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809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48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747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47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863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33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324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819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349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23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4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8792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21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27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34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718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76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783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60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01337" y="4953790"/>
            <a:ext cx="10528663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our </a:t>
            </a:r>
            <a:r>
              <a:rPr kumimoji="0" lang="en-US" sz="8000" b="1" i="0" u="none" strike="noStrike" kern="1200" cap="none" spc="0" normalizeH="0" baseline="0" noProof="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class</a:t>
            </a:r>
            <a:r>
              <a:rPr kumimoji="0" lang="vi-VN" sz="8000" b="1" i="0" u="none" strike="noStrike" kern="1200" cap="none" spc="0" normalizeH="0" baseline="0" noProof="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1A3</a:t>
            </a:r>
            <a:endParaRPr kumimoji="0" lang="en-US" sz="8000" b="1" i="0" u="none" strike="noStrike" kern="1200" cap="none" spc="0" normalizeH="0" baseline="0" noProof="0" dirty="0" smtClean="0">
              <a:ln w="95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2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817" y="104502"/>
            <a:ext cx="7215363" cy="55647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5099" y="5277394"/>
            <a:ext cx="5494009" cy="9405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horse.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489818" y="104502"/>
            <a:ext cx="3541226" cy="2860766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8031044" y="104502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8031044" y="2886890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489818" y="2886890"/>
            <a:ext cx="3541226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432" y="104502"/>
            <a:ext cx="2957264" cy="35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6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028" y="918076"/>
            <a:ext cx="2636929" cy="41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4591000" y="5487474"/>
            <a:ext cx="5552951" cy="1043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penguin.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347320" y="182880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347319" y="2860764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432" y="104502"/>
            <a:ext cx="2957264" cy="3531061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8031044" y="2886890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8031044" y="104502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4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 animBg="1"/>
      <p:bldP spid="9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256" y="104501"/>
            <a:ext cx="7393576" cy="556477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436414" y="5265404"/>
            <a:ext cx="5447258" cy="1043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fish.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4334256" y="104502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8031044" y="104502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8031044" y="2886890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4334256" y="2886890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432" y="104502"/>
            <a:ext cx="2957264" cy="35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98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12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65745" y="297578"/>
            <a:ext cx="722614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65756" y="326625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fish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elephant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penguin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405136" y="511939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horse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73679" y="1085966"/>
            <a:ext cx="3128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…..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6426" y="510926"/>
            <a:ext cx="3401081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778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28799" y="155489"/>
            <a:ext cx="7887855" cy="2766230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horse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bee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elephant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fish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81680" y="1014064"/>
            <a:ext cx="32585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…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0927" y="383286"/>
            <a:ext cx="3453687" cy="23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99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6870" y="-8906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380939" y="860551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6182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elephant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penguin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horse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lion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84582" y="316627"/>
            <a:ext cx="7767781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 rot="1058173">
            <a:off x="5473323" y="520876"/>
            <a:ext cx="1236533" cy="6793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96080" y="1048600"/>
            <a:ext cx="32585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an …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48223" y="483862"/>
            <a:ext cx="3668203" cy="21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955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52822" y="288076"/>
            <a:ext cx="6973335" cy="2490420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C.penguin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horse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dog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fish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-3068805" y="135221"/>
            <a:ext cx="2595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tìm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495" y="1080312"/>
            <a:ext cx="32585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…..</a:t>
            </a:r>
            <a:endParaRPr lang="vi-VN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85112" y="394167"/>
            <a:ext cx="1750359" cy="2244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3644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37" y="7621008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09" y="7029981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347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0B0F7E-2248-4C6F-8982-88BA2E60E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4053" y="152655"/>
            <a:ext cx="5489684" cy="63958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6732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Bài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1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3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Học</a:t>
            </a:r>
            <a:r>
              <a:rPr lang="en-US" sz="5400" b="1" noProof="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5400" b="1" noProof="0" dirty="0" err="1" smtClean="0">
                <a:solidFill>
                  <a:prstClr val="white"/>
                </a:solidFill>
                <a:latin typeface="+mj-lt"/>
              </a:rPr>
              <a:t>từ</a:t>
            </a:r>
            <a:r>
              <a:rPr lang="en-US" sz="5400" b="1" noProof="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5400" b="1" noProof="0" dirty="0" err="1" smtClean="0">
                <a:solidFill>
                  <a:prstClr val="white"/>
                </a:solidFill>
                <a:latin typeface="+mj-lt"/>
              </a:rPr>
              <a:t>vựng</a:t>
            </a:r>
            <a:r>
              <a:rPr lang="en-US" sz="5400" b="1" noProof="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5400" b="1" noProof="0" dirty="0" err="1" smtClean="0">
                <a:solidFill>
                  <a:prstClr val="white"/>
                </a:solidFill>
                <a:latin typeface="+mj-lt"/>
              </a:rPr>
              <a:t>về</a:t>
            </a:r>
            <a:r>
              <a:rPr lang="en-US" sz="5400" b="1" noProof="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5400" b="1" noProof="0" dirty="0" err="1" smtClean="0">
                <a:solidFill>
                  <a:prstClr val="white"/>
                </a:solidFill>
                <a:latin typeface="+mj-lt"/>
              </a:rPr>
              <a:t>chủ</a:t>
            </a:r>
            <a:r>
              <a:rPr lang="en-US" sz="5400" b="1" noProof="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5400" b="1" noProof="0" dirty="0" err="1" smtClean="0">
                <a:solidFill>
                  <a:prstClr val="white"/>
                </a:solidFill>
                <a:latin typeface="+mj-lt"/>
              </a:rPr>
              <a:t>đề</a:t>
            </a:r>
            <a:r>
              <a:rPr lang="en-US" sz="5400" b="1" noProof="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5400" b="1" noProof="0" dirty="0" err="1" smtClean="0">
                <a:solidFill>
                  <a:prstClr val="white"/>
                </a:solidFill>
                <a:latin typeface="+mj-lt"/>
              </a:rPr>
              <a:t>động</a:t>
            </a:r>
            <a:r>
              <a:rPr lang="en-US" sz="5400" b="1" noProof="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5400" b="1" noProof="0" dirty="0" err="1" smtClean="0">
                <a:solidFill>
                  <a:prstClr val="white"/>
                </a:solidFill>
                <a:latin typeface="+mj-lt"/>
              </a:rPr>
              <a:t>vật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42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52462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65715" y="5430982"/>
            <a:ext cx="6201558" cy="114574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7200" b="1" dirty="0" smtClean="0">
                <a:latin typeface=".VnTime" panose="020B7200000000000000" pitchFamily="34" charset="0"/>
              </a:rPr>
              <a:t>  It’s </a:t>
            </a:r>
            <a:r>
              <a:rPr lang="en-US" sz="7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a horse.</a:t>
            </a:r>
            <a:endParaRPr lang="en-US" sz="72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03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43" y="5292436"/>
            <a:ext cx="7382493" cy="11360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600" b="1" dirty="0" smtClean="0">
                <a:latin typeface=".VnTime" panose="020B7200000000000000" pitchFamily="34" charset="0"/>
              </a:rPr>
              <a:t>   It’s </a:t>
            </a:r>
            <a:r>
              <a:rPr lang="en-US" sz="66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an elephant.</a:t>
            </a:r>
            <a:endParaRPr lang="en-US" sz="66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74" y="0"/>
            <a:ext cx="8931562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2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972039" y="5597236"/>
            <a:ext cx="5931681" cy="9595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It’s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penguin</a:t>
            </a:r>
            <a:r>
              <a:rPr kumimoji="0" lang="en-US" sz="60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5531" y="0"/>
            <a:ext cx="4794069" cy="55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2865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45436" y="5419857"/>
            <a:ext cx="5745981" cy="1043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n-US" sz="7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fish.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sh cartoon style isolated 2174077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2327" y="83128"/>
            <a:ext cx="9286922" cy="50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92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30862" y="3110822"/>
            <a:ext cx="2147683" cy="611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orse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86459" y="2987241"/>
            <a:ext cx="3018843" cy="611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lephant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95283" y="5908263"/>
            <a:ext cx="3018843" cy="731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enguin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880421" y="5937345"/>
            <a:ext cx="3018843" cy="731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473" y="79896"/>
            <a:ext cx="4137790" cy="2871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6074" y="0"/>
            <a:ext cx="5337706" cy="2943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317" y="3855367"/>
            <a:ext cx="3921049" cy="201069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5292" y="3814354"/>
            <a:ext cx="2037806" cy="199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6676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491" y="245185"/>
            <a:ext cx="7393576" cy="55647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72521" y="5383349"/>
            <a:ext cx="6299011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an elephant.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3759491" y="245185"/>
            <a:ext cx="3696788" cy="278238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smtClean="0">
                <a:latin typeface="+mj-lt"/>
              </a:rPr>
              <a:t>1</a:t>
            </a:r>
            <a:endParaRPr lang="en-US" sz="8000" dirty="0">
              <a:latin typeface="+mj-lt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7433346" y="245185"/>
            <a:ext cx="3696788" cy="2782388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2</a:t>
            </a:r>
            <a:endParaRPr lang="en-US" sz="7200" dirty="0">
              <a:latin typeface="+mj-lt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7456279" y="3027573"/>
            <a:ext cx="3696788" cy="278238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4</a:t>
            </a:r>
            <a:endParaRPr lang="en-US" sz="7200" dirty="0">
              <a:latin typeface="+mj-lt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3759491" y="3027573"/>
            <a:ext cx="3696788" cy="2782388"/>
          </a:xfrm>
          <a:prstGeom prst="flowChart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latin typeface="+mj-lt"/>
              </a:rPr>
              <a:t>3</a:t>
            </a:r>
            <a:endParaRPr lang="en-US" sz="72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02" y="-1"/>
            <a:ext cx="2957264" cy="35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6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137</Words>
  <Application>Microsoft Office PowerPoint</Application>
  <PresentationFormat>Custom</PresentationFormat>
  <Paragraphs>53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1_Office Theme</vt:lpstr>
      <vt:lpstr>2_Office Theme</vt:lpstr>
      <vt:lpstr>Slide 1</vt:lpstr>
      <vt:lpstr>Slide 2</vt:lpstr>
      <vt:lpstr>Slide 3</vt:lpstr>
      <vt:lpstr>  It’s a horse.</vt:lpstr>
      <vt:lpstr>   It’s an elephant.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MaiPC</dc:creator>
  <cp:lastModifiedBy>Windows User</cp:lastModifiedBy>
  <cp:revision>25</cp:revision>
  <dcterms:created xsi:type="dcterms:W3CDTF">2022-01-10T06:14:11Z</dcterms:created>
  <dcterms:modified xsi:type="dcterms:W3CDTF">2022-03-16T12:35:44Z</dcterms:modified>
</cp:coreProperties>
</file>