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7" r:id="rId3"/>
    <p:sldId id="258" r:id="rId4"/>
    <p:sldId id="261" r:id="rId5"/>
    <p:sldId id="284" r:id="rId6"/>
    <p:sldId id="283" r:id="rId7"/>
    <p:sldId id="285" r:id="rId8"/>
    <p:sldId id="286" r:id="rId9"/>
    <p:sldId id="281" r:id="rId10"/>
    <p:sldId id="287" r:id="rId11"/>
    <p:sldId id="312" r:id="rId12"/>
    <p:sldId id="295" r:id="rId13"/>
    <p:sldId id="297" r:id="rId14"/>
    <p:sldId id="296" r:id="rId15"/>
    <p:sldId id="298" r:id="rId16"/>
    <p:sldId id="299" r:id="rId17"/>
    <p:sldId id="300" r:id="rId18"/>
    <p:sldId id="302" r:id="rId19"/>
    <p:sldId id="303" r:id="rId20"/>
    <p:sldId id="304" r:id="rId21"/>
    <p:sldId id="306" r:id="rId22"/>
    <p:sldId id="307" r:id="rId23"/>
    <p:sldId id="305" r:id="rId24"/>
    <p:sldId id="308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2B7F4-9A9C-4A4A-84F1-FF182B8CE3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A5025-087C-47EF-B0B2-9DA1182DC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65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9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09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97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838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83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809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48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74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47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863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33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324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819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349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23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4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79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21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27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34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7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76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783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6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 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14845" y="4197946"/>
            <a:ext cx="9849394" cy="20460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Welcome to our </a:t>
            </a:r>
            <a:r>
              <a:rPr kumimoji="0" lang="en-US" sz="80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</a:t>
            </a:r>
            <a:endParaRPr lang="en-US" sz="8000" b="1" dirty="0" smtClean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1A3</a:t>
            </a:r>
            <a:endParaRPr kumimoji="0" lang="en-US" sz="80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2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504" y="263503"/>
            <a:ext cx="3136168" cy="2192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243" y="119628"/>
            <a:ext cx="2934004" cy="2480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3258" y="420258"/>
            <a:ext cx="3150880" cy="1939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504" y="3695643"/>
            <a:ext cx="3024437" cy="1803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927" y="3498384"/>
            <a:ext cx="1976924" cy="2198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9334" y="3693092"/>
            <a:ext cx="2715821" cy="200363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5166" y="2560687"/>
            <a:ext cx="3018843" cy="731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desk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75404" y="2560687"/>
            <a:ext cx="3018843" cy="731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door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11818" y="2545619"/>
            <a:ext cx="3018843" cy="731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bed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6504" y="5902995"/>
            <a:ext cx="3018843" cy="731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table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75403" y="5902995"/>
            <a:ext cx="3018843" cy="731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dog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44302" y="5882876"/>
            <a:ext cx="3018843" cy="731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chair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7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491" y="591706"/>
            <a:ext cx="6998984" cy="4174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778872" y="5496452"/>
            <a:ext cx="5494562" cy="10480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table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759491" y="245185"/>
            <a:ext cx="3696788" cy="278238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latin typeface="+mj-lt"/>
              </a:rPr>
              <a:t>1</a:t>
            </a:r>
            <a:endParaRPr lang="en-US" sz="8000" dirty="0">
              <a:latin typeface="+mj-lt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456279" y="245185"/>
            <a:ext cx="3696788" cy="278238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2</a:t>
            </a:r>
            <a:endParaRPr lang="en-US" sz="7200" dirty="0">
              <a:latin typeface="+mj-lt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7456279" y="3027573"/>
            <a:ext cx="3696788" cy="278238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4</a:t>
            </a:r>
            <a:endParaRPr lang="en-US" sz="7200" dirty="0">
              <a:latin typeface="+mj-lt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759491" y="3027573"/>
            <a:ext cx="3696788" cy="27823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3</a:t>
            </a:r>
            <a:endParaRPr lang="en-US" sz="7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02" y="-1"/>
            <a:ext cx="2957264" cy="35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6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770" y="372634"/>
            <a:ext cx="4097088" cy="455595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43468" y="5382970"/>
            <a:ext cx="5552951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chair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334256" y="104502"/>
            <a:ext cx="3696788" cy="278238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latin typeface="+mj-lt"/>
              </a:rPr>
              <a:t>1</a:t>
            </a:r>
            <a:endParaRPr lang="en-US" sz="8000" dirty="0">
              <a:latin typeface="+mj-lt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8031044" y="104502"/>
            <a:ext cx="3696788" cy="278238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2</a:t>
            </a:r>
            <a:endParaRPr lang="en-US" sz="7200" dirty="0">
              <a:latin typeface="+mj-lt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8031044" y="2886890"/>
            <a:ext cx="3696788" cy="278238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4</a:t>
            </a:r>
            <a:endParaRPr lang="en-US" sz="7200" dirty="0">
              <a:latin typeface="+mj-lt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334256" y="2886890"/>
            <a:ext cx="3696788" cy="27823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3</a:t>
            </a:r>
            <a:endParaRPr lang="en-US" sz="7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32" y="104502"/>
            <a:ext cx="2957264" cy="35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4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405" y="383254"/>
            <a:ext cx="7168063" cy="441157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39602" y="5381897"/>
            <a:ext cx="5494009" cy="940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bed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334256" y="104502"/>
            <a:ext cx="3696788" cy="278238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latin typeface="+mj-lt"/>
              </a:rPr>
              <a:t>1</a:t>
            </a:r>
            <a:endParaRPr lang="en-US" sz="8000" dirty="0">
              <a:latin typeface="+mj-lt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8031044" y="104502"/>
            <a:ext cx="3696788" cy="278238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2</a:t>
            </a:r>
            <a:endParaRPr lang="en-US" sz="7200" dirty="0">
              <a:latin typeface="+mj-lt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8031044" y="2886890"/>
            <a:ext cx="3696788" cy="278238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4</a:t>
            </a:r>
            <a:endParaRPr lang="en-US" sz="7200" dirty="0">
              <a:latin typeface="+mj-lt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334256" y="2886890"/>
            <a:ext cx="3696788" cy="27823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3</a:t>
            </a:r>
            <a:endParaRPr lang="en-US" sz="7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32" y="104502"/>
            <a:ext cx="2957264" cy="35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6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3" y="577351"/>
            <a:ext cx="6962775" cy="48672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45420" y="5382970"/>
            <a:ext cx="5447258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desk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334256" y="104502"/>
            <a:ext cx="3696788" cy="278238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latin typeface="+mj-lt"/>
              </a:rPr>
              <a:t>1</a:t>
            </a:r>
            <a:endParaRPr lang="en-US" sz="8000" dirty="0">
              <a:latin typeface="+mj-lt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8031044" y="104502"/>
            <a:ext cx="3696788" cy="278238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2</a:t>
            </a:r>
            <a:endParaRPr lang="en-US" sz="7200" dirty="0">
              <a:latin typeface="+mj-lt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8031044" y="2886890"/>
            <a:ext cx="3696788" cy="278238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4</a:t>
            </a:r>
            <a:endParaRPr lang="en-US" sz="7200" dirty="0">
              <a:latin typeface="+mj-lt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334256" y="2886890"/>
            <a:ext cx="3696788" cy="27823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3</a:t>
            </a:r>
            <a:endParaRPr lang="en-US" sz="7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32" y="104502"/>
            <a:ext cx="2957264" cy="35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98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659" y="595984"/>
            <a:ext cx="5449060" cy="40201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49213" y="5382970"/>
            <a:ext cx="5192003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334256" y="104502"/>
            <a:ext cx="3696788" cy="278238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latin typeface="+mj-lt"/>
              </a:rPr>
              <a:t>1</a:t>
            </a:r>
            <a:endParaRPr lang="en-US" sz="8000" dirty="0">
              <a:latin typeface="+mj-lt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8031044" y="104502"/>
            <a:ext cx="3696788" cy="278238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2</a:t>
            </a:r>
            <a:endParaRPr lang="en-US" sz="7200" dirty="0">
              <a:latin typeface="+mj-lt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8031044" y="2886890"/>
            <a:ext cx="3696788" cy="278238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4</a:t>
            </a:r>
            <a:endParaRPr lang="en-US" sz="7200" dirty="0">
              <a:latin typeface="+mj-lt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334256" y="2886890"/>
            <a:ext cx="3696788" cy="27823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3</a:t>
            </a:r>
            <a:endParaRPr lang="en-US" sz="7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32" y="104502"/>
            <a:ext cx="2957264" cy="35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7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5598" y="589708"/>
            <a:ext cx="5035725" cy="425661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39955" y="5382969"/>
            <a:ext cx="5336382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door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334256" y="104502"/>
            <a:ext cx="3696788" cy="278238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latin typeface="+mj-lt"/>
              </a:rPr>
              <a:t>1</a:t>
            </a:r>
            <a:endParaRPr lang="en-US" sz="8000" dirty="0">
              <a:latin typeface="+mj-lt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8031044" y="104502"/>
            <a:ext cx="3696788" cy="278238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2</a:t>
            </a:r>
            <a:endParaRPr lang="en-US" sz="7200" dirty="0">
              <a:latin typeface="+mj-lt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8031044" y="2886890"/>
            <a:ext cx="3696788" cy="278238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4</a:t>
            </a:r>
            <a:endParaRPr lang="en-US" sz="7200" dirty="0">
              <a:latin typeface="+mj-lt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334256" y="2886890"/>
            <a:ext cx="3696788" cy="27823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atin typeface="+mj-lt"/>
              </a:rPr>
              <a:t>3</a:t>
            </a:r>
            <a:endParaRPr lang="en-US" sz="7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32" y="104502"/>
            <a:ext cx="2957264" cy="35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0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84450" y="623343"/>
            <a:ext cx="2692264" cy="269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sPham"/>
          <p:cNvSpPr/>
          <p:nvPr/>
        </p:nvSpPr>
        <p:spPr>
          <a:xfrm>
            <a:off x="5446198" y="7621009"/>
            <a:ext cx="1796431" cy="695675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50800">
                    <a:srgbClr val="0070C0"/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PLAY</a:t>
            </a: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880" y="5203686"/>
            <a:ext cx="2036240" cy="93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756" y="3315607"/>
            <a:ext cx="9504488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12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1.48148E-6 L 0.27045 -0.002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19685" y="297578"/>
            <a:ext cx="6172200" cy="2480917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470343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6157" y="7174358"/>
            <a:ext cx="3281362" cy="328136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265756" y="3266251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dog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65756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bee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8274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bird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405136" y="511939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butterfly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19" name="Heart 18"/>
          <p:cNvSpPr/>
          <p:nvPr/>
        </p:nvSpPr>
        <p:spPr>
          <a:xfrm>
            <a:off x="-1529071" y="350940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96080" y="1048600"/>
            <a:ext cx="3258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a…</a:t>
            </a:r>
            <a:endParaRPr lang="vi-VN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4601" y="621213"/>
            <a:ext cx="2246154" cy="16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78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823064" y="155489"/>
            <a:ext cx="6172200" cy="2766230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470343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6157" y="7174358"/>
            <a:ext cx="3281362" cy="3281362"/>
          </a:xfrm>
          <a:prstGeom prst="rect">
            <a:avLst/>
          </a:prstGeom>
        </p:spPr>
      </p:pic>
      <p:sp>
        <p:nvSpPr>
          <p:cNvPr id="26" name="1MsPham"/>
          <p:cNvSpPr/>
          <p:nvPr/>
        </p:nvSpPr>
        <p:spPr>
          <a:xfrm>
            <a:off x="8382743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door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65756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table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8274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doll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265756" y="338116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chair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18" name="Heart 17"/>
          <p:cNvSpPr/>
          <p:nvPr/>
        </p:nvSpPr>
        <p:spPr>
          <a:xfrm>
            <a:off x="12856973" y="5498195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96080" y="1048600"/>
            <a:ext cx="3258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a…</a:t>
            </a:r>
            <a:endParaRPr lang="vi-VN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4601" y="673498"/>
            <a:ext cx="2185197" cy="18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9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0B0F7E-2248-4C6F-8982-88BA2E60E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053" y="152655"/>
            <a:ext cx="5489684" cy="63958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732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501711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836182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desk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65756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Nice to meet you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222384" y="3410569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Bye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382743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bed 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18" name="Heart 17"/>
          <p:cNvSpPr/>
          <p:nvPr/>
        </p:nvSpPr>
        <p:spPr>
          <a:xfrm>
            <a:off x="12597541" y="3673535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19685" y="316627"/>
            <a:ext cx="6172200" cy="2480917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1058173">
            <a:off x="5473323" y="520876"/>
            <a:ext cx="1236533" cy="679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96080" y="1048600"/>
            <a:ext cx="3258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a…</a:t>
            </a:r>
            <a:endParaRPr lang="vi-VN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0972" y="747107"/>
            <a:ext cx="2635434" cy="18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55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19685" y="297578"/>
            <a:ext cx="6172200" cy="2480917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501711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6157" y="7174358"/>
            <a:ext cx="3281362" cy="328136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241671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bed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41671" y="3396682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desk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8274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dog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382743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princess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2" name="Heart 1"/>
          <p:cNvSpPr/>
          <p:nvPr/>
        </p:nvSpPr>
        <p:spPr>
          <a:xfrm>
            <a:off x="571500" y="817245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81700" y="762000"/>
            <a:ext cx="1028700" cy="146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3068805" y="135221"/>
            <a:ext cx="2595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tìm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58299" y="715924"/>
            <a:ext cx="2671583" cy="16442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96080" y="1048600"/>
            <a:ext cx="3258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a…</a:t>
            </a:r>
            <a:endParaRPr lang="vi-VN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44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897746" y="167426"/>
            <a:ext cx="6462273" cy="2974650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470343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6157" y="7174358"/>
            <a:ext cx="3281362" cy="328136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200107" y="3399215"/>
            <a:ext cx="3589342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chair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65756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king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8274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queen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382743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table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19" name="Heart 18"/>
          <p:cNvSpPr/>
          <p:nvPr/>
        </p:nvSpPr>
        <p:spPr>
          <a:xfrm>
            <a:off x="-1529071" y="350940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96080" y="1048600"/>
            <a:ext cx="3258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a…</a:t>
            </a:r>
            <a:endParaRPr lang="vi-VN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6748" y="434059"/>
            <a:ext cx="2199839" cy="24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7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19685" y="297578"/>
            <a:ext cx="6172200" cy="2480917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501711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6157" y="7174358"/>
            <a:ext cx="3281362" cy="328136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241671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table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165908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-1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desk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8274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chair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382743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-1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bed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2" name="Heart 1"/>
          <p:cNvSpPr/>
          <p:nvPr/>
        </p:nvSpPr>
        <p:spPr>
          <a:xfrm>
            <a:off x="571500" y="817245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81700" y="762000"/>
            <a:ext cx="1028700" cy="146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96080" y="1048600"/>
            <a:ext cx="3258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a…</a:t>
            </a:r>
            <a:endParaRPr lang="vi-VN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48236" y="831787"/>
            <a:ext cx="2522928" cy="1504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366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825"/>
          <a:stretch/>
        </p:blipFill>
        <p:spPr>
          <a:xfrm>
            <a:off x="-122459" y="0"/>
            <a:ext cx="12436918" cy="68579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84450" y="623343"/>
            <a:ext cx="2692264" cy="269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sPham"/>
          <p:cNvSpPr/>
          <p:nvPr/>
        </p:nvSpPr>
        <p:spPr>
          <a:xfrm>
            <a:off x="5320737" y="7621008"/>
            <a:ext cx="1796431" cy="695675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50800">
                    <a:srgbClr val="0070C0"/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EXIT</a:t>
            </a: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109" y="7029981"/>
            <a:ext cx="2036240" cy="938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260" y="4090216"/>
            <a:ext cx="7074083" cy="1082578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4831" y="5136709"/>
            <a:ext cx="2042337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47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1.48148E-6 L 0.27045 -0.002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9" y="2351313"/>
            <a:ext cx="11900262" cy="1606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Bài </a:t>
            </a:r>
            <a:r>
              <a:rPr lang="en-US" sz="5400" b="1" dirty="0" smtClean="0">
                <a:solidFill>
                  <a:prstClr val="white"/>
                </a:solidFill>
                <a:latin typeface="+mj-lt"/>
              </a:rPr>
              <a:t>12</a:t>
            </a: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: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Học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cách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diễn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đạt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“This </a:t>
            </a:r>
            <a:r>
              <a:rPr lang="en-US" sz="5400" b="1" noProof="0" dirty="0" smtClean="0">
                <a:solidFill>
                  <a:prstClr val="white"/>
                </a:solidFill>
                <a:latin typeface="+mj-lt"/>
              </a:rPr>
              <a:t>is…”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424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1000" r="1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76041" y="5047204"/>
            <a:ext cx="5447258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desk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13669" y="5087503"/>
            <a:ext cx="5336382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door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79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70" y="357128"/>
            <a:ext cx="7168063" cy="44115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14859" y="4553566"/>
            <a:ext cx="5447258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bed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6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24" y="521367"/>
            <a:ext cx="7810500" cy="4658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321357" y="5062673"/>
            <a:ext cx="5447258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table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2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9000" r="10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23605" y="5421981"/>
            <a:ext cx="5192003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682" y="529389"/>
            <a:ext cx="4097088" cy="455595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75479" y="5069626"/>
            <a:ext cx="5552951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chair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1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215</Words>
  <Application>Microsoft Office PowerPoint</Application>
  <PresentationFormat>Custom</PresentationFormat>
  <Paragraphs>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MaiPC</dc:creator>
  <cp:lastModifiedBy>Windows User</cp:lastModifiedBy>
  <cp:revision>37</cp:revision>
  <dcterms:created xsi:type="dcterms:W3CDTF">2022-01-10T06:14:11Z</dcterms:created>
  <dcterms:modified xsi:type="dcterms:W3CDTF">2022-03-02T16:00:55Z</dcterms:modified>
</cp:coreProperties>
</file>