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59" r:id="rId5"/>
    <p:sldId id="258" r:id="rId6"/>
    <p:sldId id="263" r:id="rId7"/>
    <p:sldId id="264" r:id="rId8"/>
    <p:sldId id="260" r:id="rId9"/>
    <p:sldId id="261" r:id="rId10"/>
    <p:sldId id="286" r:id="rId11"/>
    <p:sldId id="284" r:id="rId12"/>
    <p:sldId id="283" r:id="rId13"/>
    <p:sldId id="281" r:id="rId14"/>
    <p:sldId id="285" r:id="rId15"/>
    <p:sldId id="295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B7F4-9A9C-4A4A-84F1-FF182B8CE32C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A5025-087C-47EF-B0B2-9DA1182DC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6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0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97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3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3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80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48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74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47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86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3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24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81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49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2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495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613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51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259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19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0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03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8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538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48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7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9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21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7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4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7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6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783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3AF4A-BB17-44C5-BC8F-2F4473E644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3CCE0-B618-42DC-AF53-112B55995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3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audio" Target="Feeding%20Frenzy%20Shark%20King%20without%20losing%20any%20lives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1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28.gif"/><Relationship Id="rId12" Type="http://schemas.openxmlformats.org/officeDocument/2006/relationships/image" Target="../media/image31.gif"/><Relationship Id="rId17" Type="http://schemas.openxmlformats.org/officeDocument/2006/relationships/image" Target="../media/image21.png"/><Relationship Id="rId2" Type="http://schemas.openxmlformats.org/officeDocument/2006/relationships/image" Target="../media/image25.jpeg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30.gif"/><Relationship Id="rId4" Type="http://schemas.openxmlformats.org/officeDocument/2006/relationships/slide" Target="slide19.xml"/><Relationship Id="rId9" Type="http://schemas.openxmlformats.org/officeDocument/2006/relationships/slide" Target="slide16.xml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1.png"/><Relationship Id="rId4" Type="http://schemas.openxmlformats.org/officeDocument/2006/relationships/audio" Target="../media/audio4.wav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3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6" y="4953790"/>
            <a:ext cx="7409822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Welcome to our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2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84344" y="5632018"/>
            <a:ext cx="3961995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d- door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79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9000" r="10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84344" y="5632018"/>
            <a:ext cx="3961995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d- dog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4000" r="1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63310" y="5617950"/>
            <a:ext cx="3961995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 d- doll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0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4088" y="4677248"/>
            <a:ext cx="2523111" cy="182906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23753" y="518253"/>
            <a:ext cx="2968247" cy="697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 d- desk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8720" y="4754880"/>
            <a:ext cx="3554936" cy="1998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9153" y="4563903"/>
            <a:ext cx="3554936" cy="1998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5495" y="4928359"/>
            <a:ext cx="3432149" cy="192964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23119" y="519754"/>
            <a:ext cx="2801436" cy="697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 d- dog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38983" y="501038"/>
            <a:ext cx="2852827" cy="697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 d- doll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6428" y="544887"/>
            <a:ext cx="2972897" cy="697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D- d- door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8672622">
            <a:off x="4663863" y="298171"/>
            <a:ext cx="194603" cy="5806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4078188">
            <a:off x="6661703" y="-1532135"/>
            <a:ext cx="199085" cy="906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6570" y="4293215"/>
            <a:ext cx="59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7980" y="4249822"/>
            <a:ext cx="59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367" y="4157232"/>
            <a:ext cx="59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8492" y="4157232"/>
            <a:ext cx="59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3" name="Down Arrow 22"/>
          <p:cNvSpPr/>
          <p:nvPr/>
        </p:nvSpPr>
        <p:spPr>
          <a:xfrm rot="2635955">
            <a:off x="6674038" y="603886"/>
            <a:ext cx="224671" cy="4807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8259488">
            <a:off x="7765671" y="-32556"/>
            <a:ext cx="227256" cy="5896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6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ADMIN\Desktop\875628f2c63ac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2" y="7938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867400"/>
            <a:ext cx="1028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-18542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87400"/>
            <a:ext cx="3429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40200"/>
            <a:ext cx="16716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0476" y="5003800"/>
            <a:ext cx="12239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Feeding Frenzy Shark King without losing any liv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34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9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0.00833 C -0.0908 -0.00555 -0.09201 -0.00802 -0.09965 -0.01142 C -0.11059 -0.00648 -0.10816 0.00247 -0.10937 0.02315 C -0.11875 0.01759 -0.1217 0.01204 -0.12743 -0.00154 C -0.13073 -0.01913 -0.12864 -0.02068 -0.13298 -0.00895 C -0.1342 -0.00216 -0.13611 0.00401 -0.13715 0.0108 C -0.13871 0.02037 -0.13993 0.04043 -0.13993 0.04043 C -0.14323 0.03673 -0.14635 0.03364 -0.14826 0.02809 C -0.15243 0.01667 -0.14583 0.02284 -0.15382 0.01821 C -0.1592 0.00864 -0.16007 0.00278 -0.16493 0.01574 C -0.1651 0.01698 -0.16632 0.03457 -0.16909 0.0355 C -0.17083 0.03611 -0.17205 0.0321 -0.17326 0.03056 C -0.17413 0.02716 -0.17396 0.02068 -0.17604 0.02068 C -0.17864 0.02068 -0.17951 0.02778 -0.18159 0.03056 C -0.18281 0.0321 -0.18437 0.0321 -0.18576 0.03303 C -0.19114 0.02346 -0.19236 0.01636 -0.19687 0.00587 C -0.19774 0.00988 -0.19913 0.01389 -0.19965 0.01821 C -0.20052 0.02469 -0.19965 0.03179 -0.20104 0.03796 C -0.20156 0.04043 -0.20173 0.03303 -0.20243 0.03056 C -0.20312 0.02778 -0.20434 0.02562 -0.20521 0.02315 C -0.20989 0.04815 -0.20277 0.00957 -0.20798 0.04043 C -0.20885 0.04537 -0.21076 0.05525 -0.21076 0.05525 C -0.21909 0.05154 -0.21458 0.05617 -0.21909 0.0429 C -0.22083 0.03796 -0.22465 0.02809 -0.22465 0.02809 C -0.22517 0.02469 -0.22482 0.01543 -0.22604 0.01821 C -0.2276 0.02161 -0.22968 0.04691 -0.23021 0.05278 C -0.23159 0.05031 -0.23333 0.04815 -0.23437 0.04537 C -0.23524 0.04321 -0.23455 0.03951 -0.23576 0.03796 C -0.23819 0.03488 -0.24409 0.03303 -0.24409 0.03303 C -0.24548 0.04568 -0.24409 0.05124 -0.25104 0.05525 C -0.25434 0.04661 -0.26146 0.03395 -0.26632 0.02809 C -0.271 0.0392 -0.27048 0.04661 -0.27465 0.05772 C -0.28455 0.04012 -0.27986 0.03858 -0.28854 0.05031 C -0.28906 0.05278 -0.28854 0.0571 -0.28993 0.05772 C -0.29479 0.05988 -0.29462 0.04537 -0.29548 0.0429 C -0.29687 0.03889 -0.29913 0.03642 -0.30104 0.03303 C -0.30243 0.03395 -0.30434 0.03333 -0.30521 0.0355 C -0.30642 0.03827 -0.30468 0.04445 -0.30659 0.04537 C -0.3085 0.0463 -0.3092 0.03982 -0.31076 0.03796 C -0.31198 0.03642 -0.31371 0.03642 -0.31493 0.0355 C -0.31753 0.04908 -0.32257 0.06358 -0.32743 0.075 C -0.33298 0.06512 -0.33507 0.05617 -0.34271 0.05278 C -0.34323 0.05617 -0.34357 0.05926 -0.34409 0.06266 C -0.34444 0.06512 -0.34409 0.07006 -0.34548 0.07006 C -0.34739 0.07006 -0.34826 0.06512 -0.34965 0.06266 C -0.35104 0.05 -0.34948 0.04229 -0.35659 0.03796 C -0.3585 0.04846 -0.35868 0.05803 -0.36215 0.06759 C -0.36493 0.06019 -0.36632 0.05278 -0.36909 0.04537 C -0.37048 0.04784 -0.37222 0.05 -0.37326 0.05278 C -0.37413 0.05494 -0.37326 0.06111 -0.37465 0.06019 C -0.38142 0.05556 -0.37882 0.0429 -0.38715 0.03796 C -0.39531 0.04753 -0.38819 0.03673 -0.39271 0.05278 C -0.39583 0.0642 -0.39948 0.07315 -0.40538 0.07994 C -0.41215 0.07068 -0.41493 0.05803 -0.41771 0.0429 C -0.42152 0.05309 -0.42326 0.0605 -0.42465 0.07253 C -0.42517 0.06914 -0.425 0.06543 -0.42604 0.06266 C -0.42691 0.06019 -0.42882 0.05587 -0.43021 0.05772 C -0.43246 0.06111 -0.43298 0.07253 -0.43298 0.07253 C -0.43385 0.06914 -0.43472 0.06574 -0.43576 0.06266 C -0.43663 0.06019 -0.43698 0.05432 -0.43854 0.05525 C -0.44184 0.0571 -0.44618 0.06914 -0.44826 0.075 C -0.45104 0.07161 -0.45416 0.06945 -0.45659 0.06512 C -0.45764 0.06327 -0.45659 0.05833 -0.45798 0.05772 C -0.45955 0.0571 -0.46076 0.06111 -0.46215 0.06266 C -0.46649 0.07438 -0.46788 0.08735 -0.47187 0.09969 C -0.47725 0.09321 -0.47882 0.08457 -0.48298 0.075 C -0.48385 0.0784 -0.48507 0.08148 -0.48576 0.08488 C -0.4868 0.08982 -0.48854 0.09969 -0.48854 0.09969 C -0.47812 0.1034 -0.47257 0.11482 -0.46788 0.13179 C -0.46701 0.13426 -0.46736 0.13735 -0.46632 0.1392 C -0.46232 0.1463 -0.45868 0.14691 -0.45382 0.14908 C -0.44826 0.16358 -0.45451 0.15 -0.44548 0.16142 C -0.43611 0.17346 -0.44097 0.17284 -0.42743 0.17624 C -0.39514 0.17099 -0.40555 0.18148 -0.39271 0.16636 C -0.38524 0.16883 -0.3776 0.16975 -0.37048 0.17377 C -0.36597 0.17624 -0.3625 0.18333 -0.35798 0.18611 C -0.35156 0.18519 -0.34479 0.18611 -0.33854 0.18364 C -0.33455 0.1821 -0.33159 0.17469 -0.32743 0.17377 C -0.32014 0.17222 -0.31267 0.17531 -0.30521 0.17624 C -0.29705 0.19074 -0.29757 0.20525 -0.28854 0.21574 C -0.27708 0.20216 -0.26128 0.21482 -0.25243 0.23056 C -0.22326 0.22809 -0.19409 0.22531 -0.16493 0.22315 C -0.1618 0.2142 -0.15746 0.2071 -0.15382 0.19846 C -0.15191 0.19938 -0.15017 0.20154 -0.14826 0.20093 C -0.13698 0.19815 -0.15087 0.19198 -0.13993 0.19846 C -0.13889 0.2037 -0.1368 0.20803 -0.13576 0.21327 C -0.13437 0.22037 -0.13437 0.2284 -0.13298 0.2355 C -0.12968 0.22654 -0.12882 0.225 -0.12604 0.21327 C -0.125 0.20833 -0.12326 0.19846 -0.12326 0.19846 C -0.11718 0.21482 -0.11475 0.23611 -0.11215 0.25525 C -0.11076 0.25031 -0.1092 0.24537 -0.10798 0.24043 C -0.10746 0.23796 -0.10798 0.23303 -0.10659 0.23303 C -0.10521 0.23303 -0.1059 0.23796 -0.10521 0.24043 C -0.09982 0.25957 -0.10451 0.23673 -0.10104 0.25525 C -0.10017 0.25185 -0.09913 0.24877 -0.09826 0.24537 C -0.09722 0.24136 -0.09774 0.23148 -0.09548 0.23303 C -0.09218 0.2355 -0.09271 0.24445 -0.09132 0.25031 C -0.0868 0.23395 -0.08819 0.21636 -0.08576 0.25031 C -0.08489 0.24784 -0.08472 0.2429 -0.08298 0.2429 C -0.08159 0.2429 -0.08298 0.25093 -0.08159 0.25031 C -0.07934 0.24938 -0.07882 0.24383 -0.07743 0.24043 C -0.07587 0.2463 -0.07413 0.25864 -0.06771 0.25278 C -0.06597 0.25124 -0.06736 0.24568 -0.06632 0.2429 C -0.06527 0.24043 -0.05764 0.23395 -0.05659 0.23303 C -0.05468 0.23796 -0.05416 0.24969 -0.05104 0.24784 C -0.04149 0.24259 -0.03524 0.23982 -0.02743 0.23056 C -0.01771 0.23642 -0.02743 0.24445 -0.01771 0.25031 C 0.00278 0.23827 -0.00607 0.23426 0.00591 0.25031 C 0.00729 0.25216 0.00868 0.2537 0.01007 0.25525 C 0.01424 0.25432 0.01858 0.25494 0.02257 0.25278 C 0.02518 0.25154 0.02674 0.24568 0.02952 0.24537 C 0.03473 0.24475 0.03976 0.24877 0.04479 0.25031 C 0.04532 0.2537 0.04479 0.25772 0.04618 0.26019 C 0.04757 0.26266 0.04983 0.26296 0.05174 0.26266 C 0.06441 0.26142 0.07466 0.25556 0.08646 0.25031 C 0.08733 0.24691 0.0875 0.24229 0.08924 0.24043 C 0.09393 0.2355 0.09393 0.24877 0.09479 0.25031 C 0.09584 0.25216 0.09757 0.25185 0.09896 0.25278 C 0.10365 0.25124 0.10851 0.25093 0.11285 0.24784 C 0.12587 0.23889 0.10521 0.23704 0.12535 0.2429 C 0.12986 0.25525 0.13125 0.25957 0.13785 0.24784 L 0.12952 0.24043 " pathEditMode="relative" ptsTypes="ffffffffffffffffffffffffffffffffffffffffffffffffffffffffffffffffffffffffffffffffffffffffffffffffffffffffffffffffffffffff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3457E-6 C -0.00226 -0.01204 -0.00556 -0.02068 -0.0125 -0.02469 C -0.01893 -0.02376 -0.0257 -0.025 -0.03195 -0.02222 C -0.03351 -0.0216 -0.03368 -0.01697 -0.03473 -0.01481 C -0.03872 -0.00648 -0.04098 -0.00093 -0.04306 0.00988 C -0.04063 0.02716 -0.03872 0.02253 -0.02917 0.01975 C -0.01806 0.00278 -0.01476 0.00401 -0.02778 -0.00741 C -0.03698 -0.00648 -0.04653 -0.00926 -0.05556 -0.00494 C -0.05938 -0.00309 -0.06389 0.00988 -0.06389 0.00988 C -0.06441 0.01235 -0.06528 0.01482 -0.06528 0.01728 C -0.06528 0.02161 -0.06441 0.03364 -0.06389 0.02963 C -0.0625 0.01821 -0.06302 0.00648 -0.0625 -0.00494 C -0.06302 -0.01142 -0.06094 -0.02068 -0.06389 -0.02469 C -0.06667 -0.02839 -0.07066 -0.02284 -0.07361 -0.01975 C -0.07795 -0.01512 -0.08299 0.00278 -0.08473 0.01235 C -0.09479 0.01019 -0.09757 0.01173 -0.10417 -1.23457E-6 C -0.11094 0.00803 -0.11007 0.01667 -0.1125 0.02963 C -0.11702 0.01759 -0.11841 0.01821 -0.125 0.02716 C -0.12813 0.04414 -0.12396 0.02778 -0.13195 0.01975 C -0.13334 0.01821 -0.13473 0.02315 -0.13611 0.02469 C -0.13698 0.0213 -0.13698 0.01605 -0.13889 0.01482 C -0.1441 0.01173 -0.14497 0.02284 -0.14584 0.02716 C -0.1507 0.0142 -0.1467 0.00833 -0.15417 0.01728 C -0.15729 0.0287 -0.16094 0.03272 -0.16667 0.03951 C -0.16945 0.03611 -0.17223 0.03303 -0.175 0.02963 C -0.17639 0.02809 -0.17917 0.02469 -0.17917 0.02469 C -0.17969 0.0213 -0.17934 0.01759 -0.18056 0.01482 C -0.18143 0.01265 -0.18368 0.01049 -0.18473 0.01235 C -0.18681 0.01605 -0.1875 0.02716 -0.1875 0.02716 C -0.19584 0.02222 -0.19601 0.03364 -0.2 0.04444 C -0.20677 0.04136 -0.20868 0.03735 -0.2125 0.02716 C -0.22726 0.0358 -0.2165 0.03488 -0.22361 0.02469 C -0.22483 0.02315 -0.22639 0.02315 -0.22778 0.02222 C -0.23195 0.02469 -0.23698 0.02624 -0.24028 0.0321 C -0.24948 0.04846 -0.23611 0.03117 -0.24723 0.04444 C -0.24914 0.04352 -0.25104 0.04321 -0.25278 0.04198 C -0.25469 0.04074 -0.25625 0.03611 -0.25834 0.03704 C -0.26285 0.03889 -0.26563 0.04722 -0.26945 0.05185 C -0.27275 0.03426 -0.26979 0.03982 -0.27639 0.0321 C -0.28195 0.03982 -0.28611 0.0429 -0.29167 0.04938 C -0.29723 0.04846 -0.30295 0.04969 -0.30834 0.04691 C -0.3099 0.04599 -0.30938 0.03982 -0.31111 0.03951 C -0.31441 0.03889 -0.31754 0.0429 -0.32084 0.04444 C -0.32223 0.04599 -0.32361 0.05093 -0.325 0.04938 C -0.32795 0.0463 -0.33056 0.03457 -0.33056 0.03457 C -0.3342 0.03704 -0.3382 0.03889 -0.34167 0.04198 C -0.34462 0.04475 -0.35 0.05185 -0.35 0.05185 C -0.35052 0.04938 -0.35 0.04444 -0.35139 0.04444 C -0.35417 0.04444 -0.35608 0.04938 -0.35834 0.05185 C -0.36476 0.05895 -0.36007 0.05586 -0.36806 0.05926 C -0.38143 0.05617 -0.38177 0.04938 -0.39445 0.05679 C -0.40191 0.05 -0.40209 0.05216 -0.40973 0.05679 C -0.41111 0.05586 -0.41285 0.05617 -0.41389 0.05432 C -0.41493 0.05247 -0.41389 0.04753 -0.41528 0.04691 C -0.41979 0.04537 -0.42448 0.04846 -0.42917 0.04938 C -0.45018 0.05741 -0.44306 0.05031 -0.45278 0.06173 C -0.45903 0.05062 -0.45747 0.04506 -0.46667 0.03951 C -0.48039 0.05401 -0.47084 0.04691 -0.49723 0.04691 " pathEditMode="relative" ptsTypes="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782763"/>
            <a:ext cx="9144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Users\ADMIN\Desktop\Doreamon cau ca\allison-mcgrath-crayonsswimming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59401"/>
            <a:ext cx="108743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Users\ADMIN\Desktop\Doreamon cau ca\source (1)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1" y="5511800"/>
            <a:ext cx="1120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:\Users\ADMIN\Desktop\Doreamon cau ca\giphy (4)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1" y="3611563"/>
            <a:ext cx="8096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4511675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C:\Users\ADMIN\Desktop\Doreamon cau ca\largemouth_bass_swimming_hg_clr1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6876" y="5180014"/>
            <a:ext cx="1408113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Doreamon cau ca\animated-emperor-fish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3500438"/>
            <a:ext cx="1028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34" b="7349"/>
          <a:stretch>
            <a:fillRect/>
          </a:stretch>
        </p:blipFill>
        <p:spPr bwMode="auto">
          <a:xfrm>
            <a:off x="6896100" y="887414"/>
            <a:ext cx="13335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97538"/>
            <a:ext cx="6096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C:\Users\ADMIN\Desktop\Doreamon cau ca\largemouth_bass_swimming_hg_clr1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5664201"/>
            <a:ext cx="1127806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407400" y="2046288"/>
            <a:ext cx="2286000" cy="206216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2057400" y="279401"/>
            <a:ext cx="2286000" cy="206216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1752600" y="2268538"/>
            <a:ext cx="2286000" cy="206216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2057400" y="3378201"/>
            <a:ext cx="2286000" cy="206216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5559425" y="3575051"/>
            <a:ext cx="2286000" cy="206216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204200" y="4059238"/>
            <a:ext cx="2286000" cy="206216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356600" y="279401"/>
            <a:ext cx="2286000" cy="206216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Wow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2869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468" r="53703"/>
          <a:stretch>
            <a:fillRect/>
          </a:stretch>
        </p:blipFill>
        <p:spPr bwMode="auto">
          <a:xfrm>
            <a:off x="5713413" y="887414"/>
            <a:ext cx="9207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705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17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2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2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24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26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28" dur="3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9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4000" y="4343401"/>
            <a:ext cx="8991600" cy="13001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4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4 w 2664296"/>
              <a:gd name="connsiteY4" fmla="*/ 138545 h 1008112"/>
              <a:gd name="connsiteX0" fmla="*/ 0 w 2622732"/>
              <a:gd name="connsiteY0" fmla="*/ 138545 h 1008112"/>
              <a:gd name="connsiteX1" fmla="*/ 2622732 w 2622732"/>
              <a:gd name="connsiteY1" fmla="*/ 0 h 1008112"/>
              <a:gd name="connsiteX2" fmla="*/ 2622732 w 2622732"/>
              <a:gd name="connsiteY2" fmla="*/ 1008112 h 1008112"/>
              <a:gd name="connsiteX3" fmla="*/ 180109 w 2622732"/>
              <a:gd name="connsiteY3" fmla="*/ 1008112 h 1008112"/>
              <a:gd name="connsiteX4" fmla="*/ 0 w 2622732"/>
              <a:gd name="connsiteY4" fmla="*/ 138545 h 1008112"/>
              <a:gd name="connsiteX0" fmla="*/ 0 w 2622732"/>
              <a:gd name="connsiteY0" fmla="*/ 138545 h 1008112"/>
              <a:gd name="connsiteX1" fmla="*/ 2622732 w 2622732"/>
              <a:gd name="connsiteY1" fmla="*/ 0 h 1008112"/>
              <a:gd name="connsiteX2" fmla="*/ 2414913 w 2622732"/>
              <a:gd name="connsiteY2" fmla="*/ 1008112 h 1008112"/>
              <a:gd name="connsiteX3" fmla="*/ 180109 w 2622732"/>
              <a:gd name="connsiteY3" fmla="*/ 1008112 h 1008112"/>
              <a:gd name="connsiteX4" fmla="*/ 0 w 2622732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2" h="100811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6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It’s </a:t>
            </a:r>
            <a:r>
              <a:rPr lang="es-ES_tradnl" sz="66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66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dog.</a:t>
            </a:r>
            <a:endParaRPr lang="es-ES" sz="66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46225" y="5818287"/>
            <a:ext cx="9144000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1083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10836 h 1008112"/>
              <a:gd name="connsiteX0" fmla="*/ 0 w 2608878"/>
              <a:gd name="connsiteY0" fmla="*/ 110836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152401 w 2608878"/>
              <a:gd name="connsiteY3" fmla="*/ 994258 h 1008112"/>
              <a:gd name="connsiteX4" fmla="*/ 0 w 2608878"/>
              <a:gd name="connsiteY4" fmla="*/ 110836 h 1008112"/>
              <a:gd name="connsiteX0" fmla="*/ 0 w 2608878"/>
              <a:gd name="connsiteY0" fmla="*/ 110836 h 1021967"/>
              <a:gd name="connsiteX1" fmla="*/ 2608878 w 2608878"/>
              <a:gd name="connsiteY1" fmla="*/ 0 h 1021967"/>
              <a:gd name="connsiteX2" fmla="*/ 2484187 w 2608878"/>
              <a:gd name="connsiteY2" fmla="*/ 1021967 h 1021967"/>
              <a:gd name="connsiteX3" fmla="*/ 152401 w 2608878"/>
              <a:gd name="connsiteY3" fmla="*/ 994258 h 1021967"/>
              <a:gd name="connsiteX4" fmla="*/ 0 w 2608878"/>
              <a:gd name="connsiteY4" fmla="*/ 110836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21967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It’s </a:t>
            </a: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desk.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46225" y="3087688"/>
            <a:ext cx="8859838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4 w 2664296"/>
              <a:gd name="connsiteY0" fmla="*/ 13854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4 w 2664296"/>
              <a:gd name="connsiteY4" fmla="*/ 138546 h 1008112"/>
              <a:gd name="connsiteX0" fmla="*/ 0 w 2622732"/>
              <a:gd name="connsiteY0" fmla="*/ 138546 h 1021967"/>
              <a:gd name="connsiteX1" fmla="*/ 2622732 w 2622732"/>
              <a:gd name="connsiteY1" fmla="*/ 0 h 1021967"/>
              <a:gd name="connsiteX2" fmla="*/ 2622732 w 2622732"/>
              <a:gd name="connsiteY2" fmla="*/ 1008112 h 1021967"/>
              <a:gd name="connsiteX3" fmla="*/ 207818 w 2622732"/>
              <a:gd name="connsiteY3" fmla="*/ 1021967 h 1021967"/>
              <a:gd name="connsiteX4" fmla="*/ 0 w 2622732"/>
              <a:gd name="connsiteY4" fmla="*/ 138546 h 1021967"/>
              <a:gd name="connsiteX0" fmla="*/ 0 w 2622732"/>
              <a:gd name="connsiteY0" fmla="*/ 138546 h 1021967"/>
              <a:gd name="connsiteX1" fmla="*/ 2622732 w 2622732"/>
              <a:gd name="connsiteY1" fmla="*/ 0 h 1021967"/>
              <a:gd name="connsiteX2" fmla="*/ 2401059 w 2622732"/>
              <a:gd name="connsiteY2" fmla="*/ 1008112 h 1021967"/>
              <a:gd name="connsiteX3" fmla="*/ 207818 w 2622732"/>
              <a:gd name="connsiteY3" fmla="*/ 1021967 h 1021967"/>
              <a:gd name="connsiteX4" fmla="*/ 0 w 2622732"/>
              <a:gd name="connsiteY4" fmla="*/ 138546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2" h="1021967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It’s a doll.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4375" y="2924175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8989" y="576262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58351" y="43434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0451" y="389416"/>
            <a:ext cx="4238698" cy="2383104"/>
          </a:xfrm>
          <a:prstGeom prst="rect">
            <a:avLst/>
          </a:prstGeom>
        </p:spPr>
      </p:pic>
      <p:pic>
        <p:nvPicPr>
          <p:cNvPr id="15" name="13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4375" y="285361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4880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97012" y="5621338"/>
            <a:ext cx="9170988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0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470332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door.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1" y="2743200"/>
            <a:ext cx="9248775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4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4 w 2664296"/>
              <a:gd name="connsiteY4" fmla="*/ 152400 h 1008112"/>
              <a:gd name="connsiteX0" fmla="*/ 0 w 2650442"/>
              <a:gd name="connsiteY0" fmla="*/ 152400 h 1008112"/>
              <a:gd name="connsiteX1" fmla="*/ 2650442 w 2650442"/>
              <a:gd name="connsiteY1" fmla="*/ 0 h 1008112"/>
              <a:gd name="connsiteX2" fmla="*/ 2650442 w 2650442"/>
              <a:gd name="connsiteY2" fmla="*/ 1008112 h 1008112"/>
              <a:gd name="connsiteX3" fmla="*/ 249383 w 2650442"/>
              <a:gd name="connsiteY3" fmla="*/ 1008112 h 1008112"/>
              <a:gd name="connsiteX4" fmla="*/ 0 w 2650442"/>
              <a:gd name="connsiteY4" fmla="*/ 152400 h 1008112"/>
              <a:gd name="connsiteX0" fmla="*/ 0 w 2650442"/>
              <a:gd name="connsiteY0" fmla="*/ 152400 h 1021966"/>
              <a:gd name="connsiteX1" fmla="*/ 2650442 w 2650442"/>
              <a:gd name="connsiteY1" fmla="*/ 0 h 1021966"/>
              <a:gd name="connsiteX2" fmla="*/ 2484187 w 2650442"/>
              <a:gd name="connsiteY2" fmla="*/ 1021966 h 1021966"/>
              <a:gd name="connsiteX3" fmla="*/ 249383 w 2650442"/>
              <a:gd name="connsiteY3" fmla="*/ 1008112 h 1021966"/>
              <a:gd name="connsiteX4" fmla="*/ 0 w 2650442"/>
              <a:gd name="connsiteY4" fmla="*/ 152400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2" h="1021966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doll.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24000" y="4129088"/>
            <a:ext cx="9144000" cy="100806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414914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08112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It’s a dog.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5338" y="414020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9001" y="267811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9139" y="562133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13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5164" y="48853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5859" y="318156"/>
            <a:ext cx="4313293" cy="24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877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24000" y="2813050"/>
            <a:ext cx="9144000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0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470332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8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s-ES_tradnl" sz="48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es-ES_tradnl" sz="48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desk.</a:t>
            </a:r>
            <a:endParaRPr lang="es-ES" sz="48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1926" y="4343400"/>
            <a:ext cx="9178925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4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4 w 2664296"/>
              <a:gd name="connsiteY4" fmla="*/ 152400 h 1008112"/>
              <a:gd name="connsiteX0" fmla="*/ 0 w 2650442"/>
              <a:gd name="connsiteY0" fmla="*/ 152400 h 1008112"/>
              <a:gd name="connsiteX1" fmla="*/ 2650442 w 2650442"/>
              <a:gd name="connsiteY1" fmla="*/ 0 h 1008112"/>
              <a:gd name="connsiteX2" fmla="*/ 2650442 w 2650442"/>
              <a:gd name="connsiteY2" fmla="*/ 1008112 h 1008112"/>
              <a:gd name="connsiteX3" fmla="*/ 249383 w 2650442"/>
              <a:gd name="connsiteY3" fmla="*/ 1008112 h 1008112"/>
              <a:gd name="connsiteX4" fmla="*/ 0 w 2650442"/>
              <a:gd name="connsiteY4" fmla="*/ 152400 h 1008112"/>
              <a:gd name="connsiteX0" fmla="*/ 0 w 2650442"/>
              <a:gd name="connsiteY0" fmla="*/ 152400 h 1021966"/>
              <a:gd name="connsiteX1" fmla="*/ 2650442 w 2650442"/>
              <a:gd name="connsiteY1" fmla="*/ 0 h 1021966"/>
              <a:gd name="connsiteX2" fmla="*/ 2484187 w 2650442"/>
              <a:gd name="connsiteY2" fmla="*/ 1021966 h 1021966"/>
              <a:gd name="connsiteX3" fmla="*/ 249383 w 2650442"/>
              <a:gd name="connsiteY3" fmla="*/ 1008112 h 1021966"/>
              <a:gd name="connsiteX4" fmla="*/ 0 w 2650442"/>
              <a:gd name="connsiteY4" fmla="*/ 152400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2" h="1021966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44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es-ES_tradnl" sz="4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dog.</a:t>
            </a:r>
            <a:endParaRPr lang="es-ES" sz="44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89076" y="5849938"/>
            <a:ext cx="9178925" cy="100806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414914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08112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It’s a door.</a:t>
            </a:r>
            <a:endParaRPr lang="es-ES" sz="44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750" y="571500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4226" y="411321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17076" y="281305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13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657" y="136822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6567" y="-6157"/>
            <a:ext cx="4963942" cy="2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556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97012" y="5621338"/>
            <a:ext cx="9170988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0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470332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1" y="2743200"/>
            <a:ext cx="9248775" cy="1022350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4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4 w 2664296"/>
              <a:gd name="connsiteY4" fmla="*/ 152400 h 1008112"/>
              <a:gd name="connsiteX0" fmla="*/ 0 w 2650442"/>
              <a:gd name="connsiteY0" fmla="*/ 152400 h 1008112"/>
              <a:gd name="connsiteX1" fmla="*/ 2650442 w 2650442"/>
              <a:gd name="connsiteY1" fmla="*/ 0 h 1008112"/>
              <a:gd name="connsiteX2" fmla="*/ 2650442 w 2650442"/>
              <a:gd name="connsiteY2" fmla="*/ 1008112 h 1008112"/>
              <a:gd name="connsiteX3" fmla="*/ 249383 w 2650442"/>
              <a:gd name="connsiteY3" fmla="*/ 1008112 h 1008112"/>
              <a:gd name="connsiteX4" fmla="*/ 0 w 2650442"/>
              <a:gd name="connsiteY4" fmla="*/ 152400 h 1008112"/>
              <a:gd name="connsiteX0" fmla="*/ 0 w 2650442"/>
              <a:gd name="connsiteY0" fmla="*/ 152400 h 1021966"/>
              <a:gd name="connsiteX1" fmla="*/ 2650442 w 2650442"/>
              <a:gd name="connsiteY1" fmla="*/ 0 h 1021966"/>
              <a:gd name="connsiteX2" fmla="*/ 2484187 w 2650442"/>
              <a:gd name="connsiteY2" fmla="*/ 1021966 h 1021966"/>
              <a:gd name="connsiteX3" fmla="*/ 249383 w 2650442"/>
              <a:gd name="connsiteY3" fmla="*/ 1008112 h 1021966"/>
              <a:gd name="connsiteX4" fmla="*/ 0 w 2650442"/>
              <a:gd name="connsiteY4" fmla="*/ 152400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2" h="1021966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It’s a </a:t>
            </a: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door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24000" y="4129088"/>
            <a:ext cx="9144000" cy="100806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414914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08112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/>
            <a:tile tx="0" ty="0" sx="100000" sy="100000" flip="none" algn="tl"/>
          </a:blipFill>
          <a:ln w="76200">
            <a:noFill/>
          </a:ln>
          <a:effectLst>
            <a:outerShdw dist="889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60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s-ES_tradnl" sz="6000" b="1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It’s a desk</a:t>
            </a:r>
            <a:endParaRPr lang="es-ES" sz="6000" b="1" dirty="0"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0250" y="4113214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04376" y="257810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37726" y="563562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13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726" y="15954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24324" y="263857"/>
            <a:ext cx="4263048" cy="23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147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he ABC Song for Children _ Phonics _ Alphabet Song _ The Kiboomers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9239" y="-143691"/>
            <a:ext cx="12561239" cy="7106194"/>
          </a:xfrm>
        </p:spPr>
      </p:pic>
    </p:spTree>
    <p:extLst>
      <p:ext uri="{BB962C8B-B14F-4D97-AF65-F5344CB8AC3E}">
        <p14:creationId xmlns:p14="http://schemas.microsoft.com/office/powerpoint/2010/main" xmlns="" val="1651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0B0F7E-2248-4C6F-8982-88BA2E60E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053" y="152655"/>
            <a:ext cx="5489684" cy="63958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732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15750" y="278821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c - cow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2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000" y="5336596"/>
            <a:ext cx="3961995" cy="10439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c - cat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3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083084" y="0"/>
            <a:ext cx="1657349" cy="17242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3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9" y="2351313"/>
            <a:ext cx="11900262" cy="1606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Học phát âm phonic D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42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5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5858" y="5674221"/>
            <a:ext cx="3961995" cy="10439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d- desk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128</Words>
  <Application>Microsoft Office PowerPoint</Application>
  <PresentationFormat>Custom</PresentationFormat>
  <Paragraphs>37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1_Office Theme</vt:lpstr>
      <vt:lpstr>2_Office Theme</vt:lpstr>
      <vt:lpstr>14_Office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MaiPC</dc:creator>
  <cp:lastModifiedBy>Windows User</cp:lastModifiedBy>
  <cp:revision>127</cp:revision>
  <dcterms:created xsi:type="dcterms:W3CDTF">2022-01-10T06:14:11Z</dcterms:created>
  <dcterms:modified xsi:type="dcterms:W3CDTF">2022-02-17T09:08:45Z</dcterms:modified>
</cp:coreProperties>
</file>