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76" r:id="rId4"/>
    <p:sldId id="262" r:id="rId5"/>
    <p:sldId id="263" r:id="rId6"/>
    <p:sldId id="264" r:id="rId7"/>
    <p:sldId id="265" r:id="rId8"/>
    <p:sldId id="261" r:id="rId9"/>
    <p:sldId id="282" r:id="rId10"/>
    <p:sldId id="278" r:id="rId11"/>
    <p:sldId id="283" r:id="rId12"/>
    <p:sldId id="284" r:id="rId13"/>
    <p:sldId id="279" r:id="rId14"/>
    <p:sldId id="280" r:id="rId15"/>
    <p:sldId id="277" r:id="rId16"/>
    <p:sldId id="286" r:id="rId17"/>
    <p:sldId id="281" r:id="rId18"/>
    <p:sldId id="287" r:id="rId19"/>
    <p:sldId id="28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228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928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3973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211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6218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8861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5545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30180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8933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9425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0949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3538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9002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0520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7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567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806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235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804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831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689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221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379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27741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13AF4A-BB17-44C5-BC8F-2F4473E6449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D3CCE0-B618-42DC-AF53-112B559957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608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1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g"/><Relationship Id="rId5" Type="http://schemas.openxmlformats.org/officeDocument/2006/relationships/slide" Target="slide8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back grou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543216" y="4953790"/>
            <a:ext cx="7409822" cy="204609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Welcome to our class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smtClean="0">
                <a:ln w="9525">
                  <a:solidFill>
                    <a:prstClr val="black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1A1</a:t>
            </a:r>
            <a:endParaRPr kumimoji="0" lang="en-US" sz="8000" b="1" i="0" u="none" strike="noStrike" kern="1200" cap="none" spc="0" normalizeH="0" baseline="0" noProof="0" dirty="0">
              <a:ln w="9525">
                <a:solidFill>
                  <a:prstClr val="black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90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355771" y="1240971"/>
            <a:ext cx="3030583" cy="4336868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04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0629" y="2351313"/>
            <a:ext cx="11900262" cy="160608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Game: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tìm tranh có cách đọc E e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50082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369" y="2033651"/>
            <a:ext cx="2897209" cy="20106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5807" y="2033651"/>
            <a:ext cx="3841279" cy="21179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5706" y="2033651"/>
            <a:ext cx="3921049" cy="201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12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5706" y="2033651"/>
            <a:ext cx="3921049" cy="20106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30" y="1805051"/>
            <a:ext cx="2702859" cy="23753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254" y="1752675"/>
            <a:ext cx="2934004" cy="248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83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8278" y="2180572"/>
            <a:ext cx="1976924" cy="21983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8721" y="2377831"/>
            <a:ext cx="3024437" cy="18038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019" y="2180572"/>
            <a:ext cx="3841279" cy="211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4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987" y="2083218"/>
            <a:ext cx="1976924" cy="2198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85" y="2180572"/>
            <a:ext cx="3136168" cy="21923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246" y="2180572"/>
            <a:ext cx="2715821" cy="200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90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011" y="2074243"/>
            <a:ext cx="2144955" cy="2272866"/>
          </a:xfrm>
          <a:prstGeom prst="rect">
            <a:avLst/>
          </a:prstGeom>
        </p:spPr>
      </p:pic>
      <p:pic>
        <p:nvPicPr>
          <p:cNvPr id="11" name="Picture 1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931" y="2074243"/>
            <a:ext cx="1334679" cy="23239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07019" y="2074243"/>
            <a:ext cx="2702859" cy="237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29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0629" y="2351313"/>
            <a:ext cx="11900262" cy="160608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Game: gv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đọc từ bất kì hs trả lời bằng biểu tượng V hoặc X trong zoom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7614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https://wordwall.net/play/24642/310/313</a:t>
            </a:r>
          </a:p>
        </p:txBody>
      </p:sp>
    </p:spTree>
    <p:extLst>
      <p:ext uri="{BB962C8B-B14F-4D97-AF65-F5344CB8AC3E}">
        <p14:creationId xmlns:p14="http://schemas.microsoft.com/office/powerpoint/2010/main" val="294621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575" y="3914144"/>
            <a:ext cx="4470718" cy="2153263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2290517" y="3127235"/>
            <a:ext cx="2147683" cy="6113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Horse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686459" y="6067407"/>
            <a:ext cx="3018843" cy="6113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lephant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967479" y="6007371"/>
            <a:ext cx="3018843" cy="7314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nguin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005210" y="2220140"/>
            <a:ext cx="3018843" cy="73142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Fish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9650" y="138162"/>
            <a:ext cx="4137790" cy="28716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8326" y="3110822"/>
            <a:ext cx="5337706" cy="29430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4106" y="138162"/>
            <a:ext cx="3921049" cy="201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596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0629" y="2351313"/>
            <a:ext cx="11900262" cy="160608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 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14</a:t>
            </a:r>
            <a:r>
              <a:rPr kumimoji="0" lang="vi-VN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Học phát âm phonic E e</a:t>
            </a:r>
            <a:r>
              <a:rPr kumimoji="0" lang="vi-VN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1796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46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30000" r="5000" b="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1322" y="5546758"/>
            <a:ext cx="4918980" cy="10439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-e-elephant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696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35000" t="5000" r="10000"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28270" y="5505409"/>
            <a:ext cx="3455939" cy="10439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-e-egg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4073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>
          <a:xfrm>
            <a:off x="6715941" y="0"/>
            <a:ext cx="1657349" cy="172429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25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0629" y="2351313"/>
            <a:ext cx="11900262" cy="160608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Học cách</a:t>
            </a:r>
            <a:r>
              <a:rPr kumimoji="0" lang="en-US" sz="5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viết chữ</a:t>
            </a:r>
            <a:r>
              <a:rPr kumimoji="0" 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E e</a:t>
            </a:r>
            <a:r>
              <a:rPr kumimoji="0" lang="vi-VN" sz="5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1030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8299938" y="2574388"/>
            <a:ext cx="2658793" cy="256032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92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56</Words>
  <Application>Microsoft Office PowerPoint</Application>
  <PresentationFormat>Widescreen</PresentationFormat>
  <Paragraphs>13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MaiPC</dc:creator>
  <cp:lastModifiedBy>MaiPC</cp:lastModifiedBy>
  <cp:revision>8</cp:revision>
  <dcterms:created xsi:type="dcterms:W3CDTF">2022-03-22T09:27:57Z</dcterms:created>
  <dcterms:modified xsi:type="dcterms:W3CDTF">2022-03-24T12:33:34Z</dcterms:modified>
</cp:coreProperties>
</file>