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32"/>
  </p:notesMasterIdLst>
  <p:sldIdLst>
    <p:sldId id="256" r:id="rId8"/>
    <p:sldId id="257" r:id="rId9"/>
    <p:sldId id="258" r:id="rId10"/>
    <p:sldId id="259" r:id="rId11"/>
    <p:sldId id="260" r:id="rId12"/>
    <p:sldId id="262" r:id="rId13"/>
    <p:sldId id="263" r:id="rId14"/>
    <p:sldId id="285" r:id="rId15"/>
    <p:sldId id="310" r:id="rId16"/>
    <p:sldId id="309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294" r:id="rId25"/>
    <p:sldId id="295" r:id="rId26"/>
    <p:sldId id="296" r:id="rId27"/>
    <p:sldId id="298" r:id="rId28"/>
    <p:sldId id="299" r:id="rId29"/>
    <p:sldId id="300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9F-F530-44F0-AC46-4AF6AAC26C5E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99E99-2AEC-42C6-AE4C-34A6A7EA65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562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13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274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411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136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946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94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30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917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94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918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92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521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332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19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949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53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241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773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558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470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832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6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7011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435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807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239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589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36442-8E41-44C6-99A8-BF024D997B79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305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1AE511-8063-4040-9256-8BACE7BC9F48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324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CDE48-796C-4C7F-8059-51830878F0C2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2148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C0FA60-F516-408D-9578-62362ECBD5B2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507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C71397-04D9-4A52-87A5-1F1BBADB3AAA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174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FA14A-979B-4603-A0D0-D8705AB0A26E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40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042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15980-33C5-4F6C-9DE5-BB55EA2CD370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591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253151-8967-4D8B-903C-F5DB96BEC9FE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13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C1C9C6-BE68-4986-BCF6-70A1C1FE8F97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883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F0E65F-854B-483B-BF09-55DA9A18D041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426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177ED8-0727-4916-8328-6C300FADB63C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599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210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396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377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382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8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0034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933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62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901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448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914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659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248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126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935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7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417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801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848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177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087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298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65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947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051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304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66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7017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697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760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23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555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417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901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38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61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07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02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1064F-D63B-45F1-B830-A19D40B4CBE0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15C3B-B2C7-4048-8A97-A3E87984A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412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815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52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399EB-2EB5-4622-814C-EDDB698612E2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81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3757A-D7FC-45AC-8CA1-2EB472E1DDA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28414-4FC7-42F2-A172-4D68B13B39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42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204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09CD7-039A-43E5-807E-46D879E406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6D8D-08DA-46D3-B42F-6B6D874E6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67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7.png"/><Relationship Id="rId7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19.xml"/><Relationship Id="rId11" Type="http://schemas.openxmlformats.org/officeDocument/2006/relationships/slide" Target="slide20.xml"/><Relationship Id="rId5" Type="http://schemas.microsoft.com/office/2007/relationships/hdphoto" Target="../media/hdphoto1.wdp"/><Relationship Id="rId10" Type="http://schemas.openxmlformats.org/officeDocument/2006/relationships/slide" Target="slide21.xml"/><Relationship Id="rId4" Type="http://schemas.openxmlformats.org/officeDocument/2006/relationships/image" Target="../media/image18.png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media" Target="../media/media3.mp3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21.png"/><Relationship Id="rId4" Type="http://schemas.microsoft.com/office/2007/relationships/media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35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6" y="4953790"/>
            <a:ext cx="7409822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1A3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6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Game 1 :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Guess the phonic a-b or 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452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2" y="-1"/>
            <a:ext cx="9143999" cy="692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828800" y="304800"/>
            <a:ext cx="8534400" cy="923330"/>
          </a:xfrm>
          <a:prstGeom prst="rect">
            <a:avLst/>
          </a:prstGeom>
          <a:solidFill>
            <a:schemeClr val="bg2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HIDDEN PICTURE GAME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5726" y="1295400"/>
            <a:ext cx="441007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prstClr val="black"/>
                </a:solidFill>
                <a:latin typeface="Calibri"/>
                <a:cs typeface="Poppins SemiBold" panose="00000700000000000000" pitchFamily="2" charset="0"/>
              </a:rPr>
              <a:t>Phonics: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2971801"/>
            <a:ext cx="7581900" cy="1862048"/>
          </a:xfrm>
          <a:prstGeom prst="rect">
            <a:avLst/>
          </a:prstGeom>
          <a:solidFill>
            <a:schemeClr val="tx2">
              <a:lumMod val="75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Aa </a:t>
            </a:r>
            <a:r>
              <a:rPr lang="en-US" sz="115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 </a:t>
            </a:r>
            <a:r>
              <a:rPr lang="en-US" sz="11500" b="1" dirty="0" smtClean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  <a:sym typeface="Wingdings" panose="05000000000000000000" pitchFamily="2" charset="2"/>
              </a:rPr>
              <a:t>Cc</a:t>
            </a:r>
            <a:endParaRPr lang="en-US" sz="11500" b="1" dirty="0">
              <a:solidFill>
                <a:srgbClr val="FF00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333750" y="304801"/>
            <a:ext cx="5353050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</a:t>
            </a:r>
            <a:r>
              <a:rPr lang="en-US" sz="6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at</a:t>
            </a:r>
          </a:p>
        </p:txBody>
      </p:sp>
      <p:pic>
        <p:nvPicPr>
          <p:cNvPr id="36" name="Picture 2" descr="Funny cat head vector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253" y="1594424"/>
            <a:ext cx="7284043" cy="57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4257675" y="1285875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6400800" y="25146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6400800" y="495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4815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33600" y="24765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4286250" y="-1117937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4914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19050" y="-114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271962" y="6172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553450" y="6172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050" y="61722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8572500" y="-11430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553450" y="37338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8572500" y="127635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39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333750" y="304801"/>
            <a:ext cx="5353050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</a:t>
            </a:r>
            <a:r>
              <a:rPr lang="en-US" sz="6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pple</a:t>
            </a:r>
          </a:p>
        </p:txBody>
      </p:sp>
      <p:pic>
        <p:nvPicPr>
          <p:cNvPr id="36" name="Picture 2" descr="Vector drawing of light red shades 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295400"/>
            <a:ext cx="5207774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4276725" y="1307932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6400800" y="25146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6400800" y="495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4815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33600" y="24765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4286250" y="-1117937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4914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19050" y="-114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261237" y="6172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553450" y="6172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050" y="61722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8572500" y="-11430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553450" y="37338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8572500" y="127635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3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1419" y="2112018"/>
            <a:ext cx="5584418" cy="373282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33750" y="304801"/>
            <a:ext cx="5353050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</a:t>
            </a:r>
            <a:r>
              <a:rPr lang="en-US" sz="6000" dirty="0" smtClean="0">
                <a:latin typeface="Poppins SemiBold" panose="00000700000000000000" pitchFamily="2" charset="0"/>
                <a:cs typeface="Poppins SemiBold" panose="00000700000000000000" pitchFamily="2" charset="0"/>
              </a:rPr>
              <a:t>ig</a:t>
            </a:r>
            <a:endParaRPr lang="en-US" sz="6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4257675" y="1306681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6400800" y="25146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6400800" y="495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74344" y="3728547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33600" y="24765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4291012" y="-112395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4914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19050" y="-114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257675" y="6147136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553450" y="6172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050" y="61722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8601075" y="-1130467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553450" y="37338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8572500" y="127635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4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333750" y="304801"/>
            <a:ext cx="5353050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</a:t>
            </a:r>
            <a:r>
              <a:rPr lang="en-US" sz="6000" dirty="0" smtClean="0">
                <a:latin typeface="Poppins SemiBold" panose="00000700000000000000" pitchFamily="2" charset="0"/>
                <a:cs typeface="Poppins SemiBold" panose="00000700000000000000" pitchFamily="2" charset="0"/>
              </a:rPr>
              <a:t>lligator</a:t>
            </a:r>
            <a:endParaRPr lang="en-US" sz="60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81" y="2146874"/>
            <a:ext cx="8586319" cy="45267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6434137" y="2509913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4276725" y="12573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6400800" y="495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83869" y="3700358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33600" y="24765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4283869" y="-11811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4914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19050" y="-114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267200" y="6188393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553450" y="6172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050" y="61722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8572500" y="-11430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553450" y="37338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8572500" y="127635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20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333750" y="304801"/>
            <a:ext cx="5353050" cy="1015663"/>
          </a:xfrm>
          <a:prstGeom prst="rect">
            <a:avLst/>
          </a:prstGeom>
          <a:solidFill>
            <a:schemeClr val="bg2"/>
          </a:solidFill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</a:t>
            </a:r>
            <a:r>
              <a:rPr lang="en-US" sz="6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all</a:t>
            </a:r>
          </a:p>
        </p:txBody>
      </p:sp>
      <p:pic>
        <p:nvPicPr>
          <p:cNvPr id="36" name="Picture 4" descr="Beach ball vector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4039" y="1600201"/>
            <a:ext cx="4754137" cy="56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2133600" y="762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428625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6400800" y="2514600"/>
            <a:ext cx="2743200" cy="24384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6400800" y="495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4815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419850" y="76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133600" y="24765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4286250" y="-1117937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2133600" y="49149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0" y="12954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38100" y="3733800"/>
            <a:ext cx="2743200" cy="24384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-19050" y="-1143000"/>
            <a:ext cx="2743200" cy="24384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4305300" y="613410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8553450" y="6172200"/>
            <a:ext cx="2743200" cy="24384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19050" y="61722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8572500" y="-1143000"/>
            <a:ext cx="2743200" cy="24384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8553450" y="3733800"/>
            <a:ext cx="2743200" cy="24384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8572500" y="1276350"/>
            <a:ext cx="2743200" cy="24384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8176" y="5867400"/>
            <a:ext cx="2257425" cy="762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2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Game 2 :Vòng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quay may mắn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708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xmlns="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xmlns="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xmlns="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xmlns="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xmlns="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xmlns="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xmlns="" id="{356BEC47-C717-414D-9AAC-68EFFD076E1D}"/>
              </a:ext>
            </a:extLst>
          </p:cNvPr>
          <p:cNvGrpSpPr/>
          <p:nvPr/>
        </p:nvGrpSpPr>
        <p:grpSpPr>
          <a:xfrm>
            <a:off x="2608119" y="84826"/>
            <a:ext cx="6975762" cy="6688348"/>
            <a:chOff x="2608119" y="84826"/>
            <a:chExt cx="6975762" cy="6688348"/>
          </a:xfrm>
        </p:grpSpPr>
        <p:sp>
          <p:nvSpPr>
            <p:cNvPr id="32" name="Segment 6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F6C22396-752E-4638-A39D-EBB067BDA4ED}"/>
                </a:ext>
              </a:extLst>
            </p:cNvPr>
            <p:cNvSpPr/>
            <p:nvPr/>
          </p:nvSpPr>
          <p:spPr>
            <a:xfrm rot="126616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Segment 5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Segment 4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EE96CB9C-1D5C-4AAD-9C45-89E8661916F7}"/>
                </a:ext>
              </a:extLst>
            </p:cNvPr>
            <p:cNvSpPr/>
            <p:nvPr/>
          </p:nvSpPr>
          <p:spPr>
            <a:xfrm rot="12600000">
              <a:off x="3617249" y="3919557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egment 3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egment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Segment 1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xmlns="" id="{CFEFFEB9-09F2-4CE7-BFD2-A9795F06577D}"/>
                </a:ext>
              </a:extLst>
            </p:cNvPr>
            <p:cNvSpPr/>
            <p:nvPr/>
          </p:nvSpPr>
          <p:spPr>
            <a:xfrm rot="19746018">
              <a:off x="4010498" y="128230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xmlns="" id="{BA6A202C-3156-4B61-BC6E-38AB909F8B59}"/>
                </a:ext>
              </a:extLst>
            </p:cNvPr>
            <p:cNvSpPr/>
            <p:nvPr/>
          </p:nvSpPr>
          <p:spPr>
            <a:xfrm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xmlns="" id="{2E9CC0CE-1DE3-4D14-99D9-905FE078C32C}"/>
                </a:ext>
              </a:extLst>
            </p:cNvPr>
            <p:cNvSpPr/>
            <p:nvPr/>
          </p:nvSpPr>
          <p:spPr>
            <a:xfrm>
              <a:off x="4026891" y="4639338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xmlns="" id="{C0C6F036-182F-4D24-B27F-FC0711AC4592}"/>
                </a:ext>
              </a:extLst>
            </p:cNvPr>
            <p:cNvSpPr/>
            <p:nvPr/>
          </p:nvSpPr>
          <p:spPr>
            <a:xfrm rot="19966095">
              <a:off x="6008520" y="464901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xmlns="" id="{328EEC02-802F-4C5C-BBCE-496F25F02A8C}"/>
                </a:ext>
              </a:extLst>
            </p:cNvPr>
            <p:cNvSpPr/>
            <p:nvPr/>
          </p:nvSpPr>
          <p:spPr>
            <a:xfrm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xmlns="" id="{6E2AC8F1-204C-497D-9ED3-0D10182C8349}"/>
                </a:ext>
              </a:extLst>
            </p:cNvPr>
            <p:cNvSpPr/>
            <p:nvPr/>
          </p:nvSpPr>
          <p:spPr>
            <a:xfrm rot="1979392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3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0476" y="521101"/>
            <a:ext cx="4119562" cy="4365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138" y="5354302"/>
            <a:ext cx="3131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B-b-b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ee.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ttsMP3.com_VoiceText_2021-10-27_15_50_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87174" y="21630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7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50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0B0F7E-2248-4C6F-8982-88BA2E60E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4053" y="152655"/>
            <a:ext cx="5489684" cy="63958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307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6013" y="610699"/>
            <a:ext cx="6243637" cy="3842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4877" y="4750553"/>
            <a:ext cx="3131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B-b-b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ird.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ttsMP3.com_VoiceText_2021-10-27_15_40_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76032" y="305899"/>
            <a:ext cx="609600" cy="6096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54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57028" y="5104367"/>
            <a:ext cx="3961995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A-a-apple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28" y="403139"/>
            <a:ext cx="4124507" cy="4353647"/>
          </a:xfrm>
          <a:prstGeom prst="rect">
            <a:avLst/>
          </a:prstGeom>
        </p:spPr>
      </p:pic>
      <p:sp>
        <p:nvSpPr>
          <p:cNvPr id="4" name="Right Arrow 3">
            <a:hlinkClick r:id="rId4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59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17" y="365760"/>
            <a:ext cx="8161865" cy="314814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172698" y="4477350"/>
            <a:ext cx="5414702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A-a-alligator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70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81067" y="235959"/>
            <a:ext cx="3961995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–c-cow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41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2000" y="5336596"/>
            <a:ext cx="3961995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–c-cat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 rot="10800000">
            <a:off x="10659291" y="5970461"/>
            <a:ext cx="783771" cy="691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3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ABC Song for Children _ Phonics _ Alphabet Song _ The Kiboomer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9239" y="-143691"/>
            <a:ext cx="12561239" cy="7106194"/>
          </a:xfrm>
        </p:spPr>
      </p:pic>
    </p:spTree>
    <p:extLst>
      <p:ext uri="{BB962C8B-B14F-4D97-AF65-F5344CB8AC3E}">
        <p14:creationId xmlns:p14="http://schemas.microsoft.com/office/powerpoint/2010/main" xmlns="" val="17059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829050" y="0"/>
            <a:ext cx="1343025" cy="14144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6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Học phát âm phonic C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960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rite the Letter C - ABC Writing for Kids - Alphabet Handwriting by 123ABCt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2481" end="118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608" y="0"/>
            <a:ext cx="12289608" cy="6908059"/>
          </a:xfrm>
        </p:spPr>
      </p:pic>
    </p:spTree>
    <p:extLst>
      <p:ext uri="{BB962C8B-B14F-4D97-AF65-F5344CB8AC3E}">
        <p14:creationId xmlns:p14="http://schemas.microsoft.com/office/powerpoint/2010/main" xmlns="" val="21321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5750" y="278821"/>
            <a:ext cx="3961995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c - cow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34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2000" y="5336596"/>
            <a:ext cx="3961995" cy="10439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c - cat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4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prstClr val="white"/>
                </a:solidFill>
                <a:latin typeface="Calibri Light" panose="020F0302020204030204"/>
              </a:rPr>
              <a:t>Practice: nghe tiếng kêu. HS đoán âm và từ về con 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46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90</Words>
  <Application>Microsoft Office PowerPoint</Application>
  <PresentationFormat>Custom</PresentationFormat>
  <Paragraphs>37</Paragraphs>
  <Slides>24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Office Theme</vt:lpstr>
      <vt:lpstr>1_Office Theme</vt:lpstr>
      <vt:lpstr>2_Office Theme</vt:lpstr>
      <vt:lpstr>Diseño predeterminado</vt:lpstr>
      <vt:lpstr>3_Office Theme</vt:lpstr>
      <vt:lpstr>4_Office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MaiPC</dc:creator>
  <cp:lastModifiedBy>Windows User</cp:lastModifiedBy>
  <cp:revision>10</cp:revision>
  <dcterms:created xsi:type="dcterms:W3CDTF">2021-11-13T05:57:25Z</dcterms:created>
  <dcterms:modified xsi:type="dcterms:W3CDTF">2021-12-22T12:56:08Z</dcterms:modified>
</cp:coreProperties>
</file>