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notesMasterIdLst>
    <p:notesMasterId r:id="rId31"/>
  </p:notesMasterIdLst>
  <p:sldIdLst>
    <p:sldId id="267" r:id="rId2"/>
    <p:sldId id="293" r:id="rId3"/>
    <p:sldId id="301" r:id="rId4"/>
    <p:sldId id="300" r:id="rId5"/>
    <p:sldId id="320" r:id="rId6"/>
    <p:sldId id="268" r:id="rId7"/>
    <p:sldId id="315" r:id="rId8"/>
    <p:sldId id="270" r:id="rId9"/>
    <p:sldId id="314" r:id="rId10"/>
    <p:sldId id="295" r:id="rId11"/>
    <p:sldId id="297" r:id="rId12"/>
    <p:sldId id="316" r:id="rId13"/>
    <p:sldId id="317" r:id="rId14"/>
    <p:sldId id="303" r:id="rId15"/>
    <p:sldId id="369" r:id="rId16"/>
    <p:sldId id="378" r:id="rId17"/>
    <p:sldId id="377" r:id="rId18"/>
    <p:sldId id="376" r:id="rId19"/>
    <p:sldId id="370" r:id="rId20"/>
    <p:sldId id="371" r:id="rId21"/>
    <p:sldId id="372" r:id="rId22"/>
    <p:sldId id="345" r:id="rId23"/>
    <p:sldId id="352" r:id="rId24"/>
    <p:sldId id="351" r:id="rId25"/>
    <p:sldId id="350" r:id="rId26"/>
    <p:sldId id="349" r:id="rId27"/>
    <p:sldId id="356" r:id="rId28"/>
    <p:sldId id="380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664B3-3EB9-4837-955B-D255D8507A96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2B513-B91E-49C0-A035-C04142E6BE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559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62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84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8931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473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68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991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853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83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13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1275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F13AF4A-BB17-44C5-BC8F-2F4473E64491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2D3CCE0-B618-42DC-AF53-112B55995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397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jpeg"/><Relationship Id="rId7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17.jpeg"/><Relationship Id="rId9" Type="http://schemas.openxmlformats.org/officeDocument/2006/relationships/image" Target="../media/image26.gif"/><Relationship Id="rId14" Type="http://schemas.openxmlformats.org/officeDocument/2006/relationships/audio" Target="../media/audio1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17.jpeg"/><Relationship Id="rId15" Type="http://schemas.openxmlformats.org/officeDocument/2006/relationships/audio" Target="../media/audio11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17.jpeg"/><Relationship Id="rId15" Type="http://schemas.openxmlformats.org/officeDocument/2006/relationships/audio" Target="../media/audio11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17.jpeg"/><Relationship Id="rId15" Type="http://schemas.openxmlformats.org/officeDocument/2006/relationships/audio" Target="../media/audio11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k\Desktop\PPTs-day%20TA%20Bo\TA%20vui\TA%20vui%201-Phonic%20song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17.jpeg"/><Relationship Id="rId15" Type="http://schemas.openxmlformats.org/officeDocument/2006/relationships/audio" Target="../media/audio11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openxmlformats.org/officeDocument/2006/relationships/image" Target="../media/image27.gif"/><Relationship Id="rId5" Type="http://schemas.openxmlformats.org/officeDocument/2006/relationships/image" Target="../media/image17.jpeg"/><Relationship Id="rId15" Type="http://schemas.openxmlformats.org/officeDocument/2006/relationships/audio" Target="../media/audio11.wav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media" Target="../media/media2.m4a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5.jpe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microsoft.com/office/2007/relationships/media" Target="../media/media3.m4a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microsoft.com/office/2007/relationships/media" Target="../media/media4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0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media" Target="../media/media5.m4a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11.jpe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media" Target="../media/media6.m4a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8.jpe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media" Target="../media/media7.m4a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" Type="http://schemas.openxmlformats.org/officeDocument/2006/relationships/vide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5" Type="http://schemas.microsoft.com/office/2007/relationships/media" Target="../media/media8.m4a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7" y="4953792"/>
            <a:ext cx="7409823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4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3516" y="5497352"/>
            <a:ext cx="93350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 chess :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7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342" y="318242"/>
            <a:ext cx="5192599" cy="8857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890" y="1064531"/>
            <a:ext cx="8334384" cy="4211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571" y="5366840"/>
            <a:ext cx="6014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621" y="70940"/>
            <a:ext cx="9525000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5003" y="0"/>
            <a:ext cx="13066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79" y="2242666"/>
            <a:ext cx="109728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lay : </a:t>
            </a:r>
            <a:r>
              <a:rPr lang="en-US" sz="6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9742" y="1502097"/>
            <a:ext cx="5652258" cy="3767137"/>
          </a:xfrm>
        </p:spPr>
      </p:pic>
    </p:spTree>
    <p:extLst>
      <p:ext uri="{BB962C8B-B14F-4D97-AF65-F5344CB8AC3E}">
        <p14:creationId xmlns:p14="http://schemas.microsoft.com/office/powerpoint/2010/main" xmlns="" val="24272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4552" y="0"/>
            <a:ext cx="1371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enguin : </a:t>
            </a:r>
            <a:r>
              <a:rPr lang="en-US" sz="6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6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endParaRPr lang="en-US" sz="60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340" y="2157731"/>
            <a:ext cx="5575589" cy="3710301"/>
          </a:xfrm>
        </p:spPr>
      </p:pic>
    </p:spTree>
    <p:extLst>
      <p:ext uri="{BB962C8B-B14F-4D97-AF65-F5344CB8AC3E}">
        <p14:creationId xmlns:p14="http://schemas.microsoft.com/office/powerpoint/2010/main" xmlns="" val="41794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865" y="177205"/>
            <a:ext cx="10465163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35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72032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4775" y="4057973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3327" y="3833228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23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47917" y="2999597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8995" y="300643"/>
            <a:ext cx="6658119" cy="1650424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2898183">
            <a:off x="2488461" y="562444"/>
            <a:ext cx="1167217" cy="4309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99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19344" y="3041548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057" y="97971"/>
            <a:ext cx="8402764" cy="21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2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19344" y="3041548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enguin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6102" y="284768"/>
            <a:ext cx="39612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09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952121" y="2554541"/>
            <a:ext cx="9730704" cy="17940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0055" y="-98"/>
            <a:ext cx="6096000" cy="243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18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 vui 1-Phonic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647917" y="3101146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735" y="106404"/>
            <a:ext cx="7020627" cy="19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8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7470" y="18428"/>
            <a:ext cx="12688389" cy="716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30064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719344" y="2673892"/>
            <a:ext cx="9730704" cy="14951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 chess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729821" y="5886604"/>
            <a:ext cx="560256" cy="7141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712213" y="-471212"/>
            <a:ext cx="1836369" cy="183636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2704" y="399423"/>
            <a:ext cx="6713561" cy="15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85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307661" y="1171978"/>
            <a:ext cx="11884339" cy="403108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8800" b="1" i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Can </a:t>
            </a:r>
            <a:r>
              <a:rPr lang="es-ES_tradnl" altLang="en-US" sz="8800" b="1" i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you</a:t>
            </a:r>
            <a:r>
              <a:rPr lang="es-ES_tradnl" altLang="en-US" sz="8800" b="1" i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s-ES_tradnl" altLang="en-US" sz="8800" b="1" i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guess</a:t>
            </a:r>
            <a:r>
              <a:rPr lang="es-ES_tradnl" altLang="en-US" sz="8800" b="1" i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?</a:t>
            </a:r>
            <a:endParaRPr lang="es-ES" altLang="en-US" sz="8800" b="1" i="1" dirty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2"/>
          <a:srcRect l="15747" r="39630" b="4141"/>
          <a:stretch/>
        </p:blipFill>
        <p:spPr bwMode="auto">
          <a:xfrm>
            <a:off x="1526564" y="1748576"/>
            <a:ext cx="3204633" cy="4610100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9699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291619" y="2784143"/>
            <a:ext cx="5759354" cy="1956964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196084" y="586854"/>
            <a:ext cx="5756734" cy="1773229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30990"/>
            <a:ext cx="2688167" cy="3923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3628" y="407408"/>
            <a:ext cx="3824026" cy="2117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2928" y="2923858"/>
            <a:ext cx="4165427" cy="219150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" y="854076"/>
            <a:ext cx="2495409" cy="83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50741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864351" y="937684"/>
            <a:ext cx="5088467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465359" y="3244018"/>
            <a:ext cx="6049433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10884"/>
            <a:ext cx="2688167" cy="39433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448984" y="80898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4490" y="2724457"/>
            <a:ext cx="3582015" cy="2104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054" y="581144"/>
            <a:ext cx="3385364" cy="18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51338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517450" y="1080182"/>
            <a:ext cx="5088467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595983" y="4061883"/>
            <a:ext cx="5470526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10884"/>
            <a:ext cx="2688167" cy="39433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8254" y="4194620"/>
            <a:ext cx="4495238" cy="1114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1271" y="1158400"/>
            <a:ext cx="4495238" cy="1114286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 rot="7178941">
            <a:off x="7880952" y="927811"/>
            <a:ext cx="446459" cy="9722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3542880">
            <a:off x="10760732" y="3574001"/>
            <a:ext cx="446459" cy="1302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327906" y="129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5755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63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714225" y="23080"/>
            <a:ext cx="5088467" cy="2182488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532631" y="2999474"/>
            <a:ext cx="6049433" cy="1866201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10884"/>
            <a:ext cx="2688167" cy="39433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3160" y="2642697"/>
            <a:ext cx="3608652" cy="2664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3159" y="130235"/>
            <a:ext cx="3429891" cy="186537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808739" y="15348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2082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603494" y="1278199"/>
            <a:ext cx="5088467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422393" y="3591151"/>
            <a:ext cx="6049433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10884"/>
            <a:ext cx="2688167" cy="39433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7402" y="825789"/>
            <a:ext cx="3413125" cy="217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9724" y="3361033"/>
            <a:ext cx="2985931" cy="201618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448984" y="1240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8941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7"/>
          <a:srcRect l="12246" r="34663" b="2305"/>
          <a:stretch/>
        </p:blipFill>
        <p:spPr bwMode="auto">
          <a:xfrm>
            <a:off x="1409700" y="2243667"/>
            <a:ext cx="3380317" cy="4161367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>
            <a:grpSpLocks/>
          </p:cNvGrpSpPr>
          <p:nvPr/>
        </p:nvGrpSpPr>
        <p:grpSpPr bwMode="auto">
          <a:xfrm>
            <a:off x="4097867" y="4332817"/>
            <a:ext cx="4428067" cy="1778000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626" y="4224953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676"/>
              <a:ext cx="1801229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514" y="4542878"/>
              <a:ext cx="1800304" cy="1288655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2400">
                <a:ln>
                  <a:solidFill>
                    <a:srgbClr val="000000"/>
                  </a:solidFill>
                  <a:prstDash val="dash"/>
                </a:ln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/>
          <a:srcRect b="7366"/>
          <a:stretch/>
        </p:blipFill>
        <p:spPr bwMode="auto">
          <a:xfrm>
            <a:off x="719667" y="2243668"/>
            <a:ext cx="4531784" cy="428201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603494" y="1278199"/>
            <a:ext cx="5088467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6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422393" y="3591151"/>
            <a:ext cx="6049433" cy="1267883"/>
          </a:xfrm>
          <a:prstGeom prst="cloud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5867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1" y="2410884"/>
            <a:ext cx="2688167" cy="394334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10160001" y="5259917"/>
            <a:ext cx="1792817" cy="719667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82859">
            <a:off x="3784600" y="5071534"/>
            <a:ext cx="2667000" cy="1439333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sp>
        <p:nvSpPr>
          <p:cNvPr id="479244" name="1 CuadroTexto"/>
          <p:cNvSpPr txBox="1">
            <a:spLocks noChangeArrowheads="1"/>
          </p:cNvSpPr>
          <p:nvPr/>
        </p:nvSpPr>
        <p:spPr bwMode="auto">
          <a:xfrm>
            <a:off x="225426" y="23079"/>
            <a:ext cx="6239933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can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you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_tradnl" altLang="en-US" sz="4800" b="1" i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hear</a:t>
            </a:r>
            <a:r>
              <a:rPr lang="es-ES_tradnl" altLang="en-US" sz="4800" b="1" i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s-ES" altLang="en-US" sz="480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2496" y="679781"/>
            <a:ext cx="3293660" cy="19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2364" y="3144500"/>
            <a:ext cx="3264819" cy="227996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94904" y="672097"/>
            <a:ext cx="1126282" cy="1126282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0903693" y="267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962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7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20727" y="2967335"/>
            <a:ext cx="6950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GOODBYE!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-296215" y="-165180"/>
            <a:ext cx="13793274" cy="7023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4117" y="2452410"/>
            <a:ext cx="8541702" cy="29357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60780"/>
              </a:avLst>
            </a:prstTxWarp>
            <a:spAutoFit/>
          </a:bodyPr>
          <a:lstStyle/>
          <a:p>
            <a:pPr algn="ctr"/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Warm up</a:t>
            </a:r>
          </a:p>
          <a:p>
            <a:pPr algn="ctr"/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Phonics song</a:t>
            </a:r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! https://www.youtube.com/watch?v=eegWzglBMh0</a:t>
            </a:r>
            <a:endParaRPr lang="en-US" sz="8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651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5" b="10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4375" y="3417711"/>
            <a:ext cx="7642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Bài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8: Letter P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và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từ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vựng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75651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3774" y="-109182"/>
            <a:ext cx="12555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8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9654"/>
            <a:ext cx="12192000" cy="6728346"/>
          </a:xfrm>
          <a:prstGeom prst="rect">
            <a:avLst/>
          </a:prstGeom>
        </p:spPr>
      </p:pic>
      <p:sp>
        <p:nvSpPr>
          <p:cNvPr id="3" name="Up Arrow 2"/>
          <p:cNvSpPr/>
          <p:nvPr/>
        </p:nvSpPr>
        <p:spPr>
          <a:xfrm rot="8214541">
            <a:off x="2362115" y="3260775"/>
            <a:ext cx="484472" cy="680847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80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9245" y="0"/>
            <a:ext cx="139478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u="sng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86" y="499533"/>
            <a:ext cx="12393757" cy="5112913"/>
          </a:xfrm>
        </p:spPr>
      </p:pic>
    </p:spTree>
    <p:extLst>
      <p:ext uri="{BB962C8B-B14F-4D97-AF65-F5344CB8AC3E}">
        <p14:creationId xmlns:p14="http://schemas.microsoft.com/office/powerpoint/2010/main" xmlns="" val="154914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76671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sz="66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This is a </a:t>
            </a:r>
            <a:r>
              <a:rPr lang="en-US" sz="66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0012" y="521099"/>
            <a:ext cx="8628844" cy="967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7203" y="2091134"/>
            <a:ext cx="8363447" cy="20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92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48497" y="0"/>
            <a:ext cx="144887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225" y="188890"/>
            <a:ext cx="10772775" cy="1658198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6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lưỡi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496" y="2147841"/>
            <a:ext cx="5971428" cy="3767137"/>
          </a:xfrm>
        </p:spPr>
      </p:pic>
    </p:spTree>
    <p:extLst>
      <p:ext uri="{BB962C8B-B14F-4D97-AF65-F5344CB8AC3E}">
        <p14:creationId xmlns:p14="http://schemas.microsoft.com/office/powerpoint/2010/main" xmlns="" val="389551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1247</TotalTime>
  <Words>130</Words>
  <Application>Microsoft Office PowerPoint</Application>
  <PresentationFormat>Custom</PresentationFormat>
  <Paragraphs>39</Paragraphs>
  <Slides>29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Metropolitan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Cap : Mũ lưỡi trai</vt:lpstr>
      <vt:lpstr>Slide 10</vt:lpstr>
      <vt:lpstr>Slide 11</vt:lpstr>
      <vt:lpstr>Play : Chơi</vt:lpstr>
      <vt:lpstr>Penguin : chim cánh cụt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Windows User</cp:lastModifiedBy>
  <cp:revision>75</cp:revision>
  <dcterms:created xsi:type="dcterms:W3CDTF">2021-09-10T17:07:37Z</dcterms:created>
  <dcterms:modified xsi:type="dcterms:W3CDTF">2021-12-16T10:21:39Z</dcterms:modified>
</cp:coreProperties>
</file>