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42" r:id="rId2"/>
  </p:sldMasterIdLst>
  <p:notesMasterIdLst>
    <p:notesMasterId r:id="rId26"/>
  </p:notesMasterIdLst>
  <p:sldIdLst>
    <p:sldId id="267" r:id="rId3"/>
    <p:sldId id="290" r:id="rId4"/>
    <p:sldId id="309" r:id="rId5"/>
    <p:sldId id="305" r:id="rId6"/>
    <p:sldId id="307" r:id="rId7"/>
    <p:sldId id="268" r:id="rId8"/>
    <p:sldId id="422" r:id="rId9"/>
    <p:sldId id="423" r:id="rId10"/>
    <p:sldId id="425" r:id="rId11"/>
    <p:sldId id="426" r:id="rId12"/>
    <p:sldId id="424" r:id="rId13"/>
    <p:sldId id="434" r:id="rId14"/>
    <p:sldId id="427" r:id="rId15"/>
    <p:sldId id="428" r:id="rId16"/>
    <p:sldId id="435" r:id="rId17"/>
    <p:sldId id="433" r:id="rId18"/>
    <p:sldId id="438" r:id="rId19"/>
    <p:sldId id="459" r:id="rId20"/>
    <p:sldId id="460" r:id="rId21"/>
    <p:sldId id="461" r:id="rId22"/>
    <p:sldId id="462" r:id="rId23"/>
    <p:sldId id="465" r:id="rId24"/>
    <p:sldId id="4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9A27680-62AF-45ED-ABE2-6CC5F3B1E5AD}">
          <p14:sldIdLst>
            <p14:sldId id="267"/>
            <p14:sldId id="290"/>
            <p14:sldId id="309"/>
            <p14:sldId id="305"/>
            <p14:sldId id="307"/>
            <p14:sldId id="268"/>
            <p14:sldId id="422"/>
            <p14:sldId id="423"/>
            <p14:sldId id="425"/>
            <p14:sldId id="426"/>
            <p14:sldId id="424"/>
            <p14:sldId id="434"/>
            <p14:sldId id="427"/>
            <p14:sldId id="428"/>
            <p14:sldId id="435"/>
            <p14:sldId id="433"/>
            <p14:sldId id="438"/>
            <p14:sldId id="459"/>
            <p14:sldId id="460"/>
            <p14:sldId id="461"/>
            <p14:sldId id="462"/>
            <p14:sldId id="465"/>
            <p14:sldId id="46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53D9F-3818-494D-89BF-601BFE8BC624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7E99-0F99-426B-AFAB-5F6E200B1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9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98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1D5539-3E22-4606-AF15-59660DCB0F19}" type="slidenum">
              <a:rPr lang="es-ES" altLang="es-ES">
                <a:solidFill>
                  <a:srgbClr val="000000"/>
                </a:solidFill>
              </a:rPr>
              <a:pPr eaLnBrk="1" hangingPunct="1"/>
              <a:t>17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19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97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997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A5D5D5-1DC4-4318-8415-E29308D8A319}" type="slidenum">
              <a:rPr lang="es-ES" altLang="es-ES">
                <a:solidFill>
                  <a:srgbClr val="000000"/>
                </a:solidFill>
              </a:rPr>
              <a:pPr eaLnBrk="1" hangingPunct="1"/>
              <a:t>18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94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07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007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D43E02-2930-499A-AA7F-09F791341C99}" type="slidenum">
              <a:rPr lang="es-ES" altLang="es-ES">
                <a:solidFill>
                  <a:srgbClr val="000000"/>
                </a:solidFill>
              </a:rPr>
              <a:pPr eaLnBrk="1" hangingPunct="1"/>
              <a:t>19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23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017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15289B5-7A8D-4EA2-A416-83EE8D653669}" type="slidenum">
              <a:rPr lang="es-ES" altLang="es-ES">
                <a:solidFill>
                  <a:srgbClr val="000000"/>
                </a:solidFill>
              </a:rPr>
              <a:pPr eaLnBrk="1" hangingPunct="1"/>
              <a:t>20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60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27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027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D129A4B-7130-4246-AA3E-52CD5D8C5E9B}" type="slidenum">
              <a:rPr lang="es-ES" altLang="es-ES">
                <a:solidFill>
                  <a:srgbClr val="000000"/>
                </a:solidFill>
              </a:rPr>
              <a:pPr eaLnBrk="1" hangingPunct="1"/>
              <a:t>21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74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98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1D5539-3E22-4606-AF15-59660DCB0F19}" type="slidenum">
              <a:rPr lang="es-ES" altLang="es-ES">
                <a:solidFill>
                  <a:srgbClr val="000000"/>
                </a:solidFill>
              </a:rPr>
              <a:pPr eaLnBrk="1" hangingPunct="1"/>
              <a:t>22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83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95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21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47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15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3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98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004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50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72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607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48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6962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127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123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8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691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725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129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12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283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42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549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0916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6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audio" Target="../media/audio6.wav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audio" Target="../media/audio6.wav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audio" Target="../media/audio6.wav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5" Type="http://schemas.openxmlformats.org/officeDocument/2006/relationships/image" Target="../media/image5.jpeg"/><Relationship Id="rId10" Type="http://schemas.openxmlformats.org/officeDocument/2006/relationships/image" Target="../media/image28.png"/><Relationship Id="rId4" Type="http://schemas.openxmlformats.org/officeDocument/2006/relationships/audio" Target="../media/audio6.wav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31"/>
          <a:stretch>
            <a:fillRect/>
          </a:stretch>
        </p:blipFill>
        <p:spPr bwMode="auto">
          <a:xfrm>
            <a:off x="0" y="18472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43216" y="4953790"/>
            <a:ext cx="7409822" cy="20460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2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9"/>
          <a:stretch/>
        </p:blipFill>
        <p:spPr>
          <a:xfrm>
            <a:off x="0" y="319573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575082" y="5430541"/>
            <a:ext cx="4244741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B. I play football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75082" y="3957524"/>
            <a:ext cx="4244741" cy="1308398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ride a bike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769697" y="779086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Next </a:t>
            </a: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2453756" y="4758939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4797" y="4394651"/>
            <a:ext cx="280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Schoolboys Soccer Football Clipart - Clipart Kids Playing Football Png  Transparent Png (#5238023) - Pin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67" y="4021166"/>
            <a:ext cx="4401232" cy="269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90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075055" y="2318118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11454" y="4950443"/>
            <a:ext cx="4342010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 ride a bike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017466" y="4705258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 wants</a:t>
            </a: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686070" y="2880205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11453" y="3518632"/>
            <a:ext cx="4366049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sing a song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Girl Sing Stock Illustrations – 7,063 Girl Sing Stock Illustrations,  Vectors &amp;amp; Clipart - Dreamsti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39" y="3893962"/>
            <a:ext cx="3958960" cy="2584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79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018634" y="5470709"/>
            <a:ext cx="3916692" cy="1026344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 play chess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48596" y="4122222"/>
            <a:ext cx="3986730" cy="1192571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sing a song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061454" y="4570051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Intelligent </a:t>
            </a: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933605" y="4494188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Kids playing chess PNG and Clipart | Kids playing, Kids clipart, Drawing  for kid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00" y="3922565"/>
            <a:ext cx="4125237" cy="2610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60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782380" y="5167214"/>
            <a:ext cx="3740588" cy="1100465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 sing a song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686070" y="4530439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</a:t>
            </a: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686070" y="2880205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782380" y="3922567"/>
            <a:ext cx="3740588" cy="1104189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ride a bike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3930" y="4711156"/>
            <a:ext cx="2330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6779" y="4655594"/>
            <a:ext cx="86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Vector Illustration Of Happy Kids Riding Bicycles In The Park Stock  Illustration - Download Image Now - iStoc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92" y="3965607"/>
            <a:ext cx="3843431" cy="2596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42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9 -0.56898 L 0.55325 -1.00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806319" y="3839712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play chess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82379" y="5198388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 ride a bike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845930" y="4865982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cat</a:t>
            </a: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886874" y="2835396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Kids playing chess PNG and Clipart | Kids playing, Kids clipart, Drawing  for kid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61" y="4014657"/>
            <a:ext cx="3744227" cy="2395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36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9"/>
          <a:stretch/>
        </p:blipFill>
        <p:spPr>
          <a:xfrm>
            <a:off x="-16710" y="13384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676501" y="5616853"/>
            <a:ext cx="4114445" cy="944164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B. I play football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76501" y="4216229"/>
            <a:ext cx="4114445" cy="10826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sing a song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769697" y="779086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Next </a:t>
            </a: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2453756" y="4758939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4797" y="4394651"/>
            <a:ext cx="280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Schoolboys Soccer Football Clipart - Clipart Kids Playing Football Png  Transparent Png (#5238023) - Pin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41" y="4021167"/>
            <a:ext cx="4401232" cy="269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9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grpSp>
        <p:nvGrpSpPr>
          <p:cNvPr id="6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7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9" name="12 Imag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0" name="Picture 2" descr="Mario Tennis: Ultra Smash has a Small Day 1 Patch - Nintend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99" y="446596"/>
            <a:ext cx="4267199" cy="4267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Alternate Process 3"/>
          <p:cNvSpPr/>
          <p:nvPr/>
        </p:nvSpPr>
        <p:spPr>
          <a:xfrm>
            <a:off x="825903" y="3176441"/>
            <a:ext cx="10719726" cy="3102326"/>
          </a:xfrm>
          <a:prstGeom prst="roundRect">
            <a:avLst>
              <a:gd name="adj" fmla="val 10392"/>
            </a:avLst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52400">
                    <a:srgbClr val="FF0000">
                      <a:alpha val="77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Time’s up!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90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http://www.stockphotosforfree.com/images/previews/vbbhd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2217400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5" name="Picture 4" descr="http://t2.ftcdn.net/jpg/00/30/19/37/400_F_30193788_CZcwWKRcz7EZbRjQr23UHZ29LWyFJ58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088"/>
          <a:stretch>
            <a:fillRect/>
          </a:stretch>
        </p:blipFill>
        <p:spPr bwMode="auto">
          <a:xfrm>
            <a:off x="1" y="5132917"/>
            <a:ext cx="12225867" cy="172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391477" y="176685"/>
            <a:ext cx="8928992" cy="5968603"/>
          </a:xfrm>
          <a:prstGeom prst="roundRect">
            <a:avLst>
              <a:gd name="adj" fmla="val 13351"/>
            </a:avLst>
          </a:prstGeom>
          <a:solidFill>
            <a:schemeClr val="bg1">
              <a:alpha val="75000"/>
            </a:schemeClr>
          </a:solidFill>
          <a:ln w="76200">
            <a:solidFill>
              <a:srgbClr val="0070C0"/>
            </a:solidFill>
          </a:ln>
        </p:spPr>
        <p:txBody>
          <a:bodyPr lIns="121669" tIns="60834" rIns="121669" bIns="60834">
            <a:spAutoFit/>
          </a:bodyPr>
          <a:lstStyle/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59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1700" b="1" dirty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dist="76200" dir="2700000" algn="tl">
                    <a:srgbClr val="000000"/>
                  </a:outerShdw>
                </a:effectLst>
                <a:latin typeface="akaDylan Plain" panose="04070A00000000020004" pitchFamily="82" charset="0"/>
              </a:rPr>
              <a:t>FOOTBALL</a:t>
            </a: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1700" b="1" dirty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dist="76200" dir="2700000" algn="tl">
                    <a:srgbClr val="000000"/>
                  </a:outerShdw>
                </a:effectLst>
                <a:latin typeface="akaDylan Plain" panose="04070A00000000020004" pitchFamily="82" charset="0"/>
              </a:rPr>
              <a:t>QUIZ</a:t>
            </a: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59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</p:txBody>
      </p:sp>
      <p:pic>
        <p:nvPicPr>
          <p:cNvPr id="10242" name="Picture 2" descr="http://photo.elsoar.com/wp-content/images/Kid-Football-Player-Cartoon-Image-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1639" y="2925236"/>
            <a:ext cx="2112433" cy="3456517"/>
          </a:xfrm>
          <a:prstGeom prst="rect">
            <a:avLst/>
          </a:prstGeom>
          <a:noFill/>
          <a:effectLst>
            <a:outerShdw blurRad="76200" dist="1778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03" y="4737225"/>
            <a:ext cx="2106084" cy="79163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991676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27517"/>
            <a:ext cx="12192000" cy="6885517"/>
            <a:chOff x="0" y="0"/>
            <a:chExt cx="5760" cy="4337"/>
          </a:xfrm>
        </p:grpSpPr>
        <p:sp>
          <p:nvSpPr>
            <p:cNvPr id="44956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665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49567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665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algn="ctr" defTabSz="1216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defTabSz="1216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631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algn="ctr" defTabSz="121665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49542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690" tIns="60845" rIns="121690" bIns="60845"/>
          <a:lstStyle/>
          <a:p>
            <a:pPr defTabSz="121665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348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6 Grupo"/>
          <p:cNvGrpSpPr>
            <a:grpSpLocks/>
          </p:cNvGrpSpPr>
          <p:nvPr/>
        </p:nvGrpSpPr>
        <p:grpSpPr bwMode="auto">
          <a:xfrm>
            <a:off x="9360014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49561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6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562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6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563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6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564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6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565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6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441520" y="4849284"/>
            <a:ext cx="1439333" cy="463549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690" tIns="60845" rIns="121690" bIns="6084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66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647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348" y="2231081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465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341831" y="5984045"/>
            <a:ext cx="3694460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algn="ctr" defTabSz="1216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I </a:t>
            </a:r>
            <a:r>
              <a:rPr lang="es-ES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s-ES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4306692" y="5937064"/>
            <a:ext cx="3578615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algn="ctr" defTabSz="1216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8066731" y="5928784"/>
            <a:ext cx="3741512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algn="ctr" defTabSz="1216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448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82" y="33382"/>
            <a:ext cx="3763748" cy="2388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61028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04" grpId="0" animBg="1"/>
      <p:bldP spid="3" grpId="0" animBg="1"/>
      <p:bldP spid="3" grpId="1" animBg="1"/>
      <p:bldP spid="3" grpId="2" animBg="1"/>
      <p:bldP spid="26" grpId="0" animBg="1"/>
      <p:bldP spid="27" grpId="0" animBg="1"/>
      <p:bldP spid="27" grpId="1" animBg="1"/>
      <p:bldP spid="27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85517"/>
            <a:chOff x="0" y="0"/>
            <a:chExt cx="5760" cy="4337"/>
          </a:xfrm>
        </p:grpSpPr>
        <p:sp>
          <p:nvSpPr>
            <p:cNvPr id="45059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692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50591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692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algn="ctr" defTabSz="12169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defTabSz="12169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619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algn="ctr" defTabSz="121692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50566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714" tIns="60857" rIns="121714" bIns="60857"/>
          <a:lstStyle/>
          <a:p>
            <a:pPr defTabSz="121692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336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6 Grupo"/>
          <p:cNvGrpSpPr>
            <a:grpSpLocks/>
          </p:cNvGrpSpPr>
          <p:nvPr/>
        </p:nvGrpSpPr>
        <p:grpSpPr bwMode="auto">
          <a:xfrm>
            <a:off x="9360002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50585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9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6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9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7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9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8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9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9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9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320868" y="5039787"/>
            <a:ext cx="1439333" cy="535516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714" tIns="60857" rIns="121714" bIns="6085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692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635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335" y="2231069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453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4694769" y="5928784"/>
            <a:ext cx="3321051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algn="ctr" defTabSz="12169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314037" y="5928784"/>
            <a:ext cx="4003964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algn="ctr" defTabSz="12169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436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8449733" y="5928784"/>
            <a:ext cx="3454502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algn="ctr" defTabSz="12169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1819"/>
            <a:ext cx="3356972" cy="2293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00731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04" grpId="0" animBg="1"/>
      <p:bldP spid="3" grpId="0" animBg="1"/>
      <p:bldP spid="3" grpId="1" animBg="1"/>
      <p:bldP spid="3" grpId="2" animBg="1"/>
      <p:bldP spid="27" grpId="0" animBg="1"/>
      <p:bldP spid="27" grpId="1" animBg="1"/>
      <p:bldP spid="27" grpId="2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0B0F7E-2248-4C6F-8982-88BA2E60E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53" y="152655"/>
            <a:ext cx="5489684" cy="63958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227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85517"/>
            <a:chOff x="0" y="0"/>
            <a:chExt cx="5760" cy="4337"/>
          </a:xfrm>
        </p:grpSpPr>
        <p:sp>
          <p:nvSpPr>
            <p:cNvPr id="4516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722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51615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722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26" name="25 Rectángulo redondeado"/>
          <p:cNvSpPr/>
          <p:nvPr/>
        </p:nvSpPr>
        <p:spPr>
          <a:xfrm>
            <a:off x="239273" y="5928784"/>
            <a:ext cx="383963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algn="ctr" defTabSz="12172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algn="ctr" defTabSz="12172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defTabSz="12172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606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algn="ctr" defTabSz="121722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51591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741" tIns="60870" rIns="121741" bIns="60870"/>
          <a:lstStyle/>
          <a:p>
            <a:pPr defTabSz="121722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322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6 Grupo"/>
          <p:cNvGrpSpPr>
            <a:grpSpLocks/>
          </p:cNvGrpSpPr>
          <p:nvPr/>
        </p:nvGrpSpPr>
        <p:grpSpPr bwMode="auto">
          <a:xfrm>
            <a:off x="9359989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51609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2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10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2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11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2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12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2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13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2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25620" y="5039787"/>
            <a:ext cx="1439333" cy="535516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741" tIns="60870" rIns="121741" bIns="6087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722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622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322" y="2231055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439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4368863" y="5928784"/>
            <a:ext cx="371263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algn="ctr" defTabSz="12172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8303685" y="5928784"/>
            <a:ext cx="355388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algn="ctr" defTabSz="12172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422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Schoolboys Soccer Football Clipart - Clipart Kids Playing Football Png  Transparent Png (#5238023) - PinClipar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072"/>
            <a:ext cx="3679361" cy="2254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8172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4104" grpId="0" animBg="1"/>
      <p:bldP spid="3" grpId="0" animBg="1"/>
      <p:bldP spid="3" grpId="1" animBg="1"/>
      <p:bldP spid="3" grpId="2" animBg="1"/>
      <p:bldP spid="27" grpId="0" animBg="1"/>
      <p:bldP spid="27" grpId="1" animBg="1"/>
      <p:bldP spid="27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424" y="-27517"/>
            <a:ext cx="12192000" cy="6885517"/>
            <a:chOff x="0" y="0"/>
            <a:chExt cx="5760" cy="4337"/>
          </a:xfrm>
        </p:grpSpPr>
        <p:sp>
          <p:nvSpPr>
            <p:cNvPr id="45263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755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52639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755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defTabSz="12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defTabSz="12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591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defTabSz="121755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52614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770" tIns="60885" rIns="121770" bIns="60885"/>
          <a:lstStyle/>
          <a:p>
            <a:pPr defTabSz="121755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308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6 Grupo"/>
          <p:cNvGrpSpPr>
            <a:grpSpLocks/>
          </p:cNvGrpSpPr>
          <p:nvPr/>
        </p:nvGrpSpPr>
        <p:grpSpPr bwMode="auto">
          <a:xfrm>
            <a:off x="9359974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52633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5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634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5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635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5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636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5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637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5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441520" y="4849284"/>
            <a:ext cx="1439333" cy="463549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770" tIns="60885" rIns="121770" bIns="608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75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607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308" y="2231041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425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7749309" y="5928784"/>
            <a:ext cx="3540266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defTabSz="12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4147128" y="5928784"/>
            <a:ext cx="3252814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defTabSz="12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332509" y="5928784"/>
            <a:ext cx="3626717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defTabSz="12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I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</a:t>
            </a: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408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5975" y="2703155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Vector Illustration Of Happy Kids Riding Bicycles In The Park Stock  Illustration - Download Image Now - iStoc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" y="89230"/>
            <a:ext cx="3091546" cy="2325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989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04" grpId="0" animBg="1"/>
      <p:bldP spid="3" grpId="0" animBg="1"/>
      <p:bldP spid="3" grpId="1" animBg="1"/>
      <p:bldP spid="3" grpId="2" animBg="1"/>
      <p:bldP spid="26" grpId="0" animBg="1"/>
      <p:bldP spid="27" grpId="0" animBg="1"/>
      <p:bldP spid="27" grpId="1" animBg="1"/>
      <p:bldP spid="27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http://www.stockphotosforfree.com/images/previews/vbbhd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2217400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5" name="Picture 4" descr="http://t2.ftcdn.net/jpg/00/30/19/37/400_F_30193788_CZcwWKRcz7EZbRjQr23UHZ29LWyFJ58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088"/>
          <a:stretch>
            <a:fillRect/>
          </a:stretch>
        </p:blipFill>
        <p:spPr bwMode="auto">
          <a:xfrm>
            <a:off x="1" y="5132917"/>
            <a:ext cx="12225867" cy="172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391477" y="176685"/>
            <a:ext cx="8928992" cy="5968603"/>
          </a:xfrm>
          <a:prstGeom prst="roundRect">
            <a:avLst>
              <a:gd name="adj" fmla="val 13351"/>
            </a:avLst>
          </a:prstGeom>
          <a:solidFill>
            <a:schemeClr val="bg1">
              <a:alpha val="75000"/>
            </a:schemeClr>
          </a:solidFill>
          <a:ln w="76200">
            <a:solidFill>
              <a:srgbClr val="0070C0"/>
            </a:solidFill>
          </a:ln>
        </p:spPr>
        <p:txBody>
          <a:bodyPr lIns="121669" tIns="60834" rIns="121669" bIns="60834">
            <a:spAutoFit/>
          </a:bodyPr>
          <a:lstStyle/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59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1700" b="1" dirty="0" err="1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dist="76200" dir="2700000" algn="tl">
                    <a:srgbClr val="000000"/>
                  </a:outerShdw>
                </a:effectLst>
                <a:latin typeface="akaDylan Plain" panose="04070A00000000020004" pitchFamily="82" charset="0"/>
              </a:rPr>
              <a:t>Good</a:t>
            </a:r>
            <a:r>
              <a:rPr lang="es-ES_tradnl" sz="11700" b="1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dist="76200" dir="2700000" algn="tl">
                    <a:srgbClr val="000000"/>
                  </a:outerShdw>
                </a:effectLst>
                <a:latin typeface="akaDylan Plain" panose="04070A00000000020004" pitchFamily="82" charset="0"/>
              </a:rPr>
              <a:t> Job</a:t>
            </a:r>
            <a:endParaRPr lang="es-ES_tradnl" sz="117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17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59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</p:txBody>
      </p:sp>
      <p:pic>
        <p:nvPicPr>
          <p:cNvPr id="10242" name="Picture 2" descr="http://photo.elsoar.com/wp-content/images/Kid-Football-Player-Cartoon-Image-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1639" y="2925236"/>
            <a:ext cx="2112433" cy="3456517"/>
          </a:xfrm>
          <a:prstGeom prst="rect">
            <a:avLst/>
          </a:prstGeom>
          <a:noFill/>
          <a:effectLst>
            <a:outerShdw blurRad="76200" dist="1778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49422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5"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0727" y="2967335"/>
            <a:ext cx="6950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GOODBYE!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8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9" y="2351313"/>
            <a:ext cx="11900262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7: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rảnh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rỗi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18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12655" y="5104367"/>
            <a:ext cx="5412509" cy="9085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ride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bike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Vector Illustration Of Happy Kids Riding Bicycles In The Park Stock 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03" y="1363518"/>
            <a:ext cx="45624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sz="4000" b="1" dirty="0" smtClean="0">
                <a:solidFill>
                  <a:srgbClr val="FF0000"/>
                </a:solidFill>
                <a:latin typeface=".VnTimeH" panose="020B7200000000000000" pitchFamily="34" charset="0"/>
              </a:rPr>
              <a:t>What do you do in your free time?</a:t>
            </a:r>
            <a:endParaRPr lang="en-US" sz="40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7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65741" y="5606473"/>
            <a:ext cx="553650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play football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Schoolboys Soccer Football Clipart - Clipart Kids Playing Football Png  Transparent Png (#5238023) - Pin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93" y="1100283"/>
            <a:ext cx="8382000" cy="4506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55" y="300472"/>
            <a:ext cx="10963563" cy="706292"/>
          </a:xfrm>
        </p:spPr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lang="en-US" dirty="0" smtClean="0">
                <a:solidFill>
                  <a:srgbClr val="FF0000"/>
                </a:solidFill>
                <a:latin typeface=".VnTimeH" panose="020B7200000000000000" pitchFamily="34" charset="0"/>
              </a:rPr>
              <a:t>What do you do in your free time?</a:t>
            </a:r>
            <a:endParaRPr lang="en-US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4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799967" y="5598891"/>
            <a:ext cx="519965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sing a song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Girl Sing Stock Illustrations – 7,063 Girl Sing Stock Illustrations, 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97" y="616017"/>
            <a:ext cx="7286324" cy="4982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8"/>
            <a:ext cx="10515600" cy="86627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TimeH" panose="020B7200000000000000" pitchFamily="34" charset="0"/>
              </a:rPr>
              <a:t>What do you do in your free time?</a:t>
            </a:r>
            <a:endParaRPr lang="en-US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0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72076" y="5406385"/>
            <a:ext cx="6670307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play chess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9" y="96253"/>
            <a:ext cx="11174930" cy="702644"/>
          </a:xfrm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  <a:latin typeface=".VnTimeH" panose="020B7200000000000000" pitchFamily="34" charset="0"/>
              </a:rPr>
              <a:t>What do you do in your free time?</a:t>
            </a:r>
            <a:endParaRPr lang="en-US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4098" name="Picture 2" descr="Kids playing chess PNG and Clipart | Kids playing, Kids clipart, Drawing 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11" y="798897"/>
            <a:ext cx="7477259" cy="4577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47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grpSp>
        <p:nvGrpSpPr>
          <p:cNvPr id="6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7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9" name="12 Imag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0" name="Picture 2" descr="Mario Tennis: Ultra Smash has a Small Day 1 Patch - Nintend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99" y="446596"/>
            <a:ext cx="4267199" cy="4267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380" y="2868819"/>
            <a:ext cx="9533883" cy="3031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0" y="446596"/>
            <a:ext cx="5060119" cy="1420491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960" y="5638336"/>
            <a:ext cx="1372148" cy="599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58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9"/>
          <a:stretch/>
        </p:blipFill>
        <p:spPr>
          <a:xfrm>
            <a:off x="0" y="7104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782380" y="5501880"/>
            <a:ext cx="3884968" cy="1076831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 ride a bike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82380" y="4116292"/>
            <a:ext cx="3884968" cy="1177132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play football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061454" y="4570051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Intelligent </a:t>
            </a: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933605" y="4494188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Vector Illustration Of Happy Kids Riding Bicycles In The Park Stock  Illustration - Download Image Now - iStoc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92" y="3965607"/>
            <a:ext cx="3843431" cy="2596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66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</TotalTime>
  <Words>261</Words>
  <Application>Microsoft Office PowerPoint</Application>
  <PresentationFormat>Custom</PresentationFormat>
  <Paragraphs>69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Slide 1</vt:lpstr>
      <vt:lpstr>Slide 2</vt:lpstr>
      <vt:lpstr>Slide 3</vt:lpstr>
      <vt:lpstr>       What do you do in your free time?</vt:lpstr>
      <vt:lpstr>         What do you do in your free time?</vt:lpstr>
      <vt:lpstr>What do you do in your free time?</vt:lpstr>
      <vt:lpstr>       What do you do in your free time?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Windows User</cp:lastModifiedBy>
  <cp:revision>135</cp:revision>
  <dcterms:created xsi:type="dcterms:W3CDTF">2021-09-10T17:07:37Z</dcterms:created>
  <dcterms:modified xsi:type="dcterms:W3CDTF">2021-12-29T15:46:33Z</dcterms:modified>
</cp:coreProperties>
</file>