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6"/>
  </p:notesMasterIdLst>
  <p:sldIdLst>
    <p:sldId id="514" r:id="rId13"/>
    <p:sldId id="331" r:id="rId14"/>
    <p:sldId id="532" r:id="rId15"/>
    <p:sldId id="459" r:id="rId16"/>
    <p:sldId id="352" r:id="rId17"/>
    <p:sldId id="515" r:id="rId18"/>
    <p:sldId id="516" r:id="rId19"/>
    <p:sldId id="517" r:id="rId20"/>
    <p:sldId id="531" r:id="rId21"/>
    <p:sldId id="530" r:id="rId22"/>
    <p:sldId id="511" r:id="rId23"/>
    <p:sldId id="518" r:id="rId24"/>
    <p:sldId id="519" r:id="rId25"/>
    <p:sldId id="520" r:id="rId26"/>
    <p:sldId id="521" r:id="rId27"/>
    <p:sldId id="522" r:id="rId28"/>
    <p:sldId id="523" r:id="rId29"/>
    <p:sldId id="524" r:id="rId30"/>
    <p:sldId id="525" r:id="rId31"/>
    <p:sldId id="526" r:id="rId32"/>
    <p:sldId id="527" r:id="rId33"/>
    <p:sldId id="528" r:id="rId34"/>
    <p:sldId id="3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3818" autoAdjust="0"/>
  </p:normalViewPr>
  <p:slideViewPr>
    <p:cSldViewPr snapToGrid="0">
      <p:cViewPr varScale="1">
        <p:scale>
          <a:sx n="68" d="100"/>
          <a:sy n="68" d="100"/>
        </p:scale>
        <p:origin x="-80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B522F-CF4D-410A-A644-D410ADEFD3BE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3E823-226E-4D63-81D9-374DAF189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555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41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1405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4749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22813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807393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86117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01030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24834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8465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1922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008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994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39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79933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593932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0826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75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691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837953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50916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9080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74421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700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5961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7582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9774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722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994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564140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8884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8411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3921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252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81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22457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39721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9352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552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5139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740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394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2047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6551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59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889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350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930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9185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158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7409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620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828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4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4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690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7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7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194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6156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67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93523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32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9684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64896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0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5349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523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15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86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3575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453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8877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70561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981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585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2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293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47288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630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1113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3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3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74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9278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54003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784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9986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6874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1165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3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3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0969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561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940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9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293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96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39651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398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15943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8180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4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23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09472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857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2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2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1394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6117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1228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8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6962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1869967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85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26245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6400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6017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1019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574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856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1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1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8000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94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118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183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26600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6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3223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39291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1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1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939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93200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6207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1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07947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8039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642324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707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707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8043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8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422A02-8C67-4F0F-B4A5-FAAF160461E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836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3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85624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9376A-F70B-4DB1-BA8F-0A414E99079C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5614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5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FC646-21E7-4A67-B477-9C0854CF547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70591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957EF-FD8B-40FE-B40B-68C0920B3D1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6323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40FB11-457A-4267-840A-BE4694B34E02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828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6FF10-F119-4AAC-BE81-4F73125149B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4157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162A3-E73F-4780-898C-F67C30D02D7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7774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0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A74D-0B19-4A95-A684-288AD93D6E4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18699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78025-52D8-4DF9-8797-446592BF3E1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05724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B8AB4-D00E-4F79-81E1-3A88A4974256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4222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9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9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498E4-2D7C-45EF-B206-9414F837A207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05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58903-1A7A-4DCE-8C21-84C308D29931}" type="datetimeFigureOut">
              <a:rPr lang="en-US" smtClean="0"/>
              <a:pPr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24EB-B683-44FF-8ADE-7455DC847C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604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605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126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594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25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697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661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0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34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12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49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8D3342-AA57-4427-977D-9D5BA62532B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6.png"/><Relationship Id="rId3" Type="http://schemas.openxmlformats.org/officeDocument/2006/relationships/audio" Target="../media/audio3.wav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audio" Target="../media/audio2.wav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4.jpe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1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23.xml"/><Relationship Id="rId6" Type="http://schemas.openxmlformats.org/officeDocument/2006/relationships/image" Target="../media/image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aolqTBt-LQ&amp;t=506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128" y="141891"/>
            <a:ext cx="12192000" cy="6858000"/>
            <a:chOff x="152128" y="141891"/>
            <a:chExt cx="12192000" cy="6858000"/>
          </a:xfrm>
        </p:grpSpPr>
        <p:pic>
          <p:nvPicPr>
            <p:cNvPr id="4" name="Picture 1" descr="back 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7431"/>
            <a:stretch>
              <a:fillRect/>
            </a:stretch>
          </p:blipFill>
          <p:spPr bwMode="auto">
            <a:xfrm>
              <a:off x="152128" y="141891"/>
              <a:ext cx="12192000" cy="685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267286" y="4811901"/>
              <a:ext cx="11629291" cy="204609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0866635"/>
                </a:avLst>
              </a:prstTxWarp>
              <a:spAutoFit/>
            </a:bodyPr>
            <a:lstStyle/>
            <a:p>
              <a:pPr algn="ctr"/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Welcome to our </a:t>
              </a:r>
              <a:r>
                <a:rPr lang="en-US" sz="8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2A1</a:t>
              </a:r>
              <a:endParaRPr 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26483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frog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5745"/>
            <a:ext cx="4443591" cy="463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824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2" y="-20658"/>
            <a:ext cx="12538364" cy="720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40821"/>
            <a:ext cx="2128891" cy="2144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5" y="4840711"/>
            <a:ext cx="1967344" cy="242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76" y="4723675"/>
            <a:ext cx="2306605" cy="255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581" y="4813711"/>
            <a:ext cx="2341419" cy="247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0201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993181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988" r="10422" b="26257"/>
          <a:stretch>
            <a:fillRect/>
          </a:stretch>
        </p:blipFill>
        <p:spPr bwMode="auto">
          <a:xfrm>
            <a:off x="1117600" y="-463550"/>
            <a:ext cx="9618133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85893" y="1752600"/>
            <a:ext cx="6016391" cy="110799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1905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Jokerman" pitchFamily="82" charset="0"/>
              </a:rPr>
              <a:t>FROG PRINCE</a:t>
            </a:r>
          </a:p>
        </p:txBody>
      </p:sp>
      <p:pic>
        <p:nvPicPr>
          <p:cNvPr id="26628" name="The lotus flower-piano music.mp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451600"/>
            <a:ext cx="54186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1" y="2860786"/>
            <a:ext cx="3920067" cy="3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78010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68" y="4275245"/>
            <a:ext cx="865717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3781532"/>
            <a:ext cx="1085851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1" y="2387600"/>
            <a:ext cx="1085851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38" y="3121025"/>
            <a:ext cx="1022351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67" y="2997200"/>
            <a:ext cx="9779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169" y="4426057"/>
            <a:ext cx="958851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935" y="5867400"/>
            <a:ext cx="984249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3" y="5103813"/>
            <a:ext cx="10541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05" y="5783263"/>
            <a:ext cx="86783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405" y="4772132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51" y="3436939"/>
            <a:ext cx="867833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9" y="754024"/>
            <a:ext cx="215053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2" y="5043488"/>
            <a:ext cx="94614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hlinkClick r:id="" action="ppaction://noaction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517" y="6210300"/>
            <a:ext cx="87206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59173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" action="ppaction://noaction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3" y="5748338"/>
            <a:ext cx="8509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6173895"/>
            <a:ext cx="916516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hlinkClick r:id="" action="ppaction://noaction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3" y="5027613"/>
            <a:ext cx="810684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71" y="3595689"/>
            <a:ext cx="7175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hlinkClick r:id="" action="ppaction://noaction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438" y="4348270"/>
            <a:ext cx="71543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>
            <a:hlinkClick r:id="" action="ppaction://noaction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19" y="4708525"/>
            <a:ext cx="7747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>
            <a:hlinkClick r:id="" action="ppaction://noaction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06833"/>
            <a:ext cx="9652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>
            <a:hlinkClick r:id="" action="ppaction://noaction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219" y="3598865"/>
            <a:ext cx="840316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>
            <a:hlinkClick r:id="" action="ppaction://noaction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3125895"/>
            <a:ext cx="823384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1" y="2159107"/>
            <a:ext cx="865716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653" y="-156369"/>
            <a:ext cx="2393951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135" y="157163"/>
            <a:ext cx="4381500" cy="296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078" y="709234"/>
            <a:ext cx="2063150" cy="1838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52859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3073 0.20625 " pathEditMode="relative" rAng="0" ptsTypes="AA">
                                      <p:cBhvr>
                                        <p:cTn id="6" dur="1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0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4167 0.18889 " pathEditMode="relative" rAng="0" ptsTypes="AA">
                                      <p:cBhvr>
                                        <p:cTn id="17" dur="1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9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0.00578 L 0.08593 0.175 " pathEditMode="relative" rAng="0" ptsTypes="AA">
                                      <p:cBhvr>
                                        <p:cTn id="28" dur="1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0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0.1625 -0.08311 " pathEditMode="relative" rAng="0" ptsTypes="AA">
                                      <p:cBhvr>
                                        <p:cTn id="39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-4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1349 0.1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5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1406 -0.19467 " pathEditMode="relative" rAng="0" ptsTypes="AA">
                                      <p:cBhvr>
                                        <p:cTn id="61" dur="1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97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11771 -0.05509 " pathEditMode="relative" rAng="0" ptsTypes="AA">
                                      <p:cBhvr>
                                        <p:cTn id="72" dur="1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85" y="-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2106 L -0.1309 -0.0287 " pathEditMode="relative" rAng="0" ptsTypes="AA">
                                      <p:cBhvr>
                                        <p:cTn id="83" dur="1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-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1481 L 0.17431 -0.11065 " pathEditMode="relative" rAng="0" ptsTypes="AA">
                                      <p:cBhvr>
                                        <p:cTn id="94" dur="1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8" y="-6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-0.16632 0.02431 " pathEditMode="relative" rAng="0" ptsTypes="AA">
                                      <p:cBhvr>
                                        <p:cTn id="105" dur="1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16" y="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0347 L 0.12708 -0.08542 " pathEditMode="relative" rAng="0" ptsTypes="AA">
                                      <p:cBhvr>
                                        <p:cTn id="116" dur="1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-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10833 -0.08842 " pathEditMode="relative" rAng="0" ptsTypes="AA">
                                      <p:cBhvr>
                                        <p:cTn id="127" dur="1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44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38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1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 nodeType="clickPar">
                      <p:stCondLst>
                        <p:cond delay="0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 nodeType="clickPar">
                      <p:stCondLst>
                        <p:cond delay="0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 nodeType="clickPar">
                      <p:stCondLst>
                        <p:cond delay="0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520268" y="1905000"/>
            <a:ext cx="604731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520269" y="3352800"/>
            <a:ext cx="5759451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queen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712952" y="4876800"/>
            <a:ext cx="556683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34" y="80813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459923"/>
            <a:ext cx="4410625" cy="4428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787746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12" y="3352800"/>
            <a:ext cx="5721351" cy="9144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prince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1917700"/>
            <a:ext cx="581871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3" y="4876800"/>
            <a:ext cx="57234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9" y="80813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55" y="1672163"/>
            <a:ext cx="3799288" cy="428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135861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135035" y="1905000"/>
            <a:ext cx="5865284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flower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135036" y="4953000"/>
            <a:ext cx="5884333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rgbClr val="FFFFFF"/>
                </a:solidFill>
              </a:rPr>
              <a:t>castle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135035" y="3352800"/>
            <a:ext cx="58547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garden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22" y="80812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" y="1388052"/>
            <a:ext cx="4302651" cy="46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5819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847197" y="1905000"/>
            <a:ext cx="6153120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tree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039784" y="4953000"/>
            <a:ext cx="596053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Garden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847196" y="3352800"/>
            <a:ext cx="6142567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castle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14" y="80810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79963"/>
            <a:ext cx="4085196" cy="303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5460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bee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frog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butterfly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405" y="808095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2017713"/>
            <a:ext cx="3801122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077701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4" y="0"/>
            <a:ext cx="13011151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732" y="2242805"/>
            <a:ext cx="10695709" cy="20105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Bài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10: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Học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từ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vựng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về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một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số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nhân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vật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trong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truyện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cổ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US" sz="5400" dirty="0" err="1" smtClean="0">
                <a:solidFill>
                  <a:prstClr val="white"/>
                </a:solidFill>
                <a:latin typeface="Calibri Light" panose="020F0302020204030204"/>
              </a:rPr>
              <a:t>tích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5116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01" y="3352800"/>
            <a:ext cx="5784851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27" y="1692275"/>
            <a:ext cx="5736167" cy="914400"/>
          </a:xfrm>
          <a:prstGeom prst="flowChartAlternateProcess">
            <a:avLst/>
          </a:prstGeom>
          <a:solidFill>
            <a:srgbClr val="00B0F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27650" y="4876800"/>
            <a:ext cx="5672667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94" y="808079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727" y="1274731"/>
            <a:ext cx="4031673" cy="45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51145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5232415" y="3505200"/>
            <a:ext cx="5736167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32400" y="2079625"/>
            <a:ext cx="5757333" cy="914400"/>
          </a:xfrm>
          <a:prstGeom prst="flowChartAlternateProcess">
            <a:avLst/>
          </a:prstGeom>
          <a:solidFill>
            <a:srgbClr val="7030A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queen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382685" y="4876800"/>
            <a:ext cx="5585883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82" y="80806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47" y="1468677"/>
            <a:ext cx="3976253" cy="47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733801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6021917" y="1905000"/>
            <a:ext cx="4978400" cy="91440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6066367" y="3352800"/>
            <a:ext cx="4978400" cy="914400"/>
          </a:xfrm>
          <a:prstGeom prst="flowChartAlternateProcess">
            <a:avLst/>
          </a:prstGeom>
          <a:solidFill>
            <a:srgbClr val="FFC000"/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king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6021917" y="4876800"/>
            <a:ext cx="4978400" cy="9144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FFFF"/>
                </a:solidFill>
              </a:rPr>
              <a:t>princess</a:t>
            </a: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369" y="808041"/>
            <a:ext cx="136736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73" y="1246984"/>
            <a:ext cx="4502717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371265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412" r="12519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69951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0984" y="0"/>
            <a:ext cx="13011151" cy="7315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732" y="2242805"/>
            <a:ext cx="10695709" cy="20105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5400" dirty="0" smtClean="0">
              <a:solidFill>
                <a:prstClr val="white"/>
              </a:solidFill>
              <a:latin typeface="Calibri Light" panose="020F0302020204030204"/>
              <a:hlinkClick r:id="rId4"/>
            </a:endParaRPr>
          </a:p>
          <a:p>
            <a:pPr algn="ctr">
              <a:defRPr/>
            </a:pP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  <a:hlinkClick r:id="rId4"/>
              </a:rPr>
              <a:t>https</a:t>
            </a:r>
            <a:r>
              <a:rPr lang="en-US" sz="5400" dirty="0">
                <a:solidFill>
                  <a:prstClr val="white"/>
                </a:solidFill>
                <a:latin typeface="Calibri Light" panose="020F0302020204030204"/>
                <a:hlinkClick r:id="rId4"/>
              </a:rPr>
              <a:t>://</a:t>
            </a:r>
            <a:r>
              <a:rPr lang="en-US" sz="5400" dirty="0" smtClean="0">
                <a:solidFill>
                  <a:prstClr val="white"/>
                </a:solidFill>
                <a:latin typeface="Calibri Light" panose="020F0302020204030204"/>
                <a:hlinkClick r:id="rId4"/>
              </a:rPr>
              <a:t>www.youtube.com/watch?v=saolqTBt-LQ&amp;t=506s</a:t>
            </a:r>
            <a:endParaRPr lang="en-US" sz="5400" dirty="0" smtClean="0">
              <a:solidFill>
                <a:prstClr val="white"/>
              </a:solidFill>
              <a:latin typeface="Calibri Light" panose="020F0302020204030204"/>
            </a:endParaRPr>
          </a:p>
          <a:p>
            <a:pPr algn="ctr">
              <a:defRPr/>
            </a:pPr>
            <a:endParaRPr lang="en-US" sz="54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21456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9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47236" y="5301915"/>
            <a:ext cx="38976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castle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76" y="471055"/>
            <a:ext cx="5086351" cy="4622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791578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2340" y="5145624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princess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52" y="485019"/>
            <a:ext cx="5043055" cy="44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357185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8380" y="5176797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queen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4" y="457200"/>
            <a:ext cx="4937805" cy="4700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86392" y="5395006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028" y="651556"/>
            <a:ext cx="5430983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prince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"/>
            <a:ext cx="5209309" cy="457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2200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"/>
            <a:ext cx="12192000" cy="68546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8512" y="5228752"/>
            <a:ext cx="43150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55" y="1316181"/>
            <a:ext cx="7121236" cy="3629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00824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4061</TotalTime>
  <Words>58</Words>
  <Application>Microsoft Office PowerPoint</Application>
  <PresentationFormat>Custom</PresentationFormat>
  <Paragraphs>36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Office Theme</vt:lpstr>
      <vt:lpstr>Diseño predeterminado</vt:lpstr>
      <vt:lpstr>1_Diseño predeterminado</vt:lpstr>
      <vt:lpstr>2_Diseño predeterminado</vt:lpstr>
      <vt:lpstr>3_Diseño predeterminado</vt:lpstr>
      <vt:lpstr>4_Diseño predeterminado</vt:lpstr>
      <vt:lpstr>5_Diseño predeterminado</vt:lpstr>
      <vt:lpstr>6_Diseño predeterminado</vt:lpstr>
      <vt:lpstr>7_Diseño predeterminado</vt:lpstr>
      <vt:lpstr>8_Diseño predeterminado</vt:lpstr>
      <vt:lpstr>9_Diseño predeterminado</vt:lpstr>
      <vt:lpstr>10_Diseño predeterminado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375</cp:revision>
  <dcterms:created xsi:type="dcterms:W3CDTF">2021-10-01T13:36:41Z</dcterms:created>
  <dcterms:modified xsi:type="dcterms:W3CDTF">2022-01-15T10:34:02Z</dcterms:modified>
</cp:coreProperties>
</file>