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  <p:sldMasterId id="2147483742" r:id="rId3"/>
    <p:sldMasterId id="2147483754" r:id="rId4"/>
  </p:sldMasterIdLst>
  <p:notesMasterIdLst>
    <p:notesMasterId r:id="rId33"/>
  </p:notesMasterIdLst>
  <p:sldIdLst>
    <p:sldId id="267" r:id="rId5"/>
    <p:sldId id="290" r:id="rId6"/>
    <p:sldId id="378" r:id="rId7"/>
    <p:sldId id="309" r:id="rId8"/>
    <p:sldId id="325" r:id="rId9"/>
    <p:sldId id="305" r:id="rId10"/>
    <p:sldId id="307" r:id="rId11"/>
    <p:sldId id="268" r:id="rId12"/>
    <p:sldId id="422" r:id="rId13"/>
    <p:sldId id="412" r:id="rId14"/>
    <p:sldId id="413" r:id="rId15"/>
    <p:sldId id="414" r:id="rId16"/>
    <p:sldId id="415" r:id="rId17"/>
    <p:sldId id="420" r:id="rId18"/>
    <p:sldId id="416" r:id="rId19"/>
    <p:sldId id="417" r:id="rId20"/>
    <p:sldId id="419" r:id="rId21"/>
    <p:sldId id="421" r:id="rId22"/>
    <p:sldId id="423" r:id="rId23"/>
    <p:sldId id="425" r:id="rId24"/>
    <p:sldId id="426" r:id="rId25"/>
    <p:sldId id="424" r:id="rId26"/>
    <p:sldId id="434" r:id="rId27"/>
    <p:sldId id="427" r:id="rId28"/>
    <p:sldId id="428" r:id="rId29"/>
    <p:sldId id="435" r:id="rId30"/>
    <p:sldId id="436" r:id="rId31"/>
    <p:sldId id="43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53D9F-3818-494D-89BF-601BFE8BC624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A7E99-0F99-426B-AFAB-5F6E200B1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9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5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21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47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031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223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55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130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76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497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113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65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962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829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203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991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31463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045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068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226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462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426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619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913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33390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16629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8166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537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19939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0329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41185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6620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5996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539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259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7700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08797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3987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11996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9754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7182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59510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31581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48042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0825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12997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4829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10477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81434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158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35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9834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004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5091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7204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60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126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480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1273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123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886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36442-8E41-44C6-99A8-BF024D997B79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188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1AE511-8063-4040-9256-8BACE7BC9F48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490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CDE48-796C-4C7F-8059-51830878F0C2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1469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0FA60-F516-408D-9578-62362ECBD5B2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867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C71397-04D9-4A52-87A5-1F1BBADB3AAA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5796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FA14A-979B-4603-A0D0-D8705AB0A26E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20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8384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D15980-33C5-4F6C-9DE5-BB55EA2CD370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878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253151-8967-4D8B-903C-F5DB96BEC9FE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1892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1C9C6-BE68-4986-BCF6-70A1C1FE8F97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984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F0E65F-854B-483B-BF09-55DA9A18D041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2277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77ED8-0727-4916-8328-6C300FADB63C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37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42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49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AF4A-BB17-44C5-BC8F-2F4473E64491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0916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399EB-2EB5-4622-814C-EDDB698612E2}" type="slidenum">
              <a:rPr kumimoji="0" lang="es-E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018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  <p:sldLayoutId id="2147483715" r:id="rId39"/>
    <p:sldLayoutId id="2147483716" r:id="rId40"/>
    <p:sldLayoutId id="2147483717" r:id="rId4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66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399EB-2EB5-4622-814C-EDDB698612E2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11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media" Target="../media/media1.mp3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5" Type="http://schemas.openxmlformats.org/officeDocument/2006/relationships/image" Target="../media/image24.jpe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media" Target="../media/media2.mp3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jpeg"/><Relationship Id="rId1" Type="http://schemas.openxmlformats.org/officeDocument/2006/relationships/video" Target="NULL" TargetMode="Externa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microsoft.com/office/2007/relationships/media" Target="../media/media3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5" Type="http://schemas.openxmlformats.org/officeDocument/2006/relationships/image" Target="../media/image24.jpe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1.png"/><Relationship Id="rId14" Type="http://schemas.microsoft.com/office/2007/relationships/media" Target="../media/media5.mp3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1.png"/><Relationship Id="rId14" Type="http://schemas.microsoft.com/office/2007/relationships/media" Target="../media/media6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1" Type="http://schemas.openxmlformats.org/officeDocument/2006/relationships/video" Target="NULL" TargetMode="Externa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5" Type="http://schemas.microsoft.com/office/2007/relationships/media" Target="../media/media7.mp3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Relationship Id="rId1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1.png"/><Relationship Id="rId14" Type="http://schemas.microsoft.com/office/2007/relationships/media" Target="../media/media8.mp3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5" Type="http://schemas.openxmlformats.org/officeDocument/2006/relationships/image" Target="../media/image24.jpe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1.png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7.wav"/><Relationship Id="rId7" Type="http://schemas.openxmlformats.org/officeDocument/2006/relationships/image" Target="../media/image38.png"/><Relationship Id="rId12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audio" Target="../media/audio8.wav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7.wav"/><Relationship Id="rId7" Type="http://schemas.openxmlformats.org/officeDocument/2006/relationships/image" Target="../media/image38.png"/><Relationship Id="rId12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audio" Target="../media/audio8.wav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7.wav"/><Relationship Id="rId7" Type="http://schemas.openxmlformats.org/officeDocument/2006/relationships/image" Target="../media/image38.png"/><Relationship Id="rId12" Type="http://schemas.openxmlformats.org/officeDocument/2006/relationships/image" Target="../media/image4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audio" Target="../media/audio8.wav"/><Relationship Id="rId9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7.wav"/><Relationship Id="rId7" Type="http://schemas.openxmlformats.org/officeDocument/2006/relationships/image" Target="../media/image38.png"/><Relationship Id="rId12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audio" Target="../media/audio8.wav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7.wav"/><Relationship Id="rId7" Type="http://schemas.openxmlformats.org/officeDocument/2006/relationships/image" Target="../media/image38.png"/><Relationship Id="rId12" Type="http://schemas.openxmlformats.org/officeDocument/2006/relationships/image" Target="../media/image2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audio" Target="../media/audio8.wav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7.wav"/><Relationship Id="rId7" Type="http://schemas.openxmlformats.org/officeDocument/2006/relationships/image" Target="../media/image38.png"/><Relationship Id="rId12" Type="http://schemas.openxmlformats.org/officeDocument/2006/relationships/image" Target="../media/image2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audio" Target="../media/audio8.wav"/><Relationship Id="rId9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7.wav"/><Relationship Id="rId7" Type="http://schemas.openxmlformats.org/officeDocument/2006/relationships/image" Target="../media/image38.png"/><Relationship Id="rId12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audio" Target="../media/audio8.wav"/><Relationship Id="rId9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7.wav"/><Relationship Id="rId7" Type="http://schemas.openxmlformats.org/officeDocument/2006/relationships/image" Target="../media/image38.png"/><Relationship Id="rId12" Type="http://schemas.openxmlformats.org/officeDocument/2006/relationships/image" Target="../media/image2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audio" Target="../media/audio8.wav"/><Relationship Id="rId9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ack 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43216" y="4953790"/>
            <a:ext cx="7409822" cy="20460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</a:t>
            </a:r>
          </a:p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  <a:r>
              <a:rPr lang="vi-V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2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307661" y="1107438"/>
            <a:ext cx="11884339" cy="40310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prstTxWarp prst="textArch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n-US" sz="8800" b="1" i="1" dirty="0" smtClean="0">
                <a:ln w="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Can </a:t>
            </a:r>
            <a:r>
              <a:rPr lang="es-ES_tradnl" altLang="en-US" sz="8800" b="1" i="1" dirty="0" err="1" smtClean="0">
                <a:ln w="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you</a:t>
            </a:r>
            <a:r>
              <a:rPr lang="es-ES_tradnl" altLang="en-US" sz="8800" b="1" i="1" dirty="0" smtClean="0">
                <a:ln w="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</a:t>
            </a:r>
            <a:r>
              <a:rPr lang="es-ES_tradnl" altLang="en-US" sz="8800" b="1" i="1" dirty="0" err="1" smtClean="0">
                <a:ln w="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hear</a:t>
            </a:r>
            <a:r>
              <a:rPr lang="es-ES_tradnl" altLang="en-US" sz="8800" b="1" i="1" dirty="0" smtClean="0">
                <a:ln w="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</a:t>
            </a:r>
            <a:r>
              <a:rPr lang="es-ES_tradnl" altLang="en-US" sz="8800" b="1" i="1" dirty="0">
                <a:ln w="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B</a:t>
            </a:r>
            <a:r>
              <a:rPr lang="es-ES_tradnl" altLang="en-US" sz="8800" b="1" i="1" dirty="0" smtClean="0">
                <a:ln w="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?</a:t>
            </a:r>
            <a:endParaRPr lang="es-ES" altLang="en-US" sz="8800" b="1" i="1" dirty="0">
              <a:ln w="0"/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Century" panose="02040604050505020304" pitchFamily="18" charset="0"/>
            </a:endParaRPr>
          </a:p>
        </p:txBody>
      </p:sp>
      <p:pic>
        <p:nvPicPr>
          <p:cNvPr id="6" name="Picture 2" descr="http://www.englishexercises.org/makeagame/my_documents/my_pictures/2009/ago/299_watering_the_plant.jpg"/>
          <p:cNvPicPr>
            <a:picLocks noChangeAspect="1" noChangeArrowheads="1"/>
          </p:cNvPicPr>
          <p:nvPr/>
        </p:nvPicPr>
        <p:blipFill rotWithShape="1">
          <a:blip r:embed="rId4"/>
          <a:srcRect l="15747" r="39630" b="4141"/>
          <a:stretch/>
        </p:blipFill>
        <p:spPr bwMode="auto">
          <a:xfrm>
            <a:off x="110256" y="1879668"/>
            <a:ext cx="3204633" cy="4610100"/>
          </a:xfrm>
          <a:prstGeom prst="rect">
            <a:avLst/>
          </a:prstGeom>
          <a:noFill/>
          <a:effectLst>
            <a:outerShdw blurRad="76200" dist="25400" dir="18900000" sy="23000" kx="-1200000" algn="bl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2351" y="2017511"/>
            <a:ext cx="2406806" cy="201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66988" y="2017511"/>
            <a:ext cx="2404048" cy="201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34720" y="1980016"/>
            <a:ext cx="2607686" cy="209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57637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rd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16" name="Picture 2" descr="http://www.englishexercises.org/makeagame/my_documents/my_pictures/2009/ago/299_watering_the_plant.jpg"/>
          <p:cNvPicPr>
            <a:picLocks noChangeAspect="1" noChangeArrowheads="1"/>
          </p:cNvPicPr>
          <p:nvPr/>
        </p:nvPicPr>
        <p:blipFill rotWithShape="1">
          <a:blip r:embed="rId10"/>
          <a:srcRect l="12246" r="34663" b="2305"/>
          <a:stretch/>
        </p:blipFill>
        <p:spPr bwMode="auto">
          <a:xfrm>
            <a:off x="1409700" y="2243667"/>
            <a:ext cx="3380317" cy="4161367"/>
          </a:xfrm>
          <a:prstGeom prst="rect">
            <a:avLst/>
          </a:prstGeom>
          <a:noFill/>
          <a:effectLst>
            <a:outerShdw blurRad="76200" dist="25400" dir="18900000" sy="23000" kx="-1200000" algn="bl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9 Grupo"/>
          <p:cNvGrpSpPr>
            <a:grpSpLocks/>
          </p:cNvGrpSpPr>
          <p:nvPr/>
        </p:nvGrpSpPr>
        <p:grpSpPr bwMode="auto">
          <a:xfrm>
            <a:off x="4097867" y="4332817"/>
            <a:ext cx="4428067" cy="1778000"/>
            <a:chOff x="3412482" y="4224953"/>
            <a:chExt cx="1935373" cy="1780378"/>
          </a:xfrm>
        </p:grpSpPr>
        <p:sp>
          <p:nvSpPr>
            <p:cNvPr id="18" name="7 Forma libre"/>
            <p:cNvSpPr/>
            <p:nvPr/>
          </p:nvSpPr>
          <p:spPr>
            <a:xfrm>
              <a:off x="3546626" y="4224953"/>
              <a:ext cx="1801229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" name="47 Forma libre"/>
            <p:cNvSpPr/>
            <p:nvPr/>
          </p:nvSpPr>
          <p:spPr>
            <a:xfrm rot="905050">
              <a:off x="3412482" y="4716676"/>
              <a:ext cx="1801229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0" name="48 Forma libre"/>
            <p:cNvSpPr/>
            <p:nvPr/>
          </p:nvSpPr>
          <p:spPr>
            <a:xfrm rot="567307">
              <a:off x="3461514" y="4542878"/>
              <a:ext cx="1800304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</p:grpSp>
      <p:pic>
        <p:nvPicPr>
          <p:cNvPr id="21" name="Picture 6" descr="https://pbs.twimg.com/media/Bn_S9U3IgAALLup.jpg"/>
          <p:cNvPicPr>
            <a:picLocks noChangeAspect="1" noChangeArrowheads="1"/>
          </p:cNvPicPr>
          <p:nvPr/>
        </p:nvPicPr>
        <p:blipFill rotWithShape="1">
          <a:blip r:embed="rId11"/>
          <a:srcRect b="7366"/>
          <a:stretch/>
        </p:blipFill>
        <p:spPr bwMode="auto">
          <a:xfrm>
            <a:off x="661277" y="2382394"/>
            <a:ext cx="4531784" cy="42820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12 Nube"/>
          <p:cNvSpPr/>
          <p:nvPr/>
        </p:nvSpPr>
        <p:spPr>
          <a:xfrm>
            <a:off x="7896456" y="1111625"/>
            <a:ext cx="4166871" cy="1179843"/>
          </a:xfrm>
          <a:prstGeom prst="cloud">
            <a:avLst/>
          </a:prstGeom>
          <a:solidFill>
            <a:schemeClr val="tx1"/>
          </a:solidFill>
          <a:ln w="76200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6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es-ES" sz="6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13 Nube"/>
          <p:cNvSpPr/>
          <p:nvPr/>
        </p:nvSpPr>
        <p:spPr>
          <a:xfrm>
            <a:off x="2489104" y="1170629"/>
            <a:ext cx="3976255" cy="1061837"/>
          </a:xfrm>
          <a:prstGeom prst="cloud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5867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es-ES" sz="5867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4" name="4 Image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2265" y="2423054"/>
            <a:ext cx="2688167" cy="3923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5" name="16 Flecha derecha">
            <a:hlinkClick r:id="" action="ppaction://hlinkshowjump?jump=nextslide"/>
          </p:cNvPr>
          <p:cNvSpPr/>
          <p:nvPr/>
        </p:nvSpPr>
        <p:spPr>
          <a:xfrm>
            <a:off x="10160001" y="5259917"/>
            <a:ext cx="1792817" cy="719667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0 Image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582859">
            <a:off x="3784600" y="5071534"/>
            <a:ext cx="2667000" cy="1439333"/>
          </a:xfrm>
          <a:prstGeom prst="rect">
            <a:avLst/>
          </a:prstGeom>
          <a:effectLst>
            <a:outerShdw blurRad="76200" dist="203200" dir="18900000" sy="23000" kx="-1200000" algn="bl" rotWithShape="0">
              <a:prstClr val="black">
                <a:alpha val="33000"/>
              </a:prstClr>
            </a:outerShdw>
          </a:effectLst>
        </p:spPr>
      </p:pic>
      <p:sp>
        <p:nvSpPr>
          <p:cNvPr id="27" name="1 CuadroTexto"/>
          <p:cNvSpPr txBox="1">
            <a:spLocks noChangeArrowheads="1"/>
          </p:cNvSpPr>
          <p:nvPr/>
        </p:nvSpPr>
        <p:spPr bwMode="auto">
          <a:xfrm>
            <a:off x="225426" y="23079"/>
            <a:ext cx="6239933" cy="83099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Can </a:t>
            </a:r>
            <a:r>
              <a:rPr lang="es-ES_tradnl" altLang="en-US" sz="4800" b="1" i="1" dirty="0" err="1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you</a:t>
            </a:r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</a:t>
            </a:r>
            <a:r>
              <a:rPr lang="es-ES_tradnl" altLang="en-US" sz="4800" b="1" i="1" dirty="0" err="1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hear</a:t>
            </a:r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B</a:t>
            </a:r>
            <a:r>
              <a:rPr lang="es-ES_tradnl" altLang="en-US" sz="4800" b="1" i="1" dirty="0" smtClean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?</a:t>
            </a:r>
            <a:endParaRPr lang="es-ES" altLang="en-US" sz="4800" b="1" i="1" dirty="0">
              <a:ln w="0"/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Century" panose="020406040505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03056" y="5887226"/>
            <a:ext cx="1981572" cy="6384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ird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r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1485" y="1091946"/>
            <a:ext cx="609600" cy="609600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33882" y="3067920"/>
            <a:ext cx="2926119" cy="277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 descr="Orange Flower Clipart Single Flower - Orange Flower Clipart PNG Image |  Transparent PNG Free Download on Seek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1877" y="3037968"/>
            <a:ext cx="3031689" cy="35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64839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2" grpId="0" animBg="1"/>
      <p:bldP spid="23" grpId="0" animBg="1"/>
      <p:bldP spid="23" grpId="1" animBg="1"/>
      <p:bldP spid="23" grpId="2" animBg="1"/>
      <p:bldP spid="25" grpId="0" animBg="1"/>
      <p:bldP spid="25" grpId="1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eck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48338" y="3589338"/>
            <a:ext cx="609600" cy="6096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5" name="Picture 2" descr="http://www.englishexercises.org/makeagame/my_documents/my_pictures/2009/ago/299_watering_the_plant.jpg"/>
          <p:cNvPicPr>
            <a:picLocks noChangeAspect="1" noChangeArrowheads="1"/>
          </p:cNvPicPr>
          <p:nvPr/>
        </p:nvPicPr>
        <p:blipFill rotWithShape="1">
          <a:blip r:embed="rId10"/>
          <a:srcRect l="12246" r="34663" b="2305"/>
          <a:stretch/>
        </p:blipFill>
        <p:spPr bwMode="auto">
          <a:xfrm>
            <a:off x="1409700" y="2243667"/>
            <a:ext cx="3380317" cy="4161367"/>
          </a:xfrm>
          <a:prstGeom prst="rect">
            <a:avLst/>
          </a:prstGeom>
          <a:noFill/>
          <a:effectLst>
            <a:outerShdw blurRad="76200" dist="25400" dir="18900000" sy="23000" kx="-1200000" algn="bl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9 Grupo"/>
          <p:cNvGrpSpPr>
            <a:grpSpLocks/>
          </p:cNvGrpSpPr>
          <p:nvPr/>
        </p:nvGrpSpPr>
        <p:grpSpPr bwMode="auto">
          <a:xfrm>
            <a:off x="4097867" y="4332817"/>
            <a:ext cx="4428067" cy="1778000"/>
            <a:chOff x="3412482" y="4224953"/>
            <a:chExt cx="1935373" cy="1780378"/>
          </a:xfrm>
        </p:grpSpPr>
        <p:sp>
          <p:nvSpPr>
            <p:cNvPr id="7" name="7 Forma libre"/>
            <p:cNvSpPr/>
            <p:nvPr/>
          </p:nvSpPr>
          <p:spPr>
            <a:xfrm>
              <a:off x="3546626" y="4224953"/>
              <a:ext cx="1801229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8" name="47 Forma libre"/>
            <p:cNvSpPr/>
            <p:nvPr/>
          </p:nvSpPr>
          <p:spPr>
            <a:xfrm rot="905050">
              <a:off x="3412482" y="4716676"/>
              <a:ext cx="1801229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" name="48 Forma libre"/>
            <p:cNvSpPr/>
            <p:nvPr/>
          </p:nvSpPr>
          <p:spPr>
            <a:xfrm rot="567307">
              <a:off x="3461514" y="4542878"/>
              <a:ext cx="1800304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6" descr="https://pbs.twimg.com/media/Bn_S9U3IgAALLup.jpg"/>
          <p:cNvPicPr>
            <a:picLocks noChangeAspect="1" noChangeArrowheads="1"/>
          </p:cNvPicPr>
          <p:nvPr/>
        </p:nvPicPr>
        <p:blipFill rotWithShape="1">
          <a:blip r:embed="rId11"/>
          <a:srcRect b="7366"/>
          <a:stretch/>
        </p:blipFill>
        <p:spPr bwMode="auto">
          <a:xfrm>
            <a:off x="719667" y="2243668"/>
            <a:ext cx="4531784" cy="42820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2 Nube"/>
          <p:cNvSpPr/>
          <p:nvPr/>
        </p:nvSpPr>
        <p:spPr>
          <a:xfrm>
            <a:off x="3282491" y="1144010"/>
            <a:ext cx="4046997" cy="1099657"/>
          </a:xfrm>
          <a:prstGeom prst="cloud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64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es-ES" sz="6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13 Nube"/>
          <p:cNvSpPr/>
          <p:nvPr/>
        </p:nvSpPr>
        <p:spPr>
          <a:xfrm>
            <a:off x="7764897" y="1106811"/>
            <a:ext cx="3976255" cy="1061837"/>
          </a:xfrm>
          <a:prstGeom prst="cloud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5867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es-ES" sz="5867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4 Image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2265" y="2423054"/>
            <a:ext cx="2688167" cy="3923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16 Flecha derecha">
            <a:hlinkClick r:id="" action="ppaction://hlinkshowjump?jump=nextslide"/>
          </p:cNvPr>
          <p:cNvSpPr/>
          <p:nvPr/>
        </p:nvSpPr>
        <p:spPr>
          <a:xfrm>
            <a:off x="10372536" y="5259917"/>
            <a:ext cx="1792817" cy="719667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20 Image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582859">
            <a:off x="3784600" y="5071534"/>
            <a:ext cx="2667000" cy="1439333"/>
          </a:xfrm>
          <a:prstGeom prst="rect">
            <a:avLst/>
          </a:prstGeom>
          <a:effectLst>
            <a:outerShdw blurRad="76200" dist="203200" dir="18900000" sy="23000" kx="-1200000" algn="bl" rotWithShape="0">
              <a:prstClr val="black">
                <a:alpha val="33000"/>
              </a:prst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7689979" y="5766575"/>
            <a:ext cx="1981572" cy="6384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1 CuadroTexto"/>
          <p:cNvSpPr txBox="1">
            <a:spLocks noChangeArrowheads="1"/>
          </p:cNvSpPr>
          <p:nvPr/>
        </p:nvSpPr>
        <p:spPr bwMode="auto">
          <a:xfrm>
            <a:off x="225426" y="23079"/>
            <a:ext cx="6239933" cy="83099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Can </a:t>
            </a:r>
            <a:r>
              <a:rPr lang="es-ES_tradnl" altLang="en-US" sz="4800" b="1" i="1" dirty="0" err="1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you</a:t>
            </a:r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</a:t>
            </a:r>
            <a:r>
              <a:rPr lang="es-ES_tradnl" altLang="en-US" sz="4800" b="1" i="1" dirty="0" err="1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hear</a:t>
            </a:r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B</a:t>
            </a:r>
            <a:r>
              <a:rPr lang="es-ES_tradnl" altLang="en-US" sz="4800" b="1" i="1" dirty="0" smtClean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?</a:t>
            </a:r>
            <a:endParaRPr lang="es-ES" altLang="en-US" sz="4800" b="1" i="1" dirty="0">
              <a:ln w="0"/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Century" panose="02040604050505020304" pitchFamily="18" charset="0"/>
            </a:endParaRPr>
          </a:p>
        </p:txBody>
      </p:sp>
      <p:pic>
        <p:nvPicPr>
          <p:cNvPr id="3" name="aligato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0896" y="1332929"/>
            <a:ext cx="609600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57797" y="2989632"/>
            <a:ext cx="3080102" cy="2638746"/>
          </a:xfrm>
          <a:prstGeom prst="rect">
            <a:avLst/>
          </a:prstGeom>
        </p:spPr>
      </p:pic>
      <p:pic>
        <p:nvPicPr>
          <p:cNvPr id="21" name="Picture 2" descr="Orange Flower Clipart Single Flower - Orange Flower Clipart PNG Image |  Transparent PNG Free Download on Seek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9657" y="2910334"/>
            <a:ext cx="3400338" cy="357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7977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1" grpId="0" animBg="1"/>
      <p:bldP spid="12" grpId="0" animBg="1"/>
      <p:bldP spid="12" grpId="1" animBg="1"/>
      <p:bldP spid="12" grpId="2" animBg="1"/>
      <p:bldP spid="14" grpId="0" animBg="1"/>
      <p:bldP spid="14" grpId="1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e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5365" y="1839667"/>
            <a:ext cx="609600" cy="6096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21" name="Picture 2" descr="http://www.englishexercises.org/makeagame/my_documents/my_pictures/2009/ago/299_watering_the_plant.jpg"/>
          <p:cNvPicPr>
            <a:picLocks noChangeAspect="1" noChangeArrowheads="1"/>
          </p:cNvPicPr>
          <p:nvPr/>
        </p:nvPicPr>
        <p:blipFill rotWithShape="1">
          <a:blip r:embed="rId10"/>
          <a:srcRect l="12246" r="34663" b="2305"/>
          <a:stretch/>
        </p:blipFill>
        <p:spPr bwMode="auto">
          <a:xfrm>
            <a:off x="1409700" y="2243667"/>
            <a:ext cx="3380317" cy="4161367"/>
          </a:xfrm>
          <a:prstGeom prst="rect">
            <a:avLst/>
          </a:prstGeom>
          <a:noFill/>
          <a:effectLst>
            <a:outerShdw blurRad="76200" dist="25400" dir="18900000" sy="23000" kx="-1200000" algn="bl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9 Grupo"/>
          <p:cNvGrpSpPr>
            <a:grpSpLocks/>
          </p:cNvGrpSpPr>
          <p:nvPr/>
        </p:nvGrpSpPr>
        <p:grpSpPr bwMode="auto">
          <a:xfrm>
            <a:off x="4097867" y="4332817"/>
            <a:ext cx="4428067" cy="1778000"/>
            <a:chOff x="3412482" y="4224953"/>
            <a:chExt cx="1935373" cy="1780378"/>
          </a:xfrm>
        </p:grpSpPr>
        <p:sp>
          <p:nvSpPr>
            <p:cNvPr id="23" name="7 Forma libre"/>
            <p:cNvSpPr/>
            <p:nvPr/>
          </p:nvSpPr>
          <p:spPr>
            <a:xfrm>
              <a:off x="3546626" y="4224953"/>
              <a:ext cx="1801229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4" name="47 Forma libre"/>
            <p:cNvSpPr/>
            <p:nvPr/>
          </p:nvSpPr>
          <p:spPr>
            <a:xfrm rot="905050">
              <a:off x="3412482" y="4716676"/>
              <a:ext cx="1801229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5" name="48 Forma libre"/>
            <p:cNvSpPr/>
            <p:nvPr/>
          </p:nvSpPr>
          <p:spPr>
            <a:xfrm rot="567307">
              <a:off x="3461514" y="4542878"/>
              <a:ext cx="1800304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</p:grpSp>
      <p:pic>
        <p:nvPicPr>
          <p:cNvPr id="26" name="Picture 6" descr="https://pbs.twimg.com/media/Bn_S9U3IgAALLup.jpg"/>
          <p:cNvPicPr>
            <a:picLocks noChangeAspect="1" noChangeArrowheads="1"/>
          </p:cNvPicPr>
          <p:nvPr/>
        </p:nvPicPr>
        <p:blipFill rotWithShape="1">
          <a:blip r:embed="rId11"/>
          <a:srcRect b="7366"/>
          <a:stretch/>
        </p:blipFill>
        <p:spPr bwMode="auto">
          <a:xfrm>
            <a:off x="719667" y="2243668"/>
            <a:ext cx="4531784" cy="42820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12 Nube"/>
          <p:cNvSpPr/>
          <p:nvPr/>
        </p:nvSpPr>
        <p:spPr>
          <a:xfrm>
            <a:off x="7896456" y="1111625"/>
            <a:ext cx="4166871" cy="1179843"/>
          </a:xfrm>
          <a:prstGeom prst="cloud">
            <a:avLst/>
          </a:prstGeom>
          <a:solidFill>
            <a:schemeClr val="tx1"/>
          </a:solidFill>
          <a:ln w="76200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6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es-ES" sz="6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13 Nube"/>
          <p:cNvSpPr/>
          <p:nvPr/>
        </p:nvSpPr>
        <p:spPr>
          <a:xfrm>
            <a:off x="2489104" y="1170629"/>
            <a:ext cx="3976255" cy="1061837"/>
          </a:xfrm>
          <a:prstGeom prst="cloud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5867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es-ES" sz="5867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9" name="4 Image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2265" y="2423054"/>
            <a:ext cx="2688167" cy="3923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0" name="16 Flecha derecha">
            <a:hlinkClick r:id="" action="ppaction://hlinkshowjump?jump=nextslide"/>
          </p:cNvPr>
          <p:cNvSpPr/>
          <p:nvPr/>
        </p:nvSpPr>
        <p:spPr>
          <a:xfrm>
            <a:off x="10160001" y="5259917"/>
            <a:ext cx="1792817" cy="719667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20 Image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582859">
            <a:off x="3784600" y="5071534"/>
            <a:ext cx="2667000" cy="1439333"/>
          </a:xfrm>
          <a:prstGeom prst="rect">
            <a:avLst/>
          </a:prstGeom>
          <a:effectLst>
            <a:outerShdw blurRad="76200" dist="203200" dir="18900000" sy="23000" kx="-1200000" algn="bl" rotWithShape="0">
              <a:prstClr val="black">
                <a:alpha val="33000"/>
              </a:prstClr>
            </a:outerShdw>
          </a:effectLst>
        </p:spPr>
      </p:pic>
      <p:sp>
        <p:nvSpPr>
          <p:cNvPr id="36" name="Rectangle 35"/>
          <p:cNvSpPr/>
          <p:nvPr/>
        </p:nvSpPr>
        <p:spPr>
          <a:xfrm>
            <a:off x="7703056" y="5531379"/>
            <a:ext cx="1981572" cy="6384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1 CuadroTexto"/>
          <p:cNvSpPr txBox="1">
            <a:spLocks noChangeArrowheads="1"/>
          </p:cNvSpPr>
          <p:nvPr/>
        </p:nvSpPr>
        <p:spPr bwMode="auto">
          <a:xfrm>
            <a:off x="225426" y="23079"/>
            <a:ext cx="6239933" cy="83099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Can </a:t>
            </a:r>
            <a:r>
              <a:rPr lang="es-ES_tradnl" altLang="en-US" sz="4800" b="1" i="1" dirty="0" err="1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you</a:t>
            </a:r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</a:t>
            </a:r>
            <a:r>
              <a:rPr lang="es-ES_tradnl" altLang="en-US" sz="4800" b="1" i="1" dirty="0" err="1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hear</a:t>
            </a:r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B</a:t>
            </a:r>
            <a:r>
              <a:rPr lang="es-ES_tradnl" altLang="en-US" sz="4800" b="1" i="1" dirty="0" smtClean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?</a:t>
            </a:r>
            <a:endParaRPr lang="es-ES" altLang="en-US" sz="4800" b="1" i="1" dirty="0">
              <a:ln w="0"/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Century" panose="02040604050505020304" pitchFamily="18" charset="0"/>
            </a:endParaRPr>
          </a:p>
        </p:txBody>
      </p:sp>
      <p:pic>
        <p:nvPicPr>
          <p:cNvPr id="5" name="b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4848" y="1228854"/>
            <a:ext cx="609600" cy="609600"/>
          </a:xfrm>
          <a:prstGeom prst="rect">
            <a:avLst/>
          </a:prstGeom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83058" y="3373055"/>
            <a:ext cx="2406806" cy="201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 descr="Orange Flower Clipart Single Flower - Orange Flower Clipart PNG Image |  Transparent PNG Free Download on Seek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0341" y="3037968"/>
            <a:ext cx="3324500" cy="32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3566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7" grpId="0" animBg="1"/>
      <p:bldP spid="28" grpId="0" animBg="1"/>
      <p:bldP spid="28" grpId="1" animBg="1"/>
      <p:bldP spid="28" grpId="2" animBg="1"/>
      <p:bldP spid="30" grpId="0" animBg="1"/>
      <p:bldP spid="30" grpId="1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21" name="Picture 2" descr="http://www.englishexercises.org/makeagame/my_documents/my_pictures/2009/ago/299_watering_the_plant.jpg"/>
          <p:cNvPicPr>
            <a:picLocks noChangeAspect="1" noChangeArrowheads="1"/>
          </p:cNvPicPr>
          <p:nvPr/>
        </p:nvPicPr>
        <p:blipFill rotWithShape="1">
          <a:blip r:embed="rId8"/>
          <a:srcRect l="12246" r="34663" b="2305"/>
          <a:stretch/>
        </p:blipFill>
        <p:spPr bwMode="auto">
          <a:xfrm>
            <a:off x="1409700" y="2243667"/>
            <a:ext cx="3380317" cy="4161367"/>
          </a:xfrm>
          <a:prstGeom prst="rect">
            <a:avLst/>
          </a:prstGeom>
          <a:noFill/>
          <a:effectLst>
            <a:outerShdw blurRad="76200" dist="25400" dir="18900000" sy="23000" kx="-1200000" algn="bl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9 Grupo"/>
          <p:cNvGrpSpPr>
            <a:grpSpLocks/>
          </p:cNvGrpSpPr>
          <p:nvPr/>
        </p:nvGrpSpPr>
        <p:grpSpPr bwMode="auto">
          <a:xfrm>
            <a:off x="4097867" y="4332817"/>
            <a:ext cx="4428067" cy="1778000"/>
            <a:chOff x="3412482" y="4224953"/>
            <a:chExt cx="1935373" cy="1780378"/>
          </a:xfrm>
        </p:grpSpPr>
        <p:sp>
          <p:nvSpPr>
            <p:cNvPr id="23" name="7 Forma libre"/>
            <p:cNvSpPr/>
            <p:nvPr/>
          </p:nvSpPr>
          <p:spPr>
            <a:xfrm>
              <a:off x="3546626" y="4224953"/>
              <a:ext cx="1801229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4" name="47 Forma libre"/>
            <p:cNvSpPr/>
            <p:nvPr/>
          </p:nvSpPr>
          <p:spPr>
            <a:xfrm rot="905050">
              <a:off x="3412482" y="4716676"/>
              <a:ext cx="1801229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5" name="48 Forma libre"/>
            <p:cNvSpPr/>
            <p:nvPr/>
          </p:nvSpPr>
          <p:spPr>
            <a:xfrm rot="567307">
              <a:off x="3461514" y="4542878"/>
              <a:ext cx="1800304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</p:grpSp>
      <p:pic>
        <p:nvPicPr>
          <p:cNvPr id="26" name="Picture 6" descr="https://pbs.twimg.com/media/Bn_S9U3IgAALLup.jpg"/>
          <p:cNvPicPr>
            <a:picLocks noChangeAspect="1" noChangeArrowheads="1"/>
          </p:cNvPicPr>
          <p:nvPr/>
        </p:nvPicPr>
        <p:blipFill rotWithShape="1">
          <a:blip r:embed="rId9"/>
          <a:srcRect b="7366"/>
          <a:stretch/>
        </p:blipFill>
        <p:spPr bwMode="auto">
          <a:xfrm>
            <a:off x="719667" y="2243668"/>
            <a:ext cx="4531784" cy="42820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12 Nube"/>
          <p:cNvSpPr/>
          <p:nvPr/>
        </p:nvSpPr>
        <p:spPr>
          <a:xfrm>
            <a:off x="7896456" y="1111625"/>
            <a:ext cx="4166871" cy="1179843"/>
          </a:xfrm>
          <a:prstGeom prst="cloud">
            <a:avLst/>
          </a:prstGeom>
          <a:solidFill>
            <a:schemeClr val="tx1"/>
          </a:solidFill>
          <a:ln w="76200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6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es-ES" sz="6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13 Nube"/>
          <p:cNvSpPr/>
          <p:nvPr/>
        </p:nvSpPr>
        <p:spPr>
          <a:xfrm>
            <a:off x="2489104" y="1170629"/>
            <a:ext cx="3976255" cy="1061837"/>
          </a:xfrm>
          <a:prstGeom prst="cloud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5867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es-ES" sz="5867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9" name="4 Image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2265" y="2423054"/>
            <a:ext cx="2688167" cy="3923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0" name="16 Flecha derecha">
            <a:hlinkClick r:id="" action="ppaction://hlinkshowjump?jump=nextslide"/>
          </p:cNvPr>
          <p:cNvSpPr/>
          <p:nvPr/>
        </p:nvSpPr>
        <p:spPr>
          <a:xfrm>
            <a:off x="10160001" y="5259917"/>
            <a:ext cx="1792817" cy="719667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20 Image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82859">
            <a:off x="3784600" y="5071534"/>
            <a:ext cx="2667000" cy="1439333"/>
          </a:xfrm>
          <a:prstGeom prst="rect">
            <a:avLst/>
          </a:prstGeom>
          <a:effectLst>
            <a:outerShdw blurRad="76200" dist="203200" dir="18900000" sy="23000" kx="-1200000" algn="bl" rotWithShape="0">
              <a:prstClr val="black">
                <a:alpha val="33000"/>
              </a:prstClr>
            </a:outerShdw>
          </a:effectLst>
        </p:spPr>
      </p:pic>
      <p:sp>
        <p:nvSpPr>
          <p:cNvPr id="36" name="Rectangle 35"/>
          <p:cNvSpPr/>
          <p:nvPr/>
        </p:nvSpPr>
        <p:spPr>
          <a:xfrm>
            <a:off x="7474457" y="5531379"/>
            <a:ext cx="2475083" cy="6384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utterfly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1 CuadroTexto"/>
          <p:cNvSpPr txBox="1">
            <a:spLocks noChangeArrowheads="1"/>
          </p:cNvSpPr>
          <p:nvPr/>
        </p:nvSpPr>
        <p:spPr bwMode="auto">
          <a:xfrm>
            <a:off x="225426" y="23079"/>
            <a:ext cx="6239933" cy="83099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Can </a:t>
            </a:r>
            <a:r>
              <a:rPr lang="es-ES_tradnl" altLang="en-US" sz="4800" b="1" i="1" dirty="0" err="1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you</a:t>
            </a:r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</a:t>
            </a:r>
            <a:r>
              <a:rPr lang="es-ES_tradnl" altLang="en-US" sz="4800" b="1" i="1" dirty="0" err="1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hear</a:t>
            </a:r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B</a:t>
            </a:r>
            <a:r>
              <a:rPr lang="es-ES_tradnl" altLang="en-US" sz="4800" b="1" i="1" dirty="0" smtClean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?</a:t>
            </a:r>
            <a:endParaRPr lang="es-ES" altLang="en-US" sz="4800" b="1" i="1" dirty="0">
              <a:ln w="0"/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Century" panose="02040604050505020304" pitchFamily="18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98851" y="3342163"/>
            <a:ext cx="2404048" cy="201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 descr="Orange Flower Clipart Single Flower - Orange Flower Clipart PNG Image |  Transparent PNG Free Download on Seek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76" y="3076486"/>
            <a:ext cx="3324500" cy="32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utterfl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1506" y="1246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929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7" grpId="0" animBg="1"/>
      <p:bldP spid="28" grpId="0" animBg="1"/>
      <p:bldP spid="28" grpId="1" animBg="1"/>
      <p:bldP spid="28" grpId="2" animBg="1"/>
      <p:bldP spid="30" grpId="0" animBg="1"/>
      <p:bldP spid="30" grpId="1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pic>
        <p:nvPicPr>
          <p:cNvPr id="5" name="Picture 2" descr="http://www.englishexercises.org/makeagame/my_documents/my_pictures/2009/ago/299_watering_the_plant.jpg"/>
          <p:cNvPicPr>
            <a:picLocks noChangeAspect="1" noChangeArrowheads="1"/>
          </p:cNvPicPr>
          <p:nvPr/>
        </p:nvPicPr>
        <p:blipFill rotWithShape="1">
          <a:blip r:embed="rId8"/>
          <a:srcRect l="12246" r="34663" b="2305"/>
          <a:stretch/>
        </p:blipFill>
        <p:spPr bwMode="auto">
          <a:xfrm>
            <a:off x="1409700" y="2243667"/>
            <a:ext cx="3380317" cy="4161367"/>
          </a:xfrm>
          <a:prstGeom prst="rect">
            <a:avLst/>
          </a:prstGeom>
          <a:noFill/>
          <a:effectLst>
            <a:outerShdw blurRad="76200" dist="25400" dir="18900000" sy="23000" kx="-1200000" algn="bl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9 Grupo"/>
          <p:cNvGrpSpPr>
            <a:grpSpLocks/>
          </p:cNvGrpSpPr>
          <p:nvPr/>
        </p:nvGrpSpPr>
        <p:grpSpPr bwMode="auto">
          <a:xfrm>
            <a:off x="4097867" y="4332817"/>
            <a:ext cx="4428067" cy="1778000"/>
            <a:chOff x="3412482" y="4224953"/>
            <a:chExt cx="1935373" cy="1780378"/>
          </a:xfrm>
        </p:grpSpPr>
        <p:sp>
          <p:nvSpPr>
            <p:cNvPr id="7" name="7 Forma libre"/>
            <p:cNvSpPr/>
            <p:nvPr/>
          </p:nvSpPr>
          <p:spPr>
            <a:xfrm>
              <a:off x="3546626" y="4224953"/>
              <a:ext cx="1801229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8" name="47 Forma libre"/>
            <p:cNvSpPr/>
            <p:nvPr/>
          </p:nvSpPr>
          <p:spPr>
            <a:xfrm rot="905050">
              <a:off x="3412482" y="4716676"/>
              <a:ext cx="1801229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" name="48 Forma libre"/>
            <p:cNvSpPr/>
            <p:nvPr/>
          </p:nvSpPr>
          <p:spPr>
            <a:xfrm rot="567307">
              <a:off x="3461514" y="4542878"/>
              <a:ext cx="1800304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6" descr="https://pbs.twimg.com/media/Bn_S9U3IgAALLup.jpg"/>
          <p:cNvPicPr>
            <a:picLocks noChangeAspect="1" noChangeArrowheads="1"/>
          </p:cNvPicPr>
          <p:nvPr/>
        </p:nvPicPr>
        <p:blipFill rotWithShape="1">
          <a:blip r:embed="rId9"/>
          <a:srcRect b="7366"/>
          <a:stretch/>
        </p:blipFill>
        <p:spPr bwMode="auto">
          <a:xfrm>
            <a:off x="719667" y="2243668"/>
            <a:ext cx="4531784" cy="42820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2 Nube"/>
          <p:cNvSpPr/>
          <p:nvPr/>
        </p:nvSpPr>
        <p:spPr>
          <a:xfrm>
            <a:off x="3465773" y="1151192"/>
            <a:ext cx="3571356" cy="985190"/>
          </a:xfrm>
          <a:prstGeom prst="cloud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64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es-ES" sz="6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13 Nube"/>
          <p:cNvSpPr/>
          <p:nvPr/>
        </p:nvSpPr>
        <p:spPr>
          <a:xfrm>
            <a:off x="7453744" y="1135624"/>
            <a:ext cx="3976255" cy="1061837"/>
          </a:xfrm>
          <a:prstGeom prst="cloud">
            <a:avLst/>
          </a:prstGeom>
          <a:solidFill>
            <a:schemeClr val="tx1"/>
          </a:solidFill>
          <a:ln w="76200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5867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es-ES" sz="5867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4 Image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2265" y="2423054"/>
            <a:ext cx="2688167" cy="3923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16 Flecha derecha">
            <a:hlinkClick r:id="" action="ppaction://hlinkshowjump?jump=nextslide"/>
          </p:cNvPr>
          <p:cNvSpPr/>
          <p:nvPr/>
        </p:nvSpPr>
        <p:spPr>
          <a:xfrm>
            <a:off x="10160001" y="5259917"/>
            <a:ext cx="1792817" cy="719667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20 Image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82859">
            <a:off x="3784600" y="5071534"/>
            <a:ext cx="2667000" cy="1439333"/>
          </a:xfrm>
          <a:prstGeom prst="rect">
            <a:avLst/>
          </a:prstGeom>
          <a:effectLst>
            <a:outerShdw blurRad="76200" dist="203200" dir="18900000" sy="23000" kx="-1200000" algn="bl" rotWithShape="0">
              <a:prstClr val="black">
                <a:alpha val="33000"/>
              </a:prst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7554580" y="5537693"/>
            <a:ext cx="1847126" cy="6386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1 CuadroTexto"/>
          <p:cNvSpPr txBox="1">
            <a:spLocks noChangeArrowheads="1"/>
          </p:cNvSpPr>
          <p:nvPr/>
        </p:nvSpPr>
        <p:spPr bwMode="auto">
          <a:xfrm>
            <a:off x="225426" y="23079"/>
            <a:ext cx="6239933" cy="83099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Can </a:t>
            </a:r>
            <a:r>
              <a:rPr lang="es-ES_tradnl" altLang="en-US" sz="4800" b="1" i="1" dirty="0" err="1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you</a:t>
            </a:r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</a:t>
            </a:r>
            <a:r>
              <a:rPr lang="es-ES_tradnl" altLang="en-US" sz="4800" b="1" i="1" dirty="0" err="1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hear</a:t>
            </a:r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B</a:t>
            </a:r>
            <a:r>
              <a:rPr lang="es-ES_tradnl" altLang="en-US" sz="4800" b="1" i="1" dirty="0" smtClean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?</a:t>
            </a:r>
            <a:endParaRPr lang="es-ES" altLang="en-US" sz="4800" b="1" i="1" dirty="0">
              <a:ln w="0"/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Century" panose="020406040505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8634" y="3272368"/>
            <a:ext cx="2773713" cy="2231483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7360404">
            <a:off x="9242194" y="3925620"/>
            <a:ext cx="529472" cy="4273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Orange Flower Clipart Single Flower - Orange Flower Clipart PNG Image |  Transparent PNG Free Download on Seek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3494" y="2926876"/>
            <a:ext cx="3324500" cy="32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smal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414867" y="1277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1964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93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11" grpId="0" animBg="1"/>
      <p:bldP spid="12" grpId="0" animBg="1"/>
      <p:bldP spid="12" grpId="1" animBg="1"/>
      <p:bldP spid="12" grpId="2" animBg="1"/>
      <p:bldP spid="14" grpId="0" animBg="1"/>
      <p:bldP spid="14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130" y="1825625"/>
            <a:ext cx="6509739" cy="4351338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09576" y="-241479"/>
            <a:ext cx="13011150" cy="7315200"/>
          </a:xfrm>
          <a:prstGeom prst="rect">
            <a:avLst/>
          </a:prstGeom>
        </p:spPr>
      </p:pic>
      <p:pic>
        <p:nvPicPr>
          <p:cNvPr id="21" name="Picture 2" descr="http://www.englishexercises.org/makeagame/my_documents/my_pictures/2009/ago/299_watering_the_plant.jpg"/>
          <p:cNvPicPr>
            <a:picLocks noChangeAspect="1" noChangeArrowheads="1"/>
          </p:cNvPicPr>
          <p:nvPr/>
        </p:nvPicPr>
        <p:blipFill rotWithShape="1">
          <a:blip r:embed="rId9"/>
          <a:srcRect l="12246" r="34663" b="2305"/>
          <a:stretch/>
        </p:blipFill>
        <p:spPr bwMode="auto">
          <a:xfrm>
            <a:off x="1409700" y="2243667"/>
            <a:ext cx="3380317" cy="4161367"/>
          </a:xfrm>
          <a:prstGeom prst="rect">
            <a:avLst/>
          </a:prstGeom>
          <a:noFill/>
          <a:effectLst>
            <a:outerShdw blurRad="76200" dist="25400" dir="18900000" sy="23000" kx="-1200000" algn="bl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9 Grupo"/>
          <p:cNvGrpSpPr>
            <a:grpSpLocks/>
          </p:cNvGrpSpPr>
          <p:nvPr/>
        </p:nvGrpSpPr>
        <p:grpSpPr bwMode="auto">
          <a:xfrm>
            <a:off x="4097867" y="4332817"/>
            <a:ext cx="4428067" cy="1778000"/>
            <a:chOff x="3412482" y="4224953"/>
            <a:chExt cx="1935373" cy="1780378"/>
          </a:xfrm>
        </p:grpSpPr>
        <p:sp>
          <p:nvSpPr>
            <p:cNvPr id="23" name="7 Forma libre"/>
            <p:cNvSpPr/>
            <p:nvPr/>
          </p:nvSpPr>
          <p:spPr>
            <a:xfrm>
              <a:off x="3546626" y="4224953"/>
              <a:ext cx="1801229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4" name="47 Forma libre"/>
            <p:cNvSpPr/>
            <p:nvPr/>
          </p:nvSpPr>
          <p:spPr>
            <a:xfrm rot="905050">
              <a:off x="3412482" y="4716676"/>
              <a:ext cx="1801229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5" name="48 Forma libre"/>
            <p:cNvSpPr/>
            <p:nvPr/>
          </p:nvSpPr>
          <p:spPr>
            <a:xfrm rot="567307">
              <a:off x="3461514" y="4542878"/>
              <a:ext cx="1800304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</p:grpSp>
      <p:pic>
        <p:nvPicPr>
          <p:cNvPr id="26" name="Picture 6" descr="https://pbs.twimg.com/media/Bn_S9U3IgAALLup.jpg"/>
          <p:cNvPicPr>
            <a:picLocks noChangeAspect="1" noChangeArrowheads="1"/>
          </p:cNvPicPr>
          <p:nvPr/>
        </p:nvPicPr>
        <p:blipFill rotWithShape="1">
          <a:blip r:embed="rId10"/>
          <a:srcRect b="7366"/>
          <a:stretch/>
        </p:blipFill>
        <p:spPr bwMode="auto">
          <a:xfrm>
            <a:off x="719667" y="2243668"/>
            <a:ext cx="4531784" cy="42820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12 Nube"/>
          <p:cNvSpPr/>
          <p:nvPr/>
        </p:nvSpPr>
        <p:spPr>
          <a:xfrm>
            <a:off x="7896456" y="1111625"/>
            <a:ext cx="4166871" cy="1179843"/>
          </a:xfrm>
          <a:prstGeom prst="cloud">
            <a:avLst/>
          </a:prstGeom>
          <a:solidFill>
            <a:schemeClr val="tx1"/>
          </a:solidFill>
          <a:ln w="76200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6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es-ES" sz="6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13 Nube"/>
          <p:cNvSpPr/>
          <p:nvPr/>
        </p:nvSpPr>
        <p:spPr>
          <a:xfrm>
            <a:off x="2489104" y="1170629"/>
            <a:ext cx="3976255" cy="1061837"/>
          </a:xfrm>
          <a:prstGeom prst="cloud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5867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es-ES" sz="5867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9" name="4 Image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2265" y="2423054"/>
            <a:ext cx="2688167" cy="3923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0" name="16 Flecha derecha">
            <a:hlinkClick r:id="" action="ppaction://hlinkshowjump?jump=nextslide"/>
          </p:cNvPr>
          <p:cNvSpPr/>
          <p:nvPr/>
        </p:nvSpPr>
        <p:spPr>
          <a:xfrm>
            <a:off x="10160001" y="5259917"/>
            <a:ext cx="1792817" cy="719667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20 Image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582859">
            <a:off x="3784600" y="5071534"/>
            <a:ext cx="2667000" cy="1439333"/>
          </a:xfrm>
          <a:prstGeom prst="rect">
            <a:avLst/>
          </a:prstGeom>
          <a:effectLst>
            <a:outerShdw blurRad="76200" dist="203200" dir="18900000" sy="23000" kx="-1200000" algn="bl" rotWithShape="0">
              <a:prstClr val="black">
                <a:alpha val="33000"/>
              </a:prstClr>
            </a:outerShdw>
          </a:effectLst>
        </p:spPr>
      </p:pic>
      <p:sp>
        <p:nvSpPr>
          <p:cNvPr id="37" name="Rectangle 36"/>
          <p:cNvSpPr/>
          <p:nvPr/>
        </p:nvSpPr>
        <p:spPr>
          <a:xfrm>
            <a:off x="7703056" y="5887226"/>
            <a:ext cx="1981572" cy="6384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1 CuadroTexto"/>
          <p:cNvSpPr txBox="1">
            <a:spLocks noChangeArrowheads="1"/>
          </p:cNvSpPr>
          <p:nvPr/>
        </p:nvSpPr>
        <p:spPr bwMode="auto">
          <a:xfrm>
            <a:off x="225426" y="23079"/>
            <a:ext cx="6239933" cy="83099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Can </a:t>
            </a:r>
            <a:r>
              <a:rPr lang="es-ES_tradnl" altLang="en-US" sz="4800" b="1" i="1" dirty="0" err="1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you</a:t>
            </a:r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</a:t>
            </a:r>
            <a:r>
              <a:rPr lang="es-ES_tradnl" altLang="en-US" sz="4800" b="1" i="1" dirty="0" err="1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hear</a:t>
            </a:r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B</a:t>
            </a:r>
            <a:r>
              <a:rPr lang="es-ES_tradnl" altLang="en-US" sz="4800" b="1" i="1" dirty="0" smtClean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?</a:t>
            </a:r>
            <a:endParaRPr lang="es-ES" altLang="en-US" sz="4800" b="1" i="1" dirty="0">
              <a:ln w="0"/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Century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660" y="4028121"/>
            <a:ext cx="2470990" cy="1651696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 rot="7360404">
            <a:off x="8654319" y="3645131"/>
            <a:ext cx="529472" cy="4273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Orange Flower Clipart Single Flower - Orange Flower Clipart PNG Image |  Transparent PNG Free Download on Seek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4806" y="3140890"/>
            <a:ext cx="3324500" cy="34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79374" y="1268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092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7" grpId="0" animBg="1"/>
      <p:bldP spid="28" grpId="0" animBg="1"/>
      <p:bldP spid="28" grpId="1" animBg="1"/>
      <p:bldP spid="28" grpId="2" animBg="1"/>
      <p:bldP spid="30" grpId="0" animBg="1"/>
      <p:bldP spid="30" grpId="1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21" name="Picture 2" descr="http://www.englishexercises.org/makeagame/my_documents/my_pictures/2009/ago/299_watering_the_plant.jpg"/>
          <p:cNvPicPr>
            <a:picLocks noChangeAspect="1" noChangeArrowheads="1"/>
          </p:cNvPicPr>
          <p:nvPr/>
        </p:nvPicPr>
        <p:blipFill rotWithShape="1">
          <a:blip r:embed="rId8"/>
          <a:srcRect l="12246" r="34663" b="2305"/>
          <a:stretch/>
        </p:blipFill>
        <p:spPr bwMode="auto">
          <a:xfrm>
            <a:off x="1409700" y="2243667"/>
            <a:ext cx="3380317" cy="4161367"/>
          </a:xfrm>
          <a:prstGeom prst="rect">
            <a:avLst/>
          </a:prstGeom>
          <a:noFill/>
          <a:effectLst>
            <a:outerShdw blurRad="76200" dist="25400" dir="18900000" sy="23000" kx="-1200000" algn="bl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9 Grupo"/>
          <p:cNvGrpSpPr>
            <a:grpSpLocks/>
          </p:cNvGrpSpPr>
          <p:nvPr/>
        </p:nvGrpSpPr>
        <p:grpSpPr bwMode="auto">
          <a:xfrm>
            <a:off x="4097867" y="4332817"/>
            <a:ext cx="4428067" cy="1778000"/>
            <a:chOff x="3412482" y="4224953"/>
            <a:chExt cx="1935373" cy="1780378"/>
          </a:xfrm>
        </p:grpSpPr>
        <p:sp>
          <p:nvSpPr>
            <p:cNvPr id="23" name="7 Forma libre"/>
            <p:cNvSpPr/>
            <p:nvPr/>
          </p:nvSpPr>
          <p:spPr>
            <a:xfrm>
              <a:off x="3546626" y="4224953"/>
              <a:ext cx="1801229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4" name="47 Forma libre"/>
            <p:cNvSpPr/>
            <p:nvPr/>
          </p:nvSpPr>
          <p:spPr>
            <a:xfrm rot="905050">
              <a:off x="3412482" y="4716676"/>
              <a:ext cx="1801229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5" name="48 Forma libre"/>
            <p:cNvSpPr/>
            <p:nvPr/>
          </p:nvSpPr>
          <p:spPr>
            <a:xfrm rot="567307">
              <a:off x="3461514" y="4542878"/>
              <a:ext cx="1800304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</p:grpSp>
      <p:pic>
        <p:nvPicPr>
          <p:cNvPr id="26" name="Picture 6" descr="https://pbs.twimg.com/media/Bn_S9U3IgAALLup.jpg"/>
          <p:cNvPicPr>
            <a:picLocks noChangeAspect="1" noChangeArrowheads="1"/>
          </p:cNvPicPr>
          <p:nvPr/>
        </p:nvPicPr>
        <p:blipFill rotWithShape="1">
          <a:blip r:embed="rId9"/>
          <a:srcRect b="7366"/>
          <a:stretch/>
        </p:blipFill>
        <p:spPr bwMode="auto">
          <a:xfrm>
            <a:off x="719667" y="2243668"/>
            <a:ext cx="4531784" cy="42820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12 Nube"/>
          <p:cNvSpPr/>
          <p:nvPr/>
        </p:nvSpPr>
        <p:spPr>
          <a:xfrm>
            <a:off x="7896456" y="1111625"/>
            <a:ext cx="4166871" cy="1179843"/>
          </a:xfrm>
          <a:prstGeom prst="cloud">
            <a:avLst/>
          </a:prstGeom>
          <a:solidFill>
            <a:schemeClr val="tx1"/>
          </a:solidFill>
          <a:ln w="76200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6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es-ES" sz="6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13 Nube"/>
          <p:cNvSpPr/>
          <p:nvPr/>
        </p:nvSpPr>
        <p:spPr>
          <a:xfrm>
            <a:off x="2489104" y="1170629"/>
            <a:ext cx="3976255" cy="1061837"/>
          </a:xfrm>
          <a:prstGeom prst="cloud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5867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es-ES" sz="5867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9" name="4 Image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2265" y="2423054"/>
            <a:ext cx="2688167" cy="3923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0" name="16 Flecha derecha">
            <a:hlinkClick r:id="" action="ppaction://hlinkshowjump?jump=nextslide"/>
          </p:cNvPr>
          <p:cNvSpPr/>
          <p:nvPr/>
        </p:nvSpPr>
        <p:spPr>
          <a:xfrm>
            <a:off x="10160001" y="5259917"/>
            <a:ext cx="1792817" cy="719667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20 Image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82859">
            <a:off x="3784600" y="5071534"/>
            <a:ext cx="2667000" cy="1439333"/>
          </a:xfrm>
          <a:prstGeom prst="rect">
            <a:avLst/>
          </a:prstGeom>
          <a:effectLst>
            <a:outerShdw blurRad="76200" dist="203200" dir="18900000" sy="23000" kx="-1200000" algn="bl" rotWithShape="0">
              <a:prstClr val="black">
                <a:alpha val="33000"/>
              </a:prstClr>
            </a:outerShdw>
          </a:effectLst>
        </p:spPr>
      </p:pic>
      <p:sp>
        <p:nvSpPr>
          <p:cNvPr id="37" name="Rectangle 36"/>
          <p:cNvSpPr/>
          <p:nvPr/>
        </p:nvSpPr>
        <p:spPr>
          <a:xfrm>
            <a:off x="7703056" y="5887226"/>
            <a:ext cx="1981572" cy="6384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1 CuadroTexto"/>
          <p:cNvSpPr txBox="1">
            <a:spLocks noChangeArrowheads="1"/>
          </p:cNvSpPr>
          <p:nvPr/>
        </p:nvSpPr>
        <p:spPr bwMode="auto">
          <a:xfrm>
            <a:off x="225426" y="23079"/>
            <a:ext cx="6239933" cy="83099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Can </a:t>
            </a:r>
            <a:r>
              <a:rPr lang="es-ES_tradnl" altLang="en-US" sz="4800" b="1" i="1" dirty="0" err="1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you</a:t>
            </a:r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</a:t>
            </a:r>
            <a:r>
              <a:rPr lang="es-ES_tradnl" altLang="en-US" sz="4800" b="1" i="1" dirty="0" err="1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hear</a:t>
            </a:r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B</a:t>
            </a:r>
            <a:r>
              <a:rPr lang="es-ES_tradnl" altLang="en-US" sz="4800" b="1" i="1" dirty="0" smtClean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?</a:t>
            </a:r>
            <a:endParaRPr lang="es-ES" altLang="en-US" sz="4800" b="1" i="1" dirty="0">
              <a:ln w="0"/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Century" panose="02040604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4824" y="3913095"/>
            <a:ext cx="2381755" cy="1764719"/>
          </a:xfrm>
          <a:prstGeom prst="rect">
            <a:avLst/>
          </a:prstGeom>
        </p:spPr>
      </p:pic>
      <p:pic>
        <p:nvPicPr>
          <p:cNvPr id="38" name="Picture 2" descr="Orange Flower Clipart Single Flower - Orange Flower Clipart PNG Image |  Transparent PNG Free Download on Seek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8790" y="3189054"/>
            <a:ext cx="3324500" cy="34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y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4848" y="1385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02665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7" grpId="0" animBg="1"/>
      <p:bldP spid="28" grpId="0" animBg="1"/>
      <p:bldP spid="28" grpId="1" animBg="1"/>
      <p:bldP spid="28" grpId="2" animBg="1"/>
      <p:bldP spid="30" grpId="0" animBg="1"/>
      <p:bldP spid="30" grpId="1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pic>
        <p:nvPicPr>
          <p:cNvPr id="5" name="Picture 2" descr="http://www.englishexercises.org/makeagame/my_documents/my_pictures/2009/ago/299_watering_the_plant.jpg"/>
          <p:cNvPicPr>
            <a:picLocks noChangeAspect="1" noChangeArrowheads="1"/>
          </p:cNvPicPr>
          <p:nvPr/>
        </p:nvPicPr>
        <p:blipFill rotWithShape="1">
          <a:blip r:embed="rId8"/>
          <a:srcRect l="12246" r="34663" b="2305"/>
          <a:stretch/>
        </p:blipFill>
        <p:spPr bwMode="auto">
          <a:xfrm>
            <a:off x="1409700" y="2243667"/>
            <a:ext cx="3380317" cy="4161367"/>
          </a:xfrm>
          <a:prstGeom prst="rect">
            <a:avLst/>
          </a:prstGeom>
          <a:noFill/>
          <a:effectLst>
            <a:outerShdw blurRad="76200" dist="25400" dir="18900000" sy="23000" kx="-1200000" algn="bl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9 Grupo"/>
          <p:cNvGrpSpPr>
            <a:grpSpLocks/>
          </p:cNvGrpSpPr>
          <p:nvPr/>
        </p:nvGrpSpPr>
        <p:grpSpPr bwMode="auto">
          <a:xfrm>
            <a:off x="4097867" y="4332817"/>
            <a:ext cx="4428067" cy="1778000"/>
            <a:chOff x="3412482" y="4224953"/>
            <a:chExt cx="1935373" cy="1780378"/>
          </a:xfrm>
        </p:grpSpPr>
        <p:sp>
          <p:nvSpPr>
            <p:cNvPr id="7" name="7 Forma libre"/>
            <p:cNvSpPr/>
            <p:nvPr/>
          </p:nvSpPr>
          <p:spPr>
            <a:xfrm>
              <a:off x="3546626" y="4224953"/>
              <a:ext cx="1801229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8" name="47 Forma libre"/>
            <p:cNvSpPr/>
            <p:nvPr/>
          </p:nvSpPr>
          <p:spPr>
            <a:xfrm rot="905050">
              <a:off x="3412482" y="4716676"/>
              <a:ext cx="1801229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" name="48 Forma libre"/>
            <p:cNvSpPr/>
            <p:nvPr/>
          </p:nvSpPr>
          <p:spPr>
            <a:xfrm rot="567307">
              <a:off x="3461514" y="4542878"/>
              <a:ext cx="1800304" cy="1288655"/>
            </a:xfrm>
            <a:custGeom>
              <a:avLst/>
              <a:gdLst>
                <a:gd name="connsiteX0" fmla="*/ 0 w 1801091"/>
                <a:gd name="connsiteY0" fmla="*/ 96981 h 1288472"/>
                <a:gd name="connsiteX1" fmla="*/ 387927 w 1801091"/>
                <a:gd name="connsiteY1" fmla="*/ 0 h 1288472"/>
                <a:gd name="connsiteX2" fmla="*/ 845127 w 1801091"/>
                <a:gd name="connsiteY2" fmla="*/ 96981 h 1288472"/>
                <a:gd name="connsiteX3" fmla="*/ 1233054 w 1801091"/>
                <a:gd name="connsiteY3" fmla="*/ 374072 h 1288472"/>
                <a:gd name="connsiteX4" fmla="*/ 1537854 w 1801091"/>
                <a:gd name="connsiteY4" fmla="*/ 789709 h 1288472"/>
                <a:gd name="connsiteX5" fmla="*/ 1717963 w 1801091"/>
                <a:gd name="connsiteY5" fmla="*/ 1122218 h 1288472"/>
                <a:gd name="connsiteX6" fmla="*/ 1801091 w 1801091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1" h="1288472">
                  <a:moveTo>
                    <a:pt x="0" y="96981"/>
                  </a:moveTo>
                  <a:cubicBezTo>
                    <a:pt x="123536" y="48490"/>
                    <a:pt x="247073" y="0"/>
                    <a:pt x="387927" y="0"/>
                  </a:cubicBezTo>
                  <a:cubicBezTo>
                    <a:pt x="528781" y="0"/>
                    <a:pt x="704273" y="34636"/>
                    <a:pt x="845127" y="96981"/>
                  </a:cubicBezTo>
                  <a:cubicBezTo>
                    <a:pt x="985982" y="159326"/>
                    <a:pt x="1117600" y="258617"/>
                    <a:pt x="1233054" y="374072"/>
                  </a:cubicBezTo>
                  <a:cubicBezTo>
                    <a:pt x="1348508" y="489527"/>
                    <a:pt x="1457036" y="665018"/>
                    <a:pt x="1537854" y="789709"/>
                  </a:cubicBezTo>
                  <a:cubicBezTo>
                    <a:pt x="1618672" y="914400"/>
                    <a:pt x="1674090" y="1039091"/>
                    <a:pt x="1717963" y="1122218"/>
                  </a:cubicBezTo>
                  <a:cubicBezTo>
                    <a:pt x="1761836" y="1205345"/>
                    <a:pt x="1781463" y="1246908"/>
                    <a:pt x="1801091" y="128847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00">
                <a:ln>
                  <a:solidFill>
                    <a:srgbClr val="000000"/>
                  </a:solidFill>
                  <a:prstDash val="dash"/>
                </a:ln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6" descr="https://pbs.twimg.com/media/Bn_S9U3IgAALLup.jpg"/>
          <p:cNvPicPr>
            <a:picLocks noChangeAspect="1" noChangeArrowheads="1"/>
          </p:cNvPicPr>
          <p:nvPr/>
        </p:nvPicPr>
        <p:blipFill rotWithShape="1">
          <a:blip r:embed="rId9"/>
          <a:srcRect b="7366"/>
          <a:stretch/>
        </p:blipFill>
        <p:spPr bwMode="auto">
          <a:xfrm>
            <a:off x="719667" y="2243668"/>
            <a:ext cx="4531784" cy="42820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2 Nube"/>
          <p:cNvSpPr/>
          <p:nvPr/>
        </p:nvSpPr>
        <p:spPr>
          <a:xfrm>
            <a:off x="3465773" y="1151192"/>
            <a:ext cx="3571356" cy="985190"/>
          </a:xfrm>
          <a:prstGeom prst="cloud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64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</a:t>
            </a:r>
            <a:endParaRPr lang="es-ES" sz="6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13 Nube"/>
          <p:cNvSpPr/>
          <p:nvPr/>
        </p:nvSpPr>
        <p:spPr>
          <a:xfrm>
            <a:off x="7453744" y="1135624"/>
            <a:ext cx="3976255" cy="1061837"/>
          </a:xfrm>
          <a:prstGeom prst="cloud">
            <a:avLst/>
          </a:prstGeom>
          <a:solidFill>
            <a:schemeClr val="tx1"/>
          </a:solidFill>
          <a:ln w="76200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5867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es-ES" sz="5867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4 Image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2265" y="2423054"/>
            <a:ext cx="2688167" cy="3923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16 Flecha derecha">
            <a:hlinkClick r:id="" action="ppaction://hlinkshowjump?jump=nextslide"/>
          </p:cNvPr>
          <p:cNvSpPr/>
          <p:nvPr/>
        </p:nvSpPr>
        <p:spPr>
          <a:xfrm>
            <a:off x="10160001" y="5259917"/>
            <a:ext cx="1792817" cy="719667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20 Image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82859">
            <a:off x="3784600" y="5071534"/>
            <a:ext cx="2667000" cy="1439333"/>
          </a:xfrm>
          <a:prstGeom prst="rect">
            <a:avLst/>
          </a:prstGeom>
          <a:effectLst>
            <a:outerShdw blurRad="76200" dist="203200" dir="18900000" sy="23000" kx="-1200000" algn="bl" rotWithShape="0">
              <a:prstClr val="black">
                <a:alpha val="33000"/>
              </a:prst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7554579" y="5537693"/>
            <a:ext cx="2151273" cy="6386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aligator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1 CuadroTexto"/>
          <p:cNvSpPr txBox="1">
            <a:spLocks noChangeArrowheads="1"/>
          </p:cNvSpPr>
          <p:nvPr/>
        </p:nvSpPr>
        <p:spPr bwMode="auto">
          <a:xfrm>
            <a:off x="225426" y="23079"/>
            <a:ext cx="6239933" cy="83099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Can </a:t>
            </a:r>
            <a:r>
              <a:rPr lang="es-ES_tradnl" altLang="en-US" sz="4800" b="1" i="1" dirty="0" err="1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you</a:t>
            </a:r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</a:t>
            </a:r>
            <a:r>
              <a:rPr lang="es-ES_tradnl" altLang="en-US" sz="4800" b="1" i="1" dirty="0" err="1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hear</a:t>
            </a:r>
            <a:r>
              <a:rPr lang="es-ES_tradnl" altLang="en-US" sz="4800" b="1" i="1" dirty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 B</a:t>
            </a:r>
            <a:r>
              <a:rPr lang="es-ES_tradnl" altLang="en-US" sz="4800" b="1" i="1" dirty="0" smtClean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entury" panose="02040604050505020304" pitchFamily="18" charset="0"/>
              </a:rPr>
              <a:t>?</a:t>
            </a:r>
            <a:endParaRPr lang="es-ES" altLang="en-US" sz="4800" b="1" i="1" dirty="0">
              <a:ln w="0"/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Century" panose="02040604050505020304" pitchFamily="18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7360404">
            <a:off x="9242194" y="3925620"/>
            <a:ext cx="529472" cy="4273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ligato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14867" y="1291340"/>
            <a:ext cx="609600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08262" y="3670487"/>
            <a:ext cx="3436395" cy="1648964"/>
          </a:xfrm>
          <a:prstGeom prst="rect">
            <a:avLst/>
          </a:prstGeom>
        </p:spPr>
      </p:pic>
      <p:pic>
        <p:nvPicPr>
          <p:cNvPr id="22" name="Picture 2" descr="Orange Flower Clipart Single Flower - Orange Flower Clipart PNG Image |  Transparent PNG Free Download on Seek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4812" y="3116211"/>
            <a:ext cx="3511540" cy="345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361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r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1" grpId="0" animBg="1"/>
      <p:bldP spid="12" grpId="0" animBg="1"/>
      <p:bldP spid="12" grpId="1" animBg="1"/>
      <p:bldP spid="12" grpId="2" animBg="1"/>
      <p:bldP spid="14" grpId="0" animBg="1"/>
      <p:bldP spid="14" grpId="1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39"/>
          <a:stretch/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  <p:grpSp>
        <p:nvGrpSpPr>
          <p:cNvPr id="6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7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9" name="12 Image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50" name="Picture 2" descr="Mario Tennis: Ultra Smash has a Small Day 1 Patch - Nintend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299" y="446596"/>
            <a:ext cx="4267199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380" y="2868819"/>
            <a:ext cx="9533883" cy="3031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0" y="446596"/>
            <a:ext cx="5060119" cy="1420491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4960" y="5638336"/>
            <a:ext cx="1372148" cy="59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8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0B0F7E-2248-4C6F-8982-88BA2E60E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4053" y="152655"/>
            <a:ext cx="5489684" cy="63958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227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39"/>
          <a:stretch/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  <p:pic>
        <p:nvPicPr>
          <p:cNvPr id="6" name="Picture 5" descr="Mari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694" y="688016"/>
            <a:ext cx="2796685" cy="27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997" y="309797"/>
            <a:ext cx="2298391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622196" y="8289811"/>
            <a:ext cx="520225" cy="52158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665542" y="8354233"/>
            <a:ext cx="520225" cy="521583"/>
          </a:xfrm>
          <a:prstGeom prst="ellipse">
            <a:avLst/>
          </a:prstGeom>
        </p:spPr>
      </p:pic>
      <p:grpSp>
        <p:nvGrpSpPr>
          <p:cNvPr id="13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14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6" name="12 Imagen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575774" y="8322022"/>
            <a:ext cx="520225" cy="521583"/>
          </a:xfrm>
          <a:prstGeom prst="ellipse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029500" y="4619557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29500" y="3021129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061454" y="4570051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Intelligent </a:t>
            </a:r>
          </a:p>
        </p:txBody>
      </p:sp>
      <p:sp>
        <p:nvSpPr>
          <p:cNvPr id="23" name="Flowchart: Alternate Process 3"/>
          <p:cNvSpPr/>
          <p:nvPr/>
        </p:nvSpPr>
        <p:spPr>
          <a:xfrm>
            <a:off x="653930" y="3591869"/>
            <a:ext cx="5979257" cy="268465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158750"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1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  <p:sp>
        <p:nvSpPr>
          <p:cNvPr id="25" name="5-Point Star 24"/>
          <p:cNvSpPr/>
          <p:nvPr/>
        </p:nvSpPr>
        <p:spPr>
          <a:xfrm>
            <a:off x="12933605" y="4494188"/>
            <a:ext cx="952500" cy="1075817"/>
          </a:xfrm>
          <a:prstGeom prst="star5">
            <a:avLst>
              <a:gd name="adj" fmla="val 31911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1445" y="3885076"/>
            <a:ext cx="2640976" cy="212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1106783" y="4672587"/>
            <a:ext cx="2330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ird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2561" y="4487921"/>
            <a:ext cx="86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28966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 -0.98102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0.20989 -0.5689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060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20989 -0.56898 L 0.55325 -1.0013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"/>
                            </p:stCondLst>
                            <p:childTnLst>
                              <p:par>
                                <p:cTn id="2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"/>
                            </p:stCondLst>
                            <p:childTnLst>
                              <p:par>
                                <p:cTn id="3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 -0.9810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2136 -0.7446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 -0.98102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1771 -0.73519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39"/>
          <a:stretch/>
        </p:blipFill>
        <p:spPr>
          <a:xfrm>
            <a:off x="0" y="319573"/>
            <a:ext cx="12192000" cy="6879771"/>
          </a:xfrm>
          <a:prstGeom prst="rect">
            <a:avLst/>
          </a:prstGeom>
        </p:spPr>
      </p:pic>
      <p:pic>
        <p:nvPicPr>
          <p:cNvPr id="6" name="Picture 5" descr="Mari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694" y="688016"/>
            <a:ext cx="2796685" cy="27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997" y="309797"/>
            <a:ext cx="2298391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622196" y="8289811"/>
            <a:ext cx="520225" cy="52158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665542" y="8354233"/>
            <a:ext cx="520225" cy="521583"/>
          </a:xfrm>
          <a:prstGeom prst="ellipse">
            <a:avLst/>
          </a:prstGeom>
        </p:spPr>
      </p:pic>
      <p:grpSp>
        <p:nvGrpSpPr>
          <p:cNvPr id="13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14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6" name="12 Imagen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575774" y="8322022"/>
            <a:ext cx="520225" cy="521583"/>
          </a:xfrm>
          <a:prstGeom prst="ellipse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029501" y="5100283"/>
            <a:ext cx="3168152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29500" y="3362473"/>
            <a:ext cx="3168153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769697" y="779086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Next </a:t>
            </a:r>
          </a:p>
        </p:txBody>
      </p:sp>
      <p:sp>
        <p:nvSpPr>
          <p:cNvPr id="23" name="Flowchart: Alternate Process 3"/>
          <p:cNvSpPr/>
          <p:nvPr/>
        </p:nvSpPr>
        <p:spPr>
          <a:xfrm>
            <a:off x="267290" y="3799206"/>
            <a:ext cx="5354906" cy="268465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158750"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1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2453756" y="4758939"/>
            <a:ext cx="952500" cy="1075817"/>
          </a:xfrm>
          <a:prstGeom prst="star5">
            <a:avLst>
              <a:gd name="adj" fmla="val 31911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4797" y="4394651"/>
            <a:ext cx="2805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79917" y="4007070"/>
            <a:ext cx="2277385" cy="19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408235" y="4838673"/>
            <a:ext cx="2330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utterfly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173" y="4624197"/>
            <a:ext cx="86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145901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 -0.98102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0.20989 -0.5689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06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20989 -0.56898 L 0.55325 -1.0013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 -0.9810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2136 -0.7446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 -0.981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1771 -0.7351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39"/>
          <a:stretch/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  <p:pic>
        <p:nvPicPr>
          <p:cNvPr id="6" name="Picture 5" descr="Mari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694" y="688016"/>
            <a:ext cx="2796685" cy="27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997" y="309797"/>
            <a:ext cx="2298391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622196" y="8289811"/>
            <a:ext cx="520225" cy="52158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665542" y="8354233"/>
            <a:ext cx="520225" cy="521583"/>
          </a:xfrm>
          <a:prstGeom prst="ellipse">
            <a:avLst/>
          </a:prstGeom>
        </p:spPr>
      </p:pic>
      <p:grpSp>
        <p:nvGrpSpPr>
          <p:cNvPr id="13" name="13 Grupo"/>
          <p:cNvGrpSpPr>
            <a:grpSpLocks/>
          </p:cNvGrpSpPr>
          <p:nvPr/>
        </p:nvGrpSpPr>
        <p:grpSpPr bwMode="auto">
          <a:xfrm>
            <a:off x="2075055" y="2318118"/>
            <a:ext cx="8170534" cy="1504258"/>
            <a:chOff x="1547664" y="2492896"/>
            <a:chExt cx="6048672" cy="1296144"/>
          </a:xfrm>
        </p:grpSpPr>
        <p:sp>
          <p:nvSpPr>
            <p:cNvPr id="14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6" name="12 Imagen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575774" y="8322022"/>
            <a:ext cx="520225" cy="521583"/>
          </a:xfrm>
          <a:prstGeom prst="ellipse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8115616" y="4950443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5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017466" y="4705258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 wants</a:t>
            </a:r>
          </a:p>
        </p:txBody>
      </p:sp>
      <p:sp>
        <p:nvSpPr>
          <p:cNvPr id="23" name="Flowchart: Alternate Process 3"/>
          <p:cNvSpPr/>
          <p:nvPr/>
        </p:nvSpPr>
        <p:spPr>
          <a:xfrm>
            <a:off x="231955" y="3796601"/>
            <a:ext cx="5390242" cy="268465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158750"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1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  <p:sp>
        <p:nvSpPr>
          <p:cNvPr id="25" name="5-Point Star 24"/>
          <p:cNvSpPr/>
          <p:nvPr/>
        </p:nvSpPr>
        <p:spPr>
          <a:xfrm>
            <a:off x="12686070" y="2880205"/>
            <a:ext cx="952500" cy="1075817"/>
          </a:xfrm>
          <a:prstGeom prst="star5">
            <a:avLst>
              <a:gd name="adj" fmla="val 31911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139655" y="3518632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5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5556" y="3871177"/>
            <a:ext cx="2109216" cy="252984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3387" y="4943989"/>
            <a:ext cx="2330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pple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9411" y="4886057"/>
            <a:ext cx="86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9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 -0.98102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0.20989 -0.5689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06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20989 -0.56898 L 0.55325 -1.0013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 -0.9810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2136 -0.7446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 -0.981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1771 -0.7351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39"/>
          <a:stretch/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  <p:pic>
        <p:nvPicPr>
          <p:cNvPr id="6" name="Picture 5" descr="Mari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694" y="688016"/>
            <a:ext cx="2796685" cy="27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997" y="309797"/>
            <a:ext cx="2298391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622196" y="8289811"/>
            <a:ext cx="520225" cy="52158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665542" y="8354233"/>
            <a:ext cx="520225" cy="521583"/>
          </a:xfrm>
          <a:prstGeom prst="ellipse">
            <a:avLst/>
          </a:prstGeom>
        </p:spPr>
      </p:pic>
      <p:grpSp>
        <p:nvGrpSpPr>
          <p:cNvPr id="13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14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6" name="12 Imagen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575774" y="8322022"/>
            <a:ext cx="520225" cy="521583"/>
          </a:xfrm>
          <a:prstGeom prst="ellipse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769246" y="4619557"/>
            <a:ext cx="2898101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769246" y="3021129"/>
            <a:ext cx="2898101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061454" y="4570051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Intelligent </a:t>
            </a:r>
          </a:p>
        </p:txBody>
      </p:sp>
      <p:sp>
        <p:nvSpPr>
          <p:cNvPr id="23" name="Flowchart: Alternate Process 3"/>
          <p:cNvSpPr/>
          <p:nvPr/>
        </p:nvSpPr>
        <p:spPr>
          <a:xfrm>
            <a:off x="653930" y="3591869"/>
            <a:ext cx="5297165" cy="268465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158750"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1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  <p:sp>
        <p:nvSpPr>
          <p:cNvPr id="25" name="5-Point Star 24"/>
          <p:cNvSpPr/>
          <p:nvPr/>
        </p:nvSpPr>
        <p:spPr>
          <a:xfrm>
            <a:off x="12933605" y="4494188"/>
            <a:ext cx="952500" cy="1075817"/>
          </a:xfrm>
          <a:prstGeom prst="star5">
            <a:avLst>
              <a:gd name="adj" fmla="val 31911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12173" y="4678153"/>
            <a:ext cx="1618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77690" y="3812318"/>
            <a:ext cx="2846167" cy="238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1053827" y="4678153"/>
            <a:ext cx="86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88606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 -0.98102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0.20989 -0.5689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06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20989 -0.56898 L 0.55325 -1.0013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 -0.9810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2136 -0.7446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 -0.981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1771 -0.7351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39"/>
          <a:stretch/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  <p:pic>
        <p:nvPicPr>
          <p:cNvPr id="6" name="Picture 5" descr="Mari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694" y="688016"/>
            <a:ext cx="2796685" cy="27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997" y="309797"/>
            <a:ext cx="2298391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622196" y="8289811"/>
            <a:ext cx="520225" cy="52158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665542" y="8354233"/>
            <a:ext cx="520225" cy="521583"/>
          </a:xfrm>
          <a:prstGeom prst="ellipse">
            <a:avLst/>
          </a:prstGeom>
        </p:spPr>
      </p:pic>
      <p:grpSp>
        <p:nvGrpSpPr>
          <p:cNvPr id="13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14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6" name="12 Imagen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575774" y="8322022"/>
            <a:ext cx="520225" cy="521583"/>
          </a:xfrm>
          <a:prstGeom prst="ellipse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8029499" y="4607214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686070" y="4530439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23" name="Flowchart: Alternate Process 3"/>
          <p:cNvSpPr/>
          <p:nvPr/>
        </p:nvSpPr>
        <p:spPr>
          <a:xfrm>
            <a:off x="653930" y="3591869"/>
            <a:ext cx="5656929" cy="268465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158750"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1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  <p:sp>
        <p:nvSpPr>
          <p:cNvPr id="25" name="5-Point Star 24"/>
          <p:cNvSpPr/>
          <p:nvPr/>
        </p:nvSpPr>
        <p:spPr>
          <a:xfrm>
            <a:off x="12686070" y="2880205"/>
            <a:ext cx="952500" cy="1075817"/>
          </a:xfrm>
          <a:prstGeom prst="star5">
            <a:avLst>
              <a:gd name="adj" fmla="val 31911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029499" y="3028033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57993" y="4120666"/>
            <a:ext cx="3127773" cy="164896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53930" y="4711156"/>
            <a:ext cx="2330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ligator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6779" y="4655594"/>
            <a:ext cx="86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27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 -0.98102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0.20989 -0.5689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06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2099 -0.56898 L 0.55325 -1.0013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 -0.9810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2136 -0.7446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 -0.981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1771 -0.7351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39"/>
          <a:stretch/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  <p:pic>
        <p:nvPicPr>
          <p:cNvPr id="6" name="Picture 5" descr="Mari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694" y="688016"/>
            <a:ext cx="2796685" cy="27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997" y="309797"/>
            <a:ext cx="2298391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622196" y="8289811"/>
            <a:ext cx="520225" cy="52158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665542" y="8354233"/>
            <a:ext cx="520225" cy="521583"/>
          </a:xfrm>
          <a:prstGeom prst="ellipse">
            <a:avLst/>
          </a:prstGeom>
        </p:spPr>
      </p:pic>
      <p:grpSp>
        <p:nvGrpSpPr>
          <p:cNvPr id="13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14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6" name="12 Imagen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575774" y="8322022"/>
            <a:ext cx="520225" cy="521583"/>
          </a:xfrm>
          <a:prstGeom prst="ellipse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982769" y="2960765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82769" y="4624501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845930" y="4865982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cat</a:t>
            </a:r>
          </a:p>
        </p:txBody>
      </p:sp>
      <p:sp>
        <p:nvSpPr>
          <p:cNvPr id="23" name="Flowchart: Alternate Process 3"/>
          <p:cNvSpPr/>
          <p:nvPr/>
        </p:nvSpPr>
        <p:spPr>
          <a:xfrm>
            <a:off x="653930" y="3591869"/>
            <a:ext cx="5531837" cy="268465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158750"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1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  <p:sp>
        <p:nvSpPr>
          <p:cNvPr id="25" name="5-Point Star 24"/>
          <p:cNvSpPr/>
          <p:nvPr/>
        </p:nvSpPr>
        <p:spPr>
          <a:xfrm>
            <a:off x="12886874" y="2835396"/>
            <a:ext cx="952500" cy="1075817"/>
          </a:xfrm>
          <a:prstGeom prst="star5">
            <a:avLst>
              <a:gd name="adj" fmla="val 31911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68186" y="4624501"/>
            <a:ext cx="164680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US" sz="3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en-US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5536" y="3886205"/>
            <a:ext cx="2684921" cy="230019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56875" y="4580254"/>
            <a:ext cx="86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6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 -0.98102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0.20989 -0.5689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06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20989 -0.56898 L 0.55325 -1.0013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 -0.9810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2136 -0.7446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 -0.981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1771 -0.7351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39"/>
          <a:stretch/>
        </p:blipFill>
        <p:spPr>
          <a:xfrm>
            <a:off x="0" y="319573"/>
            <a:ext cx="12192000" cy="6879771"/>
          </a:xfrm>
          <a:prstGeom prst="rect">
            <a:avLst/>
          </a:prstGeom>
        </p:spPr>
      </p:pic>
      <p:pic>
        <p:nvPicPr>
          <p:cNvPr id="6" name="Picture 5" descr="Mari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694" y="688016"/>
            <a:ext cx="2796685" cy="27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997" y="309797"/>
            <a:ext cx="2298391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622196" y="8289811"/>
            <a:ext cx="520225" cy="52158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665542" y="8354233"/>
            <a:ext cx="520225" cy="521583"/>
          </a:xfrm>
          <a:prstGeom prst="ellipse">
            <a:avLst/>
          </a:prstGeom>
        </p:spPr>
      </p:pic>
      <p:grpSp>
        <p:nvGrpSpPr>
          <p:cNvPr id="13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14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6" name="12 Imagen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575774" y="8322022"/>
            <a:ext cx="520225" cy="521583"/>
          </a:xfrm>
          <a:prstGeom prst="ellipse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029501" y="5100283"/>
            <a:ext cx="3168152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29500" y="3362473"/>
            <a:ext cx="3168153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769697" y="779086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Next </a:t>
            </a:r>
          </a:p>
        </p:txBody>
      </p:sp>
      <p:sp>
        <p:nvSpPr>
          <p:cNvPr id="23" name="Flowchart: Alternate Process 3"/>
          <p:cNvSpPr/>
          <p:nvPr/>
        </p:nvSpPr>
        <p:spPr>
          <a:xfrm>
            <a:off x="267290" y="3799206"/>
            <a:ext cx="5828710" cy="268465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158750"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1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2453756" y="4758939"/>
            <a:ext cx="952500" cy="1075817"/>
          </a:xfrm>
          <a:prstGeom prst="star5">
            <a:avLst>
              <a:gd name="adj" fmla="val 31911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4797" y="4394651"/>
            <a:ext cx="2805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9683" y="4926382"/>
            <a:ext cx="1465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7341" y="3882061"/>
            <a:ext cx="3881201" cy="25943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20214" y="4877465"/>
            <a:ext cx="86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Right Arrow 28"/>
          <p:cNvSpPr/>
          <p:nvPr/>
        </p:nvSpPr>
        <p:spPr>
          <a:xfrm rot="8924451">
            <a:off x="4541572" y="4038619"/>
            <a:ext cx="877985" cy="5506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 -0.98102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0.20989 -0.5689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06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20989 -0.56898 L 0.55325 -1.0013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 -0.9810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2136 -0.7446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 -0.981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1771 -0.7351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39"/>
          <a:stretch/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  <p:pic>
        <p:nvPicPr>
          <p:cNvPr id="6" name="Picture 5" descr="Mari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694" y="688016"/>
            <a:ext cx="2796685" cy="27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997" y="309797"/>
            <a:ext cx="2298391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622196" y="8289811"/>
            <a:ext cx="520225" cy="521583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665542" y="8354233"/>
            <a:ext cx="520225" cy="521583"/>
          </a:xfrm>
          <a:prstGeom prst="ellipse">
            <a:avLst/>
          </a:prstGeom>
        </p:spPr>
      </p:pic>
      <p:grpSp>
        <p:nvGrpSpPr>
          <p:cNvPr id="13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14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6" name="12 Imagen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7" t="20778" r="54160" b="36555"/>
          <a:stretch/>
        </p:blipFill>
        <p:spPr>
          <a:xfrm>
            <a:off x="5575774" y="8322022"/>
            <a:ext cx="520225" cy="521583"/>
          </a:xfrm>
          <a:prstGeom prst="ellipse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769246" y="4619557"/>
            <a:ext cx="2898101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769246" y="3021129"/>
            <a:ext cx="2898101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061454" y="4570051"/>
            <a:ext cx="3637847" cy="1287000"/>
          </a:xfrm>
          <a:prstGeom prst="roundRect">
            <a:avLst/>
          </a:prstGeom>
          <a:solidFill>
            <a:schemeClr val="lt1">
              <a:alpha val="79000"/>
            </a:schemeClr>
          </a:solidFill>
          <a:ln w="57150" cmpd="thickThin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Intelligent </a:t>
            </a:r>
          </a:p>
        </p:txBody>
      </p:sp>
      <p:sp>
        <p:nvSpPr>
          <p:cNvPr id="23" name="Flowchart: Alternate Process 3"/>
          <p:cNvSpPr/>
          <p:nvPr/>
        </p:nvSpPr>
        <p:spPr>
          <a:xfrm>
            <a:off x="653930" y="3591869"/>
            <a:ext cx="5297165" cy="2684656"/>
          </a:xfrm>
          <a:prstGeom prst="roundRect">
            <a:avLst>
              <a:gd name="adj" fmla="val 6259"/>
            </a:avLst>
          </a:prstGeom>
          <a:solidFill>
            <a:schemeClr val="lt1">
              <a:alpha val="78000"/>
            </a:schemeClr>
          </a:solidFill>
          <a:ln w="158750"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1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  <p:sp>
        <p:nvSpPr>
          <p:cNvPr id="25" name="5-Point Star 24"/>
          <p:cNvSpPr/>
          <p:nvPr/>
        </p:nvSpPr>
        <p:spPr>
          <a:xfrm>
            <a:off x="12933605" y="4494188"/>
            <a:ext cx="952500" cy="1075817"/>
          </a:xfrm>
          <a:prstGeom prst="star5">
            <a:avLst>
              <a:gd name="adj" fmla="val 31911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12173" y="4678153"/>
            <a:ext cx="1618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__ye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3361" y="3865330"/>
            <a:ext cx="3014942" cy="223386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72326" y="4619557"/>
            <a:ext cx="86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183640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 -0.98102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0.20989 -0.5689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06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20989 -0.56898 L 0.55325 -1.0013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 -0.9810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2136 -0.7446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 -0.981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98102 L -0.01771 -0.7351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39"/>
          <a:stretch/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  <p:grpSp>
        <p:nvGrpSpPr>
          <p:cNvPr id="6" name="13 Grupo"/>
          <p:cNvGrpSpPr>
            <a:grpSpLocks/>
          </p:cNvGrpSpPr>
          <p:nvPr/>
        </p:nvGrpSpPr>
        <p:grpSpPr bwMode="auto">
          <a:xfrm>
            <a:off x="2100500" y="2335454"/>
            <a:ext cx="8170534" cy="1504258"/>
            <a:chOff x="1547664" y="2492896"/>
            <a:chExt cx="6048672" cy="1296144"/>
          </a:xfrm>
        </p:grpSpPr>
        <p:sp>
          <p:nvSpPr>
            <p:cNvPr id="7" name="11 Cubo"/>
            <p:cNvSpPr/>
            <p:nvPr/>
          </p:nvSpPr>
          <p:spPr>
            <a:xfrm>
              <a:off x="1547664" y="2492896"/>
              <a:ext cx="287351" cy="1261242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177800" dist="101600" dir="18900000" sy="23000" kx="-1200000" algn="b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" name="16 Cubo"/>
            <p:cNvSpPr/>
            <p:nvPr/>
          </p:nvSpPr>
          <p:spPr>
            <a:xfrm flipH="1">
              <a:off x="7308984" y="2527798"/>
              <a:ext cx="287352" cy="1261242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9" name="12 Image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5015" y="2564288"/>
              <a:ext cx="5473969" cy="1166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50" name="Picture 2" descr="Mario Tennis: Ultra Smash has a Small Day 1 Patch - Nintend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299" y="446596"/>
            <a:ext cx="4267199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Alternate Process 3"/>
          <p:cNvSpPr/>
          <p:nvPr/>
        </p:nvSpPr>
        <p:spPr>
          <a:xfrm>
            <a:off x="825903" y="3176441"/>
            <a:ext cx="10719726" cy="3102326"/>
          </a:xfrm>
          <a:prstGeom prst="roundRect">
            <a:avLst>
              <a:gd name="adj" fmla="val 10392"/>
            </a:avLst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52400">
                    <a:srgbClr val="FF0000">
                      <a:alpha val="77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Time’s up!</a:t>
            </a: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6" cstate="print"/>
          <a:srcRect t="6487" b="7211"/>
          <a:stretch/>
        </p:blipFill>
        <p:spPr>
          <a:xfrm>
            <a:off x="10700212" y="6186396"/>
            <a:ext cx="967135" cy="5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0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k\Desktop\PPTs-day TA Bo\TA vui Hau\TA lop 1 vui\my gar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4908" y="4244455"/>
            <a:ext cx="4582806" cy="2613546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2454"/>
            <a:ext cx="3562066" cy="400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3122" y="0"/>
            <a:ext cx="4098878" cy="343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6771" y="3425588"/>
            <a:ext cx="4085230" cy="34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562705" cy="286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8418" y="1"/>
            <a:ext cx="4585648" cy="424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439605" y="4348878"/>
            <a:ext cx="3271382" cy="7848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garden 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8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277E-6 -1.90564E-6 L -0.00222 -0.372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86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29" y="2351313"/>
            <a:ext cx="11900262" cy="16060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</a:rPr>
              <a:t>3</a:t>
            </a: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Học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phát âm phonic B</a:t>
            </a: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18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990" y="1329335"/>
            <a:ext cx="4591691" cy="4069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1098" y="1329335"/>
            <a:ext cx="3299175" cy="40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8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57028" y="5104367"/>
            <a:ext cx="3961995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bee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9312" y="576198"/>
            <a:ext cx="4734788" cy="39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287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31923" y="5104367"/>
            <a:ext cx="5536504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butterfly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7560" y="987452"/>
            <a:ext cx="4085230" cy="34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424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771091" y="4665240"/>
            <a:ext cx="4230184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b - bird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0400" y="601250"/>
            <a:ext cx="4380875" cy="351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980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0922" y="555399"/>
            <a:ext cx="5584418" cy="373282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71091" y="4665240"/>
            <a:ext cx="4230184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b - Big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8924451">
            <a:off x="6779791" y="776909"/>
            <a:ext cx="984200" cy="6972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7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1123</TotalTime>
  <Words>168</Words>
  <Application>Microsoft Office PowerPoint</Application>
  <PresentationFormat>Custom</PresentationFormat>
  <Paragraphs>90</Paragraphs>
  <Slides>28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Damask</vt:lpstr>
      <vt:lpstr>1_Office Theme</vt:lpstr>
      <vt:lpstr>Diseño predeterminado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HongHa</dc:creator>
  <cp:lastModifiedBy>Windows User</cp:lastModifiedBy>
  <cp:revision>99</cp:revision>
  <dcterms:created xsi:type="dcterms:W3CDTF">2021-09-10T17:07:37Z</dcterms:created>
  <dcterms:modified xsi:type="dcterms:W3CDTF">2021-11-10T14:02:36Z</dcterms:modified>
</cp:coreProperties>
</file>