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23"/>
  </p:notesMasterIdLst>
  <p:sldIdLst>
    <p:sldId id="409" r:id="rId2"/>
    <p:sldId id="410" r:id="rId3"/>
    <p:sldId id="541" r:id="rId4"/>
    <p:sldId id="633" r:id="rId5"/>
    <p:sldId id="638" r:id="rId6"/>
    <p:sldId id="659" r:id="rId7"/>
    <p:sldId id="678" r:id="rId8"/>
    <p:sldId id="679" r:id="rId9"/>
    <p:sldId id="680" r:id="rId10"/>
    <p:sldId id="681" r:id="rId11"/>
    <p:sldId id="682" r:id="rId12"/>
    <p:sldId id="683" r:id="rId13"/>
    <p:sldId id="684" r:id="rId14"/>
    <p:sldId id="685" r:id="rId15"/>
    <p:sldId id="686" r:id="rId16"/>
    <p:sldId id="687" r:id="rId17"/>
    <p:sldId id="688" r:id="rId18"/>
    <p:sldId id="689" r:id="rId19"/>
    <p:sldId id="690" r:id="rId20"/>
    <p:sldId id="691" r:id="rId21"/>
    <p:sldId id="698" r:id="rId22"/>
  </p:sldIdLst>
  <p:sldSz cx="9144000" cy="5143500" type="screen16x9"/>
  <p:notesSz cx="6858000" cy="9144000"/>
  <p:embeddedFontLst>
    <p:embeddedFont>
      <p:font typeface="Jokerman" pitchFamily="82" charset="0"/>
      <p:regular r:id="rId24"/>
    </p:embeddedFont>
    <p:embeddedFont>
      <p:font typeface="Comic Sans MS" pitchFamily="66" charset="0"/>
      <p:regular r:id="rId25"/>
      <p:bold r:id="rId26"/>
      <p:italic r:id="rId27"/>
      <p:boldItalic r:id="rId28"/>
    </p:embeddedFont>
    <p:embeddedFont>
      <p:font typeface="Poor Richard" pitchFamily="18" charset="0"/>
      <p:regular r:id="rId29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9900"/>
    <a:srgbClr val="009900"/>
    <a:srgbClr val="F8F8F8"/>
    <a:srgbClr val="CC6600"/>
    <a:srgbClr val="006600"/>
    <a:srgbClr val="996633"/>
    <a:srgbClr val="FFD04B"/>
    <a:srgbClr val="CC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6912" autoAdjust="0"/>
    <p:restoredTop sz="92718" autoAdjust="0"/>
  </p:normalViewPr>
  <p:slideViewPr>
    <p:cSldViewPr>
      <p:cViewPr varScale="1">
        <p:scale>
          <a:sx n="90" d="100"/>
          <a:sy n="90" d="100"/>
        </p:scale>
        <p:origin x="-58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42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48530E5-B871-4F2E-AF4F-7A7C2E30835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25BC4-7EAA-4AA2-B05B-1B23F5C9D24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5F1DD-E5BD-4395-B9A2-1B048A9133D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7675E-C333-4DBA-8CEC-FE05B7F5BF9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F2EE4-E653-49A2-AB40-34D7F29961E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3F25B-687E-430A-AA10-FF6D9B3BD70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9B103-0D05-4CF2-BDFA-F6E32EC262A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053B1-57CB-4738-9F19-16E44102831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0AF38-0A74-4385-B87E-09F82357EA6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86F6-6235-46AB-A625-CE653E34680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D98D5-002E-4909-BE7E-6E26677893D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BB92-D29A-4484-A864-B1E03D2054E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28EC75D-28C6-4C8F-B667-0A0CDD542BB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&#7885;c%20Ti&#7871;ng%20Anh%20Qua%20B&#224;i%20H&#225;t%20-%20My%20School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12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289" y="19460"/>
            <a:ext cx="8797601" cy="255454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4000" b="1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6. WHERE’S YOUR SCHOOL?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4000" b="1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1</a:t>
            </a:r>
            <a:endParaRPr lang="en-US" sz="4800" b="1" dirty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69609" y="2517166"/>
            <a:ext cx="2627745" cy="1703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988" y="3490913"/>
            <a:ext cx="2857500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250825" y="141288"/>
            <a:ext cx="7850188" cy="1565275"/>
          </a:xfrm>
          <a:prstGeom prst="cloudCallout">
            <a:avLst>
              <a:gd name="adj1" fmla="val 2315"/>
              <a:gd name="adj2" fmla="val 16713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It </a:t>
            </a:r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904875" y="676275"/>
            <a:ext cx="6330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/>
              <a:t>Where’s your school?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2771775" y="1852613"/>
            <a:ext cx="6278563" cy="1422400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It </a:t>
            </a:r>
          </a:p>
        </p:txBody>
      </p:sp>
      <p:sp>
        <p:nvSpPr>
          <p:cNvPr id="11271" name="TextBox 9"/>
          <p:cNvSpPr txBox="1">
            <a:spLocks noChangeArrowheads="1"/>
          </p:cNvSpPr>
          <p:nvPr/>
        </p:nvSpPr>
        <p:spPr bwMode="auto">
          <a:xfrm>
            <a:off x="3201988" y="2317750"/>
            <a:ext cx="2190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/>
              <a:t>It’s in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811713" y="2333625"/>
            <a:ext cx="4019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>
                <a:solidFill>
                  <a:srgbClr val="FF0000"/>
                </a:solidFill>
              </a:rPr>
              <a:t>Hoa Binh Road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69609" y="2517165"/>
            <a:ext cx="2627745" cy="1703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988" y="3490913"/>
            <a:ext cx="2857500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250825" y="141288"/>
            <a:ext cx="7850188" cy="1565275"/>
          </a:xfrm>
          <a:prstGeom prst="cloudCallout">
            <a:avLst>
              <a:gd name="adj1" fmla="val 2315"/>
              <a:gd name="adj2" fmla="val 16713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It </a:t>
            </a:r>
          </a:p>
        </p:txBody>
      </p:sp>
      <p:sp>
        <p:nvSpPr>
          <p:cNvPr id="12293" name="TextBox 7"/>
          <p:cNvSpPr txBox="1">
            <a:spLocks noChangeArrowheads="1"/>
          </p:cNvSpPr>
          <p:nvPr/>
        </p:nvSpPr>
        <p:spPr bwMode="auto">
          <a:xfrm>
            <a:off x="904875" y="676275"/>
            <a:ext cx="6330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/>
              <a:t>Where’s your school?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2771775" y="1852613"/>
            <a:ext cx="6278563" cy="1422400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It </a:t>
            </a:r>
          </a:p>
        </p:txBody>
      </p:sp>
      <p:sp>
        <p:nvSpPr>
          <p:cNvPr id="12295" name="TextBox 9"/>
          <p:cNvSpPr txBox="1">
            <a:spLocks noChangeArrowheads="1"/>
          </p:cNvSpPr>
          <p:nvPr/>
        </p:nvSpPr>
        <p:spPr bwMode="auto">
          <a:xfrm>
            <a:off x="2771775" y="2330450"/>
            <a:ext cx="2190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/>
              <a:t>It’s in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289425" y="2328863"/>
            <a:ext cx="47609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>
                <a:solidFill>
                  <a:srgbClr val="FF0000"/>
                </a:solidFill>
              </a:rPr>
              <a:t>Bat Trang Village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69608" y="2517165"/>
            <a:ext cx="2627744" cy="1703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988" y="3490913"/>
            <a:ext cx="2857500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250825" y="141288"/>
            <a:ext cx="7850188" cy="1565275"/>
          </a:xfrm>
          <a:prstGeom prst="cloudCallout">
            <a:avLst>
              <a:gd name="adj1" fmla="val 2315"/>
              <a:gd name="adj2" fmla="val 16713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It </a:t>
            </a:r>
          </a:p>
        </p:txBody>
      </p:sp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904875" y="676275"/>
            <a:ext cx="6330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/>
              <a:t>Where’s your school?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2771775" y="1852613"/>
            <a:ext cx="6278563" cy="1422400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It </a:t>
            </a: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2771775" y="2330450"/>
            <a:ext cx="2190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/>
              <a:t>It’s in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289425" y="2328863"/>
            <a:ext cx="47609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3600" b="1">
                <a:solidFill>
                  <a:srgbClr val="FF0000"/>
                </a:solidFill>
              </a:rPr>
              <a:t>Hoan Kiem District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0"/>
            <a:ext cx="9144000" cy="5144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4388" y="141288"/>
            <a:ext cx="6365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90563" y="1058863"/>
            <a:ext cx="7743825" cy="461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</a:rPr>
              <a:t>Model sentence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/>
              <a:t>Where’s your school?</a:t>
            </a:r>
            <a:endParaRPr lang="en-US" sz="280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/>
              <a:t>It’s in </a:t>
            </a:r>
            <a:r>
              <a:rPr lang="en-US" sz="2800">
                <a:solidFill>
                  <a:srgbClr val="FF0000"/>
                </a:solidFill>
              </a:rPr>
              <a:t>Oxford Street</a:t>
            </a:r>
            <a:r>
              <a:rPr lang="en-US" sz="2800"/>
              <a:t>.</a:t>
            </a:r>
          </a:p>
          <a:p>
            <a:pPr eaLnBrk="1" hangingPunct="1">
              <a:lnSpc>
                <a:spcPct val="150000"/>
              </a:lnSpc>
            </a:pPr>
            <a:endParaRPr lang="en-US" sz="2800"/>
          </a:p>
          <a:p>
            <a:pPr eaLnBrk="1" hangingPunct="1">
              <a:lnSpc>
                <a:spcPct val="150000"/>
              </a:lnSpc>
            </a:pPr>
            <a:endParaRPr lang="en-US" sz="2800"/>
          </a:p>
          <a:p>
            <a:pPr eaLnBrk="1" hangingPunct="1">
              <a:lnSpc>
                <a:spcPct val="150000"/>
              </a:lnSpc>
            </a:pPr>
            <a:r>
              <a:rPr lang="en-US" sz="2800"/>
              <a:t>Where’s your school?</a:t>
            </a:r>
            <a:endParaRPr lang="en-US" sz="280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/>
              <a:t>It’s in </a:t>
            </a:r>
            <a:r>
              <a:rPr lang="en-US" sz="2800">
                <a:solidFill>
                  <a:srgbClr val="FF0000"/>
                </a:solidFill>
              </a:rPr>
              <a:t>Hoa Binh Road</a:t>
            </a:r>
            <a:r>
              <a:rPr lang="en-US" sz="280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583410" y="897565"/>
            <a:ext cx="3850978" cy="1674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7113" y="2895600"/>
            <a:ext cx="35861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3" y="195486"/>
            <a:ext cx="51475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LISTEN &amp; TICK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69516" y="1949295"/>
            <a:ext cx="2736304" cy="1666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131840" y="1949295"/>
            <a:ext cx="2736304" cy="1666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228184" y="1969313"/>
            <a:ext cx="2736304" cy="1666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32-Point Star 8"/>
          <p:cNvSpPr/>
          <p:nvPr/>
        </p:nvSpPr>
        <p:spPr>
          <a:xfrm>
            <a:off x="6659563" y="303213"/>
            <a:ext cx="2016125" cy="118903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16-Point Star 9"/>
          <p:cNvSpPr/>
          <p:nvPr/>
        </p:nvSpPr>
        <p:spPr>
          <a:xfrm>
            <a:off x="746125" y="3808413"/>
            <a:ext cx="792163" cy="64770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a</a:t>
            </a:r>
          </a:p>
        </p:txBody>
      </p:sp>
      <p:sp>
        <p:nvSpPr>
          <p:cNvPr id="11" name="16-Point Star 10"/>
          <p:cNvSpPr/>
          <p:nvPr/>
        </p:nvSpPr>
        <p:spPr>
          <a:xfrm>
            <a:off x="4103688" y="3808413"/>
            <a:ext cx="792162" cy="64770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b</a:t>
            </a:r>
          </a:p>
        </p:txBody>
      </p:sp>
      <p:sp>
        <p:nvSpPr>
          <p:cNvPr id="12" name="16-Point Star 11"/>
          <p:cNvSpPr/>
          <p:nvPr/>
        </p:nvSpPr>
        <p:spPr>
          <a:xfrm>
            <a:off x="7200900" y="3879850"/>
            <a:ext cx="792163" cy="64770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3" y="195486"/>
            <a:ext cx="51475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LISTEN &amp; TICK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69516" y="2079537"/>
            <a:ext cx="2736304" cy="14063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131840" y="2098959"/>
            <a:ext cx="2736304" cy="14063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228184" y="2071644"/>
            <a:ext cx="2736304" cy="14622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32-Point Star 8"/>
          <p:cNvSpPr/>
          <p:nvPr/>
        </p:nvSpPr>
        <p:spPr>
          <a:xfrm>
            <a:off x="6659563" y="303213"/>
            <a:ext cx="2016125" cy="118903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16-Point Star 9"/>
          <p:cNvSpPr/>
          <p:nvPr/>
        </p:nvSpPr>
        <p:spPr>
          <a:xfrm>
            <a:off x="746125" y="3808413"/>
            <a:ext cx="792163" cy="64770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a</a:t>
            </a:r>
          </a:p>
        </p:txBody>
      </p:sp>
      <p:sp>
        <p:nvSpPr>
          <p:cNvPr id="11" name="16-Point Star 10"/>
          <p:cNvSpPr/>
          <p:nvPr/>
        </p:nvSpPr>
        <p:spPr>
          <a:xfrm>
            <a:off x="4103688" y="3808413"/>
            <a:ext cx="792162" cy="64770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b</a:t>
            </a:r>
          </a:p>
        </p:txBody>
      </p:sp>
      <p:sp>
        <p:nvSpPr>
          <p:cNvPr id="12" name="16-Point Star 11"/>
          <p:cNvSpPr/>
          <p:nvPr/>
        </p:nvSpPr>
        <p:spPr>
          <a:xfrm>
            <a:off x="7200900" y="3879850"/>
            <a:ext cx="792163" cy="64770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3" y="195486"/>
            <a:ext cx="51475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LISTEN &amp; TICK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69516" y="2065188"/>
            <a:ext cx="2736304" cy="14350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131840" y="2049794"/>
            <a:ext cx="2736304" cy="14658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228184" y="2085732"/>
            <a:ext cx="2736304" cy="14340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32-Point Star 8"/>
          <p:cNvSpPr/>
          <p:nvPr/>
        </p:nvSpPr>
        <p:spPr>
          <a:xfrm>
            <a:off x="6659563" y="303213"/>
            <a:ext cx="2016125" cy="118903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16-Point Star 9"/>
          <p:cNvSpPr/>
          <p:nvPr/>
        </p:nvSpPr>
        <p:spPr>
          <a:xfrm>
            <a:off x="746125" y="3808413"/>
            <a:ext cx="792163" cy="64770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a</a:t>
            </a:r>
          </a:p>
        </p:txBody>
      </p:sp>
      <p:sp>
        <p:nvSpPr>
          <p:cNvPr id="11" name="16-Point Star 10"/>
          <p:cNvSpPr/>
          <p:nvPr/>
        </p:nvSpPr>
        <p:spPr>
          <a:xfrm>
            <a:off x="4103688" y="3808413"/>
            <a:ext cx="792162" cy="64770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b</a:t>
            </a:r>
          </a:p>
        </p:txBody>
      </p:sp>
      <p:sp>
        <p:nvSpPr>
          <p:cNvPr id="12" name="16-Point Star 11"/>
          <p:cNvSpPr/>
          <p:nvPr/>
        </p:nvSpPr>
        <p:spPr>
          <a:xfrm>
            <a:off x="7200900" y="3879850"/>
            <a:ext cx="792163" cy="647700"/>
          </a:xfrm>
          <a:prstGeom prst="star16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95486"/>
            <a:ext cx="530145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LOOK &amp; WRITE</a:t>
            </a:r>
          </a:p>
        </p:txBody>
      </p:sp>
      <p:pic>
        <p:nvPicPr>
          <p:cNvPr id="1843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1713"/>
            <a:ext cx="90360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747713" y="3598863"/>
            <a:ext cx="8288337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200" b="1"/>
              <a:t>My school is in                                    .</a:t>
            </a:r>
            <a:endParaRPr lang="en-US" b="1"/>
          </a:p>
          <a:p>
            <a:pPr eaLnBrk="1" hangingPunct="1"/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43325" y="3598863"/>
            <a:ext cx="41417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Nguyen Trai Street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6732588" y="195263"/>
            <a:ext cx="1847850" cy="97313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1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95486"/>
            <a:ext cx="530145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LOOK &amp; WRITE</a:t>
            </a:r>
          </a:p>
        </p:txBody>
      </p:sp>
      <p:pic>
        <p:nvPicPr>
          <p:cNvPr id="1945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20788"/>
            <a:ext cx="90360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747713" y="3598863"/>
            <a:ext cx="8288337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200" b="1"/>
              <a:t>My school is in                            .</a:t>
            </a:r>
            <a:endParaRPr lang="en-US" b="1"/>
          </a:p>
          <a:p>
            <a:pPr eaLnBrk="1" hangingPunct="1"/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43325" y="3598863"/>
            <a:ext cx="34925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Van Noi Village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6756400" y="95250"/>
            <a:ext cx="1847850" cy="973138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2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95486"/>
            <a:ext cx="530145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LOOK &amp; WRITE</a:t>
            </a:r>
          </a:p>
        </p:txBody>
      </p:sp>
      <p:pic>
        <p:nvPicPr>
          <p:cNvPr id="2048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1713"/>
            <a:ext cx="90360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747713" y="3598863"/>
            <a:ext cx="8288337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200" b="1"/>
              <a:t>My school is in                                      .</a:t>
            </a:r>
            <a:endParaRPr lang="en-US" b="1"/>
          </a:p>
          <a:p>
            <a:pPr eaLnBrk="1" hangingPunct="1"/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43325" y="3598863"/>
            <a:ext cx="51498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</a:rPr>
              <a:t>South Street, London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" name="32-Point Star 7"/>
          <p:cNvSpPr/>
          <p:nvPr/>
        </p:nvSpPr>
        <p:spPr>
          <a:xfrm>
            <a:off x="6732588" y="195263"/>
            <a:ext cx="1847850" cy="97313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3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540" y="-182556"/>
            <a:ext cx="5904656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  <a:cs typeface="+mn-cs"/>
              </a:rPr>
              <a:t>WARM UP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  <p:pic>
        <p:nvPicPr>
          <p:cNvPr id="6" name="Picture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367526" y="26989"/>
            <a:ext cx="648072" cy="486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1112838"/>
            <a:ext cx="101758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7950" y="0"/>
            <a:ext cx="92519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hp\Desktop\b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6307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285750"/>
            <a:ext cx="91440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Tuesday, </a:t>
            </a:r>
            <a:r>
              <a:rPr lang="vi-VN" alt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Nov</a:t>
            </a:r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ember </a:t>
            </a:r>
            <a:r>
              <a:rPr lang="vi-VN" alt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en-US" sz="2400" b="1" baseline="30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en-US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alt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Unit </a:t>
            </a:r>
            <a:r>
              <a:rPr lang="vi-VN" alt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Lesson 1-P40 + Khảo sát GK1  ..... /</a:t>
            </a:r>
            <a:r>
              <a:rPr lang="vi-VN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alt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b="1">
                <a:solidFill>
                  <a:srgbClr val="0000FF"/>
                </a:solidFill>
              </a:rPr>
              <a:t>        </a:t>
            </a:r>
            <a:endParaRPr lang="en-US" altLang="en-US" sz="3200" b="1">
              <a:solidFill>
                <a:srgbClr val="FF0000"/>
              </a:solidFill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500063" y="1143000"/>
            <a:ext cx="2171700" cy="357188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b="1" kern="0" dirty="0" smtClean="0">
                <a:latin typeface="Poor Richard" pitchFamily="18" charset="0"/>
              </a:rPr>
              <a:t>I. </a:t>
            </a: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New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words</a:t>
            </a: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endParaRPr lang="fr-FR" altLang="fr-FR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4572000" y="1071563"/>
            <a:ext cx="3429000" cy="428625"/>
          </a:xfrm>
          <a:prstGeom prst="flowChartTerminator">
            <a:avLst/>
          </a:prstGeom>
          <a:solidFill>
            <a:srgbClr val="FFFF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II. Model sentences: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fr-FR" altLang="fr-FR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fr-FR" b="1" kern="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endParaRPr lang="fr-FR" altLang="fr-FR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9125" y="1500188"/>
            <a:ext cx="4572000" cy="19081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defRPr/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Where’s your school ? </a:t>
            </a:r>
          </a:p>
          <a:p>
            <a:pPr>
              <a:lnSpc>
                <a:spcPct val="150000"/>
              </a:lnSpc>
              <a:defRPr/>
            </a:pP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in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Nhu Tiep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Street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4714875" y="3071813"/>
            <a:ext cx="3057525" cy="442912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000" b="1" kern="0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fr-FR" altLang="fr-FR" sz="2000" b="1" kern="0" dirty="0" err="1" smtClean="0">
                <a:latin typeface="Times New Roman" pitchFamily="18" charset="0"/>
                <a:cs typeface="Times New Roman" pitchFamily="18" charset="0"/>
              </a:rPr>
              <a:t>Homelink</a:t>
            </a:r>
            <a:r>
              <a:rPr lang="fr-FR" altLang="fr-FR" sz="2000" b="1" kern="0" dirty="0" smtClean="0">
                <a:latin typeface="Times New Roman" pitchFamily="18" charset="0"/>
                <a:cs typeface="Times New Roman" pitchFamily="18" charset="0"/>
              </a:rPr>
              <a:t>: BTVN</a:t>
            </a:r>
            <a:endParaRPr lang="fr-FR" altLang="fr-FR" sz="20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429125" y="3643313"/>
            <a:ext cx="49720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1-Luyện đọc </a:t>
            </a:r>
            <a:r>
              <a:rPr lang="vi-VN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P40 </a:t>
            </a:r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 video, viết từ mới </a:t>
            </a:r>
            <a:r>
              <a:rPr lang="vi-VN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2d</a:t>
            </a:r>
            <a:r>
              <a:rPr lang="vi-VN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Mẫu câu(2d)</a:t>
            </a:r>
          </a:p>
          <a:p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2- Làm SBT P</a:t>
            </a:r>
            <a:r>
              <a:rPr lang="vi-VN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4,</a:t>
            </a:r>
            <a:r>
              <a:rPr lang="vi-VN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+ L</a:t>
            </a:r>
            <a:r>
              <a:rPr lang="vi-VN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àm trên</a:t>
            </a:r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olm.vn 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7" name="Rectangle 12"/>
          <p:cNvSpPr>
            <a:spLocks noChangeArrowheads="1"/>
          </p:cNvSpPr>
          <p:nvPr/>
        </p:nvSpPr>
        <p:spPr bwMode="auto">
          <a:xfrm>
            <a:off x="357188" y="1500188"/>
            <a:ext cx="4000500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Where...? Ở đâu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your school: trường của bạn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street: phố</a:t>
            </a:r>
            <a:endParaRPr lang="vi-VN" sz="2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road: đường</a:t>
            </a:r>
            <a:endParaRPr lang="vi-VN" sz="2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village: làng</a:t>
            </a:r>
            <a:endParaRPr lang="vi-VN" sz="2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district: quận</a:t>
            </a:r>
            <a:r>
              <a:rPr lang="vi-VN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huyện</a:t>
            </a:r>
            <a:endParaRPr lang="en-US" sz="220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</a:pPr>
            <a:endParaRPr lang="en-US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0" grpId="0"/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179388" y="195263"/>
            <a:ext cx="4392612" cy="6477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6000" b="1" dirty="0" err="1">
                <a:latin typeface="Comic Sans MS" pitchFamily="66" charset="0"/>
              </a:rPr>
              <a:t>street</a:t>
            </a:r>
            <a:endParaRPr lang="es-ES" sz="60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6472238" y="53975"/>
            <a:ext cx="2592387" cy="6477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6000" b="1" dirty="0" err="1">
                <a:latin typeface="Comic Sans MS" pitchFamily="66" charset="0"/>
              </a:rPr>
              <a:t>road</a:t>
            </a:r>
            <a:endParaRPr lang="es-ES" sz="6000" b="1" dirty="0">
              <a:latin typeface="Comic Sans MS" pitchFamily="66" charset="0"/>
            </a:endParaRPr>
          </a:p>
        </p:txBody>
      </p:sp>
      <p:pic>
        <p:nvPicPr>
          <p:cNvPr id="5123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2463800"/>
            <a:ext cx="2087563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Box 2"/>
          <p:cNvSpPr txBox="1">
            <a:spLocks noChangeArrowheads="1"/>
          </p:cNvSpPr>
          <p:nvPr/>
        </p:nvSpPr>
        <p:spPr bwMode="auto">
          <a:xfrm>
            <a:off x="2266950" y="2709863"/>
            <a:ext cx="1655763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 b="1"/>
              <a:t>Hoa Binh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5364163" y="249238"/>
            <a:ext cx="3779837" cy="6477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6000" b="1" dirty="0" err="1">
                <a:latin typeface="Comic Sans MS" pitchFamily="66" charset="0"/>
              </a:rPr>
              <a:t>village</a:t>
            </a:r>
            <a:endParaRPr lang="es-ES" sz="60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032000"/>
            <a:ext cx="4295775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41"/>
          <p:cNvSpPr>
            <a:spLocks noChangeArrowheads="1"/>
          </p:cNvSpPr>
          <p:nvPr/>
        </p:nvSpPr>
        <p:spPr bwMode="auto">
          <a:xfrm>
            <a:off x="5318125" y="4494213"/>
            <a:ext cx="3779838" cy="6477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6000" b="1" dirty="0" err="1">
                <a:latin typeface="Comic Sans MS" pitchFamily="66" charset="0"/>
              </a:rPr>
              <a:t>class</a:t>
            </a:r>
            <a:endParaRPr lang="es-ES" sz="60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73125" y="1387475"/>
            <a:ext cx="65087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43888" y="1146175"/>
            <a:ext cx="6508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-9525" y="0"/>
            <a:ext cx="914400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072063" y="1017588"/>
            <a:ext cx="6508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857500" y="1017588"/>
            <a:ext cx="660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929188" y="1554163"/>
            <a:ext cx="6508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1017588"/>
            <a:ext cx="588963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428875" y="3857625"/>
            <a:ext cx="6508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85750" y="4286250"/>
            <a:ext cx="6508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00063" y="1714500"/>
            <a:ext cx="5746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643438" y="3697288"/>
            <a:ext cx="6508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714875" y="4500563"/>
            <a:ext cx="6508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29563" y="4017963"/>
            <a:ext cx="6508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a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L1-1d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4613" y="4598988"/>
            <a:ext cx="822326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4613" y="0"/>
            <a:ext cx="9218613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838" y="87313"/>
            <a:ext cx="65087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69608" y="2517166"/>
            <a:ext cx="2627746" cy="1703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988" y="3490913"/>
            <a:ext cx="2857500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250825" y="141288"/>
            <a:ext cx="7850188" cy="1565275"/>
          </a:xfrm>
          <a:prstGeom prst="cloudCallout">
            <a:avLst>
              <a:gd name="adj1" fmla="val 2315"/>
              <a:gd name="adj2" fmla="val 16713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It </a:t>
            </a:r>
          </a:p>
        </p:txBody>
      </p:sp>
      <p:sp>
        <p:nvSpPr>
          <p:cNvPr id="10245" name="TextBox 7"/>
          <p:cNvSpPr txBox="1">
            <a:spLocks noChangeArrowheads="1"/>
          </p:cNvSpPr>
          <p:nvPr/>
        </p:nvSpPr>
        <p:spPr bwMode="auto">
          <a:xfrm>
            <a:off x="904875" y="676275"/>
            <a:ext cx="6330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/>
              <a:t>Where’s your school?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2771775" y="1852613"/>
            <a:ext cx="6278563" cy="1422400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It </a:t>
            </a:r>
          </a:p>
        </p:txBody>
      </p:sp>
      <p:sp>
        <p:nvSpPr>
          <p:cNvPr id="10247" name="TextBox 9"/>
          <p:cNvSpPr txBox="1">
            <a:spLocks noChangeArrowheads="1"/>
          </p:cNvSpPr>
          <p:nvPr/>
        </p:nvSpPr>
        <p:spPr bwMode="auto">
          <a:xfrm>
            <a:off x="3563938" y="2317750"/>
            <a:ext cx="2190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/>
              <a:t>It’s in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292725" y="2333625"/>
            <a:ext cx="35861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b="1">
                <a:solidFill>
                  <a:srgbClr val="FF0000"/>
                </a:solidFill>
              </a:rPr>
              <a:t>Oxford street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3078</TotalTime>
  <Words>241</Words>
  <Application>Microsoft Office PowerPoint</Application>
  <PresentationFormat>On-screen Show (16:9)</PresentationFormat>
  <Paragraphs>79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Jokerman</vt:lpstr>
      <vt:lpstr>Comic Sans MS</vt:lpstr>
      <vt:lpstr>Times New Roman</vt:lpstr>
      <vt:lpstr>Poor Richard</vt:lpstr>
      <vt:lpstr>Diseño predeterminado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E4-U6-L1-JESS</dc:title>
  <dc:creator>JESSICA</dc:creator>
  <cp:lastModifiedBy>Windows User</cp:lastModifiedBy>
  <cp:revision>251</cp:revision>
  <dcterms:created xsi:type="dcterms:W3CDTF">2012-02-21T22:04:44Z</dcterms:created>
  <dcterms:modified xsi:type="dcterms:W3CDTF">2022-01-16T17:32:46Z</dcterms:modified>
</cp:coreProperties>
</file>