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77" r:id="rId2"/>
    <p:sldId id="478" r:id="rId3"/>
    <p:sldId id="424" r:id="rId4"/>
    <p:sldId id="331" r:id="rId5"/>
    <p:sldId id="459" r:id="rId6"/>
    <p:sldId id="352" r:id="rId7"/>
    <p:sldId id="457" r:id="rId8"/>
    <p:sldId id="458" r:id="rId9"/>
    <p:sldId id="507" r:id="rId10"/>
    <p:sldId id="456" r:id="rId11"/>
    <p:sldId id="436" r:id="rId12"/>
    <p:sldId id="479" r:id="rId13"/>
    <p:sldId id="480" r:id="rId14"/>
    <p:sldId id="481" r:id="rId15"/>
    <p:sldId id="482" r:id="rId16"/>
    <p:sldId id="483" r:id="rId17"/>
    <p:sldId id="486" r:id="rId18"/>
    <p:sldId id="466" r:id="rId19"/>
    <p:sldId id="475" r:id="rId20"/>
    <p:sldId id="465" r:id="rId21"/>
    <p:sldId id="467" r:id="rId22"/>
    <p:sldId id="487" r:id="rId23"/>
    <p:sldId id="488" r:id="rId24"/>
    <p:sldId id="489" r:id="rId25"/>
    <p:sldId id="501" r:id="rId26"/>
    <p:sldId id="502" r:id="rId27"/>
    <p:sldId id="504" r:id="rId28"/>
    <p:sldId id="503" r:id="rId29"/>
    <p:sldId id="505" r:id="rId30"/>
    <p:sldId id="506" r:id="rId31"/>
    <p:sldId id="31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3818" autoAdjust="0"/>
  </p:normalViewPr>
  <p:slideViewPr>
    <p:cSldViewPr snapToGrid="0">
      <p:cViewPr>
        <p:scale>
          <a:sx n="50" d="100"/>
          <a:sy n="50" d="100"/>
        </p:scale>
        <p:origin x="-148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B522F-CF4D-410A-A644-D410ADEFD3BE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3E823-226E-4D63-81D9-374DAF189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555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41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1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92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89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194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35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927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396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869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266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685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8903-1A7A-4DCE-8C21-84C308D29931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604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gif"/><Relationship Id="rId15" Type="http://schemas.microsoft.com/office/2007/relationships/media" Target="../media/media2.mp3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gif"/><Relationship Id="rId18" Type="http://schemas.openxmlformats.org/officeDocument/2006/relationships/image" Target="../media/image7.jpeg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12" Type="http://schemas.openxmlformats.org/officeDocument/2006/relationships/image" Target="../media/image19.gif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6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slide" Target="slide14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gif"/><Relationship Id="rId18" Type="http://schemas.openxmlformats.org/officeDocument/2006/relationships/image" Target="../media/image9.jpeg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12" Type="http://schemas.openxmlformats.org/officeDocument/2006/relationships/image" Target="../media/image19.gif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6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slide" Target="slide15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gif"/><Relationship Id="rId18" Type="http://schemas.openxmlformats.org/officeDocument/2006/relationships/image" Target="../media/image6.jpeg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12" Type="http://schemas.openxmlformats.org/officeDocument/2006/relationships/image" Target="../media/image19.gif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6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slide" Target="slide16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gif"/><Relationship Id="rId18" Type="http://schemas.openxmlformats.org/officeDocument/2006/relationships/image" Target="../media/image8.jpeg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12" Type="http://schemas.openxmlformats.org/officeDocument/2006/relationships/image" Target="../media/image19.gif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6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gif"/><Relationship Id="rId1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12" Type="http://schemas.openxmlformats.org/officeDocument/2006/relationships/image" Target="../media/image19.gif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6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slide" Target="slide18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media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3217" y="4953792"/>
            <a:ext cx="7409823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328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11000" r="-1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9463" y="2672378"/>
            <a:ext cx="27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song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he Boy Sing a Song stock vector. Illustration of children - 795766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94" y="189239"/>
            <a:ext cx="2483139" cy="2483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12174" y="2591377"/>
            <a:ext cx="348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football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Sports! | Baamboo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48" y="145828"/>
            <a:ext cx="3460668" cy="2232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301" y="5749654"/>
            <a:ext cx="27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chess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artoon Character Playing Chess Game , #AFF, #Character, #Cartoon, #Playing,  #Game, #Chess #Ad | Chess game, Cartoon characters, 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6" y="3648298"/>
            <a:ext cx="3038210" cy="2101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90463" y="5814083"/>
            <a:ext cx="27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bike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Premium Vector | Happy cute little kid boy riding bicyc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79"/>
          <a:stretch/>
        </p:blipFill>
        <p:spPr bwMode="auto">
          <a:xfrm>
            <a:off x="4237362" y="3532664"/>
            <a:ext cx="2624705" cy="2281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ant to improve your kids&amp;#39; writing? Let them dra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32" y="3951375"/>
            <a:ext cx="2357594" cy="149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168516" y="5803358"/>
            <a:ext cx="3461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picture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822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1435" y="2545977"/>
            <a:ext cx="6902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Fishing Game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01469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Rectangle 4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2" y="3517756"/>
            <a:ext cx="3927231" cy="328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85" y="3020406"/>
            <a:ext cx="2285047" cy="382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4" y="3735984"/>
            <a:ext cx="2482924" cy="1862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78" y="2391366"/>
            <a:ext cx="457405" cy="457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55" y="976326"/>
            <a:ext cx="1939609" cy="2926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9128" y="266387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FISHING GAME</a:t>
            </a:r>
            <a:endParaRPr lang="vi-VN" sz="53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31" name="Arrow: Pentagon 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accent4">
                    <a:lumMod val="50000"/>
                  </a:schemeClr>
                </a:solidFill>
              </a:rPr>
              <a:t>GO</a:t>
            </a:r>
          </a:p>
        </p:txBody>
      </p:sp>
      <p:pic>
        <p:nvPicPr>
          <p:cNvPr id="32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8189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53919 -4.07407E-6 L 0.53919 0.01783 L -1.45833E-6 0.01783 L -1.45833E-6 -4.07407E-6 Z " pathEditMode="relative" rAng="0" ptsTypes="AAAAA">
                                      <p:cBhvr>
                                        <p:cTn id="6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4.07407E-6 L -1.25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5" grpId="0" animBg="1"/>
      <p:bldP spid="27" grpId="0"/>
      <p:bldP spid="27" grpId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Rectangle 4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" y="3587996"/>
            <a:ext cx="3927231" cy="328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953" y="3002379"/>
            <a:ext cx="2285047" cy="382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4" y="3735984"/>
            <a:ext cx="2482924" cy="1862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61" y="2088057"/>
            <a:ext cx="620819" cy="62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48" y="3550263"/>
            <a:ext cx="356077" cy="3339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83" y="3435973"/>
            <a:ext cx="368300" cy="345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53" y="4726640"/>
            <a:ext cx="233400" cy="21891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09" y="1854127"/>
            <a:ext cx="1042371" cy="7238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00" y="947968"/>
            <a:ext cx="1939609" cy="29260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000709" y="5355112"/>
            <a:ext cx="2844800" cy="1510959"/>
            <a:chOff x="-2312095" y="2265304"/>
            <a:chExt cx="2133600" cy="1133219"/>
          </a:xfrm>
        </p:grpSpPr>
        <p:sp>
          <p:nvSpPr>
            <p:cNvPr id="2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play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05" y="698294"/>
            <a:ext cx="3588591" cy="1828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631637" y="98667"/>
            <a:ext cx="2072640" cy="1035052"/>
            <a:chOff x="-1732975" y="2265304"/>
            <a:chExt cx="1554480" cy="776289"/>
          </a:xfrm>
        </p:grpSpPr>
        <p:sp>
          <p:nvSpPr>
            <p:cNvPr id="28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867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867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play</a:t>
              </a:r>
              <a:endParaRPr lang="vi-VN" sz="18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501900" y="3169615"/>
            <a:ext cx="2844800" cy="1510959"/>
            <a:chOff x="-2312095" y="2265304"/>
            <a:chExt cx="2133600" cy="1133219"/>
          </a:xfrm>
        </p:grpSpPr>
        <p:sp>
          <p:nvSpPr>
            <p:cNvPr id="31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549415" y="3677615"/>
            <a:ext cx="2844800" cy="1510959"/>
            <a:chOff x="-2312095" y="2265304"/>
            <a:chExt cx="2133600" cy="1133219"/>
          </a:xfrm>
        </p:grpSpPr>
        <p:sp>
          <p:nvSpPr>
            <p:cNvPr id="34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ride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549415" y="5100015"/>
            <a:ext cx="2844800" cy="1510959"/>
            <a:chOff x="-2312095" y="2265304"/>
            <a:chExt cx="2133600" cy="1133219"/>
          </a:xfrm>
        </p:grpSpPr>
        <p:sp>
          <p:nvSpPr>
            <p:cNvPr id="37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draw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0" name="Picture 2" descr="Sports! | Baamboozl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6" y="-50802"/>
            <a:ext cx="3460668" cy="21558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4232" y="2405772"/>
            <a:ext cx="3320527" cy="7985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0825161" y="98667"/>
            <a:ext cx="1176339" cy="849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NEXT 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0155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53919 -4.07407E-6 L 0.53919 0.01783 L -1.45833E-6 0.01783 L -1.45833E-6 -4.07407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-233351" y="-25400"/>
            <a:ext cx="12425351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Rectangle 4"/>
          <p:cNvSpPr/>
          <p:nvPr/>
        </p:nvSpPr>
        <p:spPr>
          <a:xfrm>
            <a:off x="-1" y="2501864"/>
            <a:ext cx="12190913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400"/>
            <a:ext cx="3927231" cy="328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81" y="3040828"/>
            <a:ext cx="2285047" cy="382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4" y="3735984"/>
            <a:ext cx="2482924" cy="1862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885" y="2132626"/>
            <a:ext cx="620819" cy="62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62" y="898294"/>
            <a:ext cx="1939609" cy="2926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1510959"/>
            <a:chOff x="-2312095" y="2265304"/>
            <a:chExt cx="2133600" cy="1133219"/>
          </a:xfrm>
        </p:grpSpPr>
        <p:sp>
          <p:nvSpPr>
            <p:cNvPr id="21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ride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87" y="663279"/>
            <a:ext cx="3588591" cy="1828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450355" y="91635"/>
            <a:ext cx="2072640" cy="1035052"/>
            <a:chOff x="-1732975" y="2265304"/>
            <a:chExt cx="1554480" cy="776289"/>
          </a:xfrm>
        </p:grpSpPr>
        <p:sp>
          <p:nvSpPr>
            <p:cNvPr id="25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867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ride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28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sing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31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draw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0913" y="5187770"/>
            <a:ext cx="2844800" cy="1510959"/>
            <a:chOff x="-2312095" y="2265304"/>
            <a:chExt cx="2133600" cy="1133219"/>
          </a:xfrm>
        </p:grpSpPr>
        <p:sp>
          <p:nvSpPr>
            <p:cNvPr id="34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play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6" name="Picture 2" descr="Premium Vector | Happy cute little kid boy riding bicycl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79"/>
          <a:stretch/>
        </p:blipFill>
        <p:spPr bwMode="auto">
          <a:xfrm>
            <a:off x="130082" y="168184"/>
            <a:ext cx="2624705" cy="22814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-43179" y="2641187"/>
            <a:ext cx="2829140" cy="600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bike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ight Arrow 38">
            <a:hlinkClick r:id="rId19" action="ppaction://hlinksldjump"/>
          </p:cNvPr>
          <p:cNvSpPr/>
          <p:nvPr/>
        </p:nvSpPr>
        <p:spPr>
          <a:xfrm>
            <a:off x="10825161" y="98667"/>
            <a:ext cx="1176339" cy="849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NEXT 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1593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53919 -4.07407E-6 L 0.53919 0.01783 L -1.45833E-6 0.01783 L -1.45833E-6 -4.07407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-4725" y="-25400"/>
            <a:ext cx="12195637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Rectangle 4"/>
          <p:cNvSpPr/>
          <p:nvPr/>
        </p:nvSpPr>
        <p:spPr>
          <a:xfrm>
            <a:off x="0" y="2501864"/>
            <a:ext cx="12190912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5" y="3575968"/>
            <a:ext cx="3927231" cy="328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2" y="3078409"/>
            <a:ext cx="2285047" cy="382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4" y="3735984"/>
            <a:ext cx="2482924" cy="1862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716" y="1961820"/>
            <a:ext cx="620819" cy="62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9" y="974032"/>
            <a:ext cx="1939609" cy="2926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616173" y="5130800"/>
            <a:ext cx="2844800" cy="1510959"/>
            <a:chOff x="-2312095" y="2265304"/>
            <a:chExt cx="2133600" cy="1133219"/>
          </a:xfrm>
        </p:grpSpPr>
        <p:sp>
          <p:nvSpPr>
            <p:cNvPr id="21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sing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79" y="699573"/>
            <a:ext cx="3588591" cy="1828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466428" y="73514"/>
            <a:ext cx="2072640" cy="1035052"/>
            <a:chOff x="-1732975" y="2265304"/>
            <a:chExt cx="1554480" cy="776289"/>
          </a:xfrm>
        </p:grpSpPr>
        <p:sp>
          <p:nvSpPr>
            <p:cNvPr id="25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sing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406295" y="2668010"/>
            <a:ext cx="2844800" cy="1510959"/>
            <a:chOff x="-2312095" y="2265304"/>
            <a:chExt cx="2133600" cy="1133219"/>
          </a:xfrm>
        </p:grpSpPr>
        <p:sp>
          <p:nvSpPr>
            <p:cNvPr id="28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play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31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ride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0913" y="5187770"/>
            <a:ext cx="2844800" cy="1510959"/>
            <a:chOff x="-2312095" y="2265304"/>
            <a:chExt cx="2133600" cy="1133219"/>
          </a:xfrm>
        </p:grpSpPr>
        <p:sp>
          <p:nvSpPr>
            <p:cNvPr id="34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draw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7" name="Picture 2" descr="The Boy Sing a Song stock vector. Illustration of children - 7957667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2" y="-1968"/>
            <a:ext cx="2483139" cy="24831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90960" y="2641187"/>
            <a:ext cx="2829140" cy="600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ight Arrow 38">
            <a:hlinkClick r:id="rId19" action="ppaction://hlinksldjump"/>
          </p:cNvPr>
          <p:cNvSpPr/>
          <p:nvPr/>
        </p:nvSpPr>
        <p:spPr>
          <a:xfrm>
            <a:off x="10825161" y="98667"/>
            <a:ext cx="1176339" cy="849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NEXT 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05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53919 -4.07407E-6 L 0.53919 0.01783 L -1.45833E-6 0.01783 L -1.45833E-6 -4.07407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-1" y="-25400"/>
            <a:ext cx="12190913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Rectangle 4"/>
          <p:cNvSpPr/>
          <p:nvPr/>
        </p:nvSpPr>
        <p:spPr>
          <a:xfrm>
            <a:off x="0" y="2501864"/>
            <a:ext cx="12190912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" y="3544400"/>
            <a:ext cx="3887488" cy="328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04" y="3006794"/>
            <a:ext cx="2285047" cy="382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4" y="3735984"/>
            <a:ext cx="2482924" cy="1862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36" y="2001901"/>
            <a:ext cx="620819" cy="62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06" y="982294"/>
            <a:ext cx="1939609" cy="2926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616173" y="5130800"/>
            <a:ext cx="2844800" cy="1510959"/>
            <a:chOff x="-2312095" y="2265304"/>
            <a:chExt cx="2133600" cy="1133219"/>
          </a:xfrm>
        </p:grpSpPr>
        <p:sp>
          <p:nvSpPr>
            <p:cNvPr id="21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play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26" y="720433"/>
            <a:ext cx="3588591" cy="1828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25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play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406295" y="2668010"/>
            <a:ext cx="2844800" cy="1510959"/>
            <a:chOff x="-2312095" y="2265304"/>
            <a:chExt cx="2133600" cy="1133219"/>
          </a:xfrm>
        </p:grpSpPr>
        <p:sp>
          <p:nvSpPr>
            <p:cNvPr id="28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draw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31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ride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0913" y="5187772"/>
            <a:ext cx="2844800" cy="1510960"/>
            <a:chOff x="-2312095" y="2265304"/>
            <a:chExt cx="2133600" cy="1133219"/>
          </a:xfrm>
        </p:grpSpPr>
        <p:sp>
          <p:nvSpPr>
            <p:cNvPr id="34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sing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6" name="Picture 2" descr="Cartoon Character Playing Chess Game , #AFF, #Character, #Cartoon, #Playing,  #Game, #Chess #Ad | Chess game, Cartoon characters, Carto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1" y="199053"/>
            <a:ext cx="3038210" cy="21013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54014" y="2565272"/>
            <a:ext cx="2829140" cy="600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ight Arrow 38">
            <a:hlinkClick r:id="rId19" action="ppaction://hlinksldjump"/>
          </p:cNvPr>
          <p:cNvSpPr/>
          <p:nvPr/>
        </p:nvSpPr>
        <p:spPr>
          <a:xfrm>
            <a:off x="10825161" y="98667"/>
            <a:ext cx="1176339" cy="849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NEXT 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1882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53919 -4.07407E-6 L 0.53919 0.01783 L -1.45833E-6 0.01783 L -1.45833E-6 -4.07407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Rectangle 4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" y="3587996"/>
            <a:ext cx="3927231" cy="328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953" y="3002379"/>
            <a:ext cx="2285047" cy="382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4" y="3735984"/>
            <a:ext cx="2482924" cy="1862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44" y="2527094"/>
            <a:ext cx="742680" cy="345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61" y="2088057"/>
            <a:ext cx="620819" cy="62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48" y="3550263"/>
            <a:ext cx="356077" cy="3339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83" y="3435973"/>
            <a:ext cx="368300" cy="345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53" y="4726640"/>
            <a:ext cx="233400" cy="21891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09" y="1854127"/>
            <a:ext cx="1042371" cy="7238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00" y="947968"/>
            <a:ext cx="1939609" cy="29260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000709" y="5355112"/>
            <a:ext cx="2844800" cy="1510959"/>
            <a:chOff x="-2312095" y="2265304"/>
            <a:chExt cx="2133600" cy="1133219"/>
          </a:xfrm>
        </p:grpSpPr>
        <p:sp>
          <p:nvSpPr>
            <p:cNvPr id="2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draw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05" y="698294"/>
            <a:ext cx="3588591" cy="1828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631637" y="98667"/>
            <a:ext cx="2072640" cy="1035052"/>
            <a:chOff x="-1732975" y="2265304"/>
            <a:chExt cx="1554480" cy="776289"/>
          </a:xfrm>
        </p:grpSpPr>
        <p:sp>
          <p:nvSpPr>
            <p:cNvPr id="28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867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867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draw</a:t>
              </a:r>
              <a:endParaRPr lang="vi-VN" sz="18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501900" y="3169615"/>
            <a:ext cx="2844800" cy="1510959"/>
            <a:chOff x="-2312095" y="2265304"/>
            <a:chExt cx="2133600" cy="1133219"/>
          </a:xfrm>
        </p:grpSpPr>
        <p:sp>
          <p:nvSpPr>
            <p:cNvPr id="31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549415" y="3677615"/>
            <a:ext cx="2844800" cy="1510959"/>
            <a:chOff x="-2312095" y="2265304"/>
            <a:chExt cx="2133600" cy="1133219"/>
          </a:xfrm>
        </p:grpSpPr>
        <p:sp>
          <p:nvSpPr>
            <p:cNvPr id="34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ride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549415" y="5100015"/>
            <a:ext cx="2844800" cy="1510959"/>
            <a:chOff x="-2312095" y="2265304"/>
            <a:chExt cx="2133600" cy="1133219"/>
          </a:xfrm>
        </p:grpSpPr>
        <p:sp>
          <p:nvSpPr>
            <p:cNvPr id="37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play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05127" y="2751712"/>
            <a:ext cx="3320527" cy="7985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picture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Want to improve your kids&amp;#39; writing? Let them draw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9" y="186190"/>
            <a:ext cx="3702069" cy="23478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ight Arrow 38">
            <a:hlinkClick r:id="rId19" action="ppaction://hlinksldjump"/>
          </p:cNvPr>
          <p:cNvSpPr/>
          <p:nvPr/>
        </p:nvSpPr>
        <p:spPr>
          <a:xfrm>
            <a:off x="10825161" y="98667"/>
            <a:ext cx="1176339" cy="849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NEXT 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95836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53919 -4.07407E-6 L 0.53919 0.01783 L -1.45833E-6 0.01783 L -1.45833E-6 -4.07407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988" y="0"/>
            <a:ext cx="1301115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2395205"/>
            <a:ext cx="10058400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prstClr val="white"/>
                </a:solidFill>
                <a:latin typeface="Calibri Light" panose="020F0302020204030204"/>
              </a:rPr>
              <a:t>Cách </a:t>
            </a:r>
            <a:r>
              <a:rPr lang="en-US" sz="5400" smtClean="0">
                <a:solidFill>
                  <a:srgbClr val="FF0000"/>
                </a:solidFill>
                <a:latin typeface="Calibri Light" panose="020F0302020204030204"/>
              </a:rPr>
              <a:t>diễn đạt </a:t>
            </a:r>
            <a:r>
              <a:rPr lang="en-US" sz="5400" smtClean="0">
                <a:solidFill>
                  <a:prstClr val="white"/>
                </a:solidFill>
                <a:latin typeface="Calibri Light" panose="020F0302020204030204"/>
              </a:rPr>
              <a:t>về hoạt động trong thời gian rảnh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842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77" y="3228109"/>
            <a:ext cx="2468860" cy="3629891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3454512" y="5925295"/>
            <a:ext cx="8443046" cy="744169"/>
          </a:xfrm>
          <a:prstGeom prst="wedgeRectCallout">
            <a:avLst>
              <a:gd name="adj1" fmla="val -49662"/>
              <a:gd name="adj2" fmla="val -504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 </a:t>
            </a:r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time.</a:t>
            </a:r>
            <a:endParaRPr 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ài 7- Cách diễn đạt các hoạt động thường làm khi rảnh rỗi - TIẾNG ANH 2 - VTV7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374" y="604147"/>
            <a:ext cx="8991184" cy="5057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3353" t="21354" r="1098" b="3385"/>
          <a:stretch/>
        </p:blipFill>
        <p:spPr>
          <a:xfrm>
            <a:off x="2906374" y="511259"/>
            <a:ext cx="9195921" cy="51504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0252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1435" y="2545977"/>
            <a:ext cx="6902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sing!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6104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he Boy Sing a Song stock vector. Illustration of children - 795766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56" y="363176"/>
            <a:ext cx="4416425" cy="4416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1216240" y="5143500"/>
            <a:ext cx="9718459" cy="1414133"/>
          </a:xfrm>
          <a:prstGeom prst="wedgeRectCallout">
            <a:avLst>
              <a:gd name="adj1" fmla="val -49662"/>
              <a:gd name="adj2" fmla="val -504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song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time.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895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ports! | Baamboo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55" y="514573"/>
            <a:ext cx="6556398" cy="42288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419100" y="5143500"/>
            <a:ext cx="10515599" cy="1414133"/>
          </a:xfrm>
          <a:prstGeom prst="wedgeRectCallout">
            <a:avLst>
              <a:gd name="adj1" fmla="val -49662"/>
              <a:gd name="adj2" fmla="val -504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 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time.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1034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1216240" y="5143500"/>
            <a:ext cx="9718459" cy="1414133"/>
          </a:xfrm>
          <a:prstGeom prst="wedgeRectCallout">
            <a:avLst>
              <a:gd name="adj1" fmla="val -49662"/>
              <a:gd name="adj2" fmla="val -504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 </a:t>
            </a:r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time.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artoon Character Playing Chess Game , #AFF, #Character, #Cartoon, #Playing,  #Game, #Chess #Ad | Chess game, Cartoon characters,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54" y="589032"/>
            <a:ext cx="5296846" cy="36635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50822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1216240" y="5143500"/>
            <a:ext cx="9718459" cy="1414133"/>
          </a:xfrm>
          <a:prstGeom prst="wedgeRectCallout">
            <a:avLst>
              <a:gd name="adj1" fmla="val -49662"/>
              <a:gd name="adj2" fmla="val -504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a bike </a:t>
            </a:r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time.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remium Vector | Happy cute little kid boy riding bi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79"/>
          <a:stretch/>
        </p:blipFill>
        <p:spPr bwMode="auto">
          <a:xfrm>
            <a:off x="3392549" y="433118"/>
            <a:ext cx="4827410" cy="41960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5554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342900" y="5143500"/>
            <a:ext cx="11334750" cy="1414133"/>
          </a:xfrm>
          <a:prstGeom prst="wedgeRectCallout">
            <a:avLst>
              <a:gd name="adj1" fmla="val -49662"/>
              <a:gd name="adj2" fmla="val -504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 a picture </a:t>
            </a:r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time.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Want to improve your kids&amp;#39; writing? Let them dr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39" y="738640"/>
            <a:ext cx="6208261" cy="3937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5824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113B8FE-B32C-4BBB-96EB-8A463213B1EA}"/>
              </a:ext>
            </a:extLst>
          </p:cNvPr>
          <p:cNvSpPr/>
          <p:nvPr/>
        </p:nvSpPr>
        <p:spPr>
          <a:xfrm>
            <a:off x="2403322" y="1351508"/>
            <a:ext cx="7385355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kaDylan Plain" panose="04070A00000000020004" pitchFamily="82" charset="0"/>
              </a:rPr>
              <a:t>UNSCRAMBLE</a:t>
            </a:r>
          </a:p>
          <a:p>
            <a:pPr algn="ctr"/>
            <a:r>
              <a:rPr lang="en-US" sz="8800" dirty="0">
                <a:ln w="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kaDylan Plain" panose="04070A00000000020004" pitchFamily="82" charset="0"/>
              </a:rPr>
              <a:t>THE </a:t>
            </a:r>
          </a:p>
          <a:p>
            <a:pPr algn="ctr"/>
            <a:r>
              <a:rPr lang="en-US" sz="8800" smtClean="0">
                <a:ln w="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kaDylan Plain" panose="04070A00000000020004" pitchFamily="82" charset="0"/>
              </a:rPr>
              <a:t>wordS</a:t>
            </a:r>
            <a:endParaRPr lang="en-US" sz="8800" b="0" cap="none" spc="0" dirty="0">
              <a:ln w="0">
                <a:solidFill>
                  <a:schemeClr val="tx1"/>
                </a:solidFill>
              </a:ln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kaDylan Plain" panose="04070A00000000020004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53078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tx1">
              <a:lumMod val="95000"/>
              <a:lumOff val="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099C0F-D801-416A-B034-90E36BB64C67}"/>
              </a:ext>
            </a:extLst>
          </p:cNvPr>
          <p:cNvSpPr txBox="1"/>
          <p:nvPr/>
        </p:nvSpPr>
        <p:spPr>
          <a:xfrm>
            <a:off x="600892" y="2866961"/>
            <a:ext cx="36576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D81A3C-009C-43C8-B859-2A185FD5A3AF}"/>
              </a:ext>
            </a:extLst>
          </p:cNvPr>
          <p:cNvSpPr txBox="1"/>
          <p:nvPr/>
        </p:nvSpPr>
        <p:spPr>
          <a:xfrm>
            <a:off x="4478552" y="2866961"/>
            <a:ext cx="1786597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25ACBA-F2F6-48BB-A376-DBB79A80A204}"/>
              </a:ext>
            </a:extLst>
          </p:cNvPr>
          <p:cNvSpPr txBox="1"/>
          <p:nvPr/>
        </p:nvSpPr>
        <p:spPr>
          <a:xfrm>
            <a:off x="6564255" y="2866961"/>
            <a:ext cx="5100118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801F58-63FE-43E2-8C26-1E676853B0E2}"/>
              </a:ext>
            </a:extLst>
          </p:cNvPr>
          <p:cNvSpPr txBox="1"/>
          <p:nvPr/>
        </p:nvSpPr>
        <p:spPr>
          <a:xfrm>
            <a:off x="643095" y="4350375"/>
            <a:ext cx="1786597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1A58AF-5FF6-4518-8F33-434582C118A1}"/>
              </a:ext>
            </a:extLst>
          </p:cNvPr>
          <p:cNvSpPr txBox="1"/>
          <p:nvPr/>
        </p:nvSpPr>
        <p:spPr>
          <a:xfrm>
            <a:off x="2828399" y="4350375"/>
            <a:ext cx="3664301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87BCD42-DFEC-4F7F-802A-8467B3B01AD3}"/>
              </a:ext>
            </a:extLst>
          </p:cNvPr>
          <p:cNvSpPr txBox="1"/>
          <p:nvPr/>
        </p:nvSpPr>
        <p:spPr>
          <a:xfrm>
            <a:off x="6891407" y="4350375"/>
            <a:ext cx="498273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" y="57150"/>
            <a:ext cx="2828399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unscramble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artoon Character Playing Chess Game , #AFF, #Character, #Cartoon, #Playing,  #Game, #Chess #Ad | Chess game, Cartoon characters,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276240"/>
            <a:ext cx="3173794" cy="2195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45542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" y="76200"/>
            <a:ext cx="2828399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unscramble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099C0F-D801-416A-B034-90E36BB64C67}"/>
              </a:ext>
            </a:extLst>
          </p:cNvPr>
          <p:cNvSpPr txBox="1"/>
          <p:nvPr/>
        </p:nvSpPr>
        <p:spPr>
          <a:xfrm>
            <a:off x="600892" y="3286061"/>
            <a:ext cx="18288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AD81A3C-009C-43C8-B859-2A185FD5A3AF}"/>
              </a:ext>
            </a:extLst>
          </p:cNvPr>
          <p:cNvSpPr txBox="1"/>
          <p:nvPr/>
        </p:nvSpPr>
        <p:spPr>
          <a:xfrm>
            <a:off x="8039601" y="3286058"/>
            <a:ext cx="12568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25ACBA-F2F6-48BB-A376-DBB79A80A204}"/>
              </a:ext>
            </a:extLst>
          </p:cNvPr>
          <p:cNvSpPr txBox="1"/>
          <p:nvPr/>
        </p:nvSpPr>
        <p:spPr>
          <a:xfrm>
            <a:off x="2684587" y="3286060"/>
            <a:ext cx="5100118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801F58-63FE-43E2-8C26-1E676853B0E2}"/>
              </a:ext>
            </a:extLst>
          </p:cNvPr>
          <p:cNvSpPr txBox="1"/>
          <p:nvPr/>
        </p:nvSpPr>
        <p:spPr>
          <a:xfrm>
            <a:off x="643095" y="4636125"/>
            <a:ext cx="1204755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1A58AF-5FF6-4518-8F33-434582C118A1}"/>
              </a:ext>
            </a:extLst>
          </p:cNvPr>
          <p:cNvSpPr txBox="1"/>
          <p:nvPr/>
        </p:nvSpPr>
        <p:spPr>
          <a:xfrm>
            <a:off x="2104499" y="4636125"/>
            <a:ext cx="1781701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87BCD42-DFEC-4F7F-802A-8467B3B01AD3}"/>
              </a:ext>
            </a:extLst>
          </p:cNvPr>
          <p:cNvSpPr txBox="1"/>
          <p:nvPr/>
        </p:nvSpPr>
        <p:spPr>
          <a:xfrm>
            <a:off x="7064617" y="4636124"/>
            <a:ext cx="498273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099C0F-D801-416A-B034-90E36BB64C67}"/>
              </a:ext>
            </a:extLst>
          </p:cNvPr>
          <p:cNvSpPr txBox="1"/>
          <p:nvPr/>
        </p:nvSpPr>
        <p:spPr>
          <a:xfrm>
            <a:off x="9500133" y="3286058"/>
            <a:ext cx="2565763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31A58AF-5FF6-4518-8F33-434582C118A1}"/>
              </a:ext>
            </a:extLst>
          </p:cNvPr>
          <p:cNvSpPr txBox="1"/>
          <p:nvPr/>
        </p:nvSpPr>
        <p:spPr>
          <a:xfrm>
            <a:off x="4142849" y="4636124"/>
            <a:ext cx="2748558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ports! | Baamboo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49" y="290785"/>
            <a:ext cx="4124852" cy="26605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9969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C260D4-DA2D-4D69-994B-CB47DB48642C}"/>
              </a:ext>
            </a:extLst>
          </p:cNvPr>
          <p:cNvSpPr txBox="1"/>
          <p:nvPr/>
        </p:nvSpPr>
        <p:spPr>
          <a:xfrm>
            <a:off x="308435" y="3292383"/>
            <a:ext cx="1474669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155A8F-AD95-492F-A38B-8809486B2616}"/>
              </a:ext>
            </a:extLst>
          </p:cNvPr>
          <p:cNvSpPr txBox="1"/>
          <p:nvPr/>
        </p:nvSpPr>
        <p:spPr>
          <a:xfrm>
            <a:off x="2021863" y="3292383"/>
            <a:ext cx="1474669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3513EB-7388-49BD-97D2-526E453AB1A0}"/>
              </a:ext>
            </a:extLst>
          </p:cNvPr>
          <p:cNvSpPr txBox="1"/>
          <p:nvPr/>
        </p:nvSpPr>
        <p:spPr>
          <a:xfrm>
            <a:off x="4036348" y="3292383"/>
            <a:ext cx="5360966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1996F6-BCF5-4D48-B0CE-A1AF3F03D46D}"/>
              </a:ext>
            </a:extLst>
          </p:cNvPr>
          <p:cNvSpPr txBox="1"/>
          <p:nvPr/>
        </p:nvSpPr>
        <p:spPr>
          <a:xfrm>
            <a:off x="9767856" y="3270066"/>
            <a:ext cx="2354536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song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CD4034-2B32-420A-AA03-EB66A696B43C}"/>
              </a:ext>
            </a:extLst>
          </p:cNvPr>
          <p:cNvSpPr txBox="1"/>
          <p:nvPr/>
        </p:nvSpPr>
        <p:spPr>
          <a:xfrm>
            <a:off x="308435" y="4597340"/>
            <a:ext cx="1158415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B011DE-6EEA-466D-AC2A-B97875BB1405}"/>
              </a:ext>
            </a:extLst>
          </p:cNvPr>
          <p:cNvSpPr txBox="1"/>
          <p:nvPr/>
        </p:nvSpPr>
        <p:spPr>
          <a:xfrm>
            <a:off x="2062279" y="4597337"/>
            <a:ext cx="1688888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71352B-25DA-45BA-A4D3-18CFD9F972FC}"/>
              </a:ext>
            </a:extLst>
          </p:cNvPr>
          <p:cNvSpPr txBox="1"/>
          <p:nvPr/>
        </p:nvSpPr>
        <p:spPr>
          <a:xfrm>
            <a:off x="4346596" y="4597338"/>
            <a:ext cx="2450986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song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50DD4FB-F3D8-4048-8B5B-2EC7B9FB40CC}"/>
              </a:ext>
            </a:extLst>
          </p:cNvPr>
          <p:cNvSpPr txBox="1"/>
          <p:nvPr/>
        </p:nvSpPr>
        <p:spPr>
          <a:xfrm>
            <a:off x="7067551" y="4597338"/>
            <a:ext cx="4866390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-1" y="133350"/>
            <a:ext cx="2828399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unscramble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The Boy Sing a Song stock vector. Illustration of children - 795766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97345"/>
            <a:ext cx="2696306" cy="26963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02990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tx1">
              <a:lumMod val="95000"/>
              <a:lumOff val="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099" y="95250"/>
            <a:ext cx="2828399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unscramble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C260D4-DA2D-4D69-994B-CB47DB48642C}"/>
              </a:ext>
            </a:extLst>
          </p:cNvPr>
          <p:cNvSpPr txBox="1"/>
          <p:nvPr/>
        </p:nvSpPr>
        <p:spPr>
          <a:xfrm>
            <a:off x="10303039" y="3178082"/>
            <a:ext cx="1474669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155A8F-AD95-492F-A38B-8809486B2616}"/>
              </a:ext>
            </a:extLst>
          </p:cNvPr>
          <p:cNvSpPr txBox="1"/>
          <p:nvPr/>
        </p:nvSpPr>
        <p:spPr>
          <a:xfrm>
            <a:off x="2934607" y="3178082"/>
            <a:ext cx="1474669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3513EB-7388-49BD-97D2-526E453AB1A0}"/>
              </a:ext>
            </a:extLst>
          </p:cNvPr>
          <p:cNvSpPr txBox="1"/>
          <p:nvPr/>
        </p:nvSpPr>
        <p:spPr>
          <a:xfrm>
            <a:off x="4713473" y="3178082"/>
            <a:ext cx="5360966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1996F6-BCF5-4D48-B0CE-A1AF3F03D46D}"/>
              </a:ext>
            </a:extLst>
          </p:cNvPr>
          <p:cNvSpPr txBox="1"/>
          <p:nvPr/>
        </p:nvSpPr>
        <p:spPr>
          <a:xfrm>
            <a:off x="389330" y="3178082"/>
            <a:ext cx="2354536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bike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CD4034-2B32-420A-AA03-EB66A696B43C}"/>
              </a:ext>
            </a:extLst>
          </p:cNvPr>
          <p:cNvSpPr txBox="1"/>
          <p:nvPr/>
        </p:nvSpPr>
        <p:spPr>
          <a:xfrm>
            <a:off x="460835" y="4463990"/>
            <a:ext cx="1158415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B011DE-6EEA-466D-AC2A-B97875BB1405}"/>
              </a:ext>
            </a:extLst>
          </p:cNvPr>
          <p:cNvSpPr txBox="1"/>
          <p:nvPr/>
        </p:nvSpPr>
        <p:spPr>
          <a:xfrm>
            <a:off x="2214679" y="4463987"/>
            <a:ext cx="1688888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71352B-25DA-45BA-A4D3-18CFD9F972FC}"/>
              </a:ext>
            </a:extLst>
          </p:cNvPr>
          <p:cNvSpPr txBox="1"/>
          <p:nvPr/>
        </p:nvSpPr>
        <p:spPr>
          <a:xfrm>
            <a:off x="4306289" y="4463987"/>
            <a:ext cx="2450986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bike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0DD4FB-F3D8-4048-8B5B-2EC7B9FB40CC}"/>
              </a:ext>
            </a:extLst>
          </p:cNvPr>
          <p:cNvSpPr txBox="1"/>
          <p:nvPr/>
        </p:nvSpPr>
        <p:spPr>
          <a:xfrm>
            <a:off x="7219951" y="4463988"/>
            <a:ext cx="4866390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Premium Vector | Happy cute little kid boy riding bi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79"/>
          <a:stretch/>
        </p:blipFill>
        <p:spPr bwMode="auto">
          <a:xfrm>
            <a:off x="4713473" y="358682"/>
            <a:ext cx="3001777" cy="26091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61085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 Time S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33054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56373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tx1">
              <a:lumMod val="95000"/>
              <a:lumOff val="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" y="133350"/>
            <a:ext cx="2828399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unscramble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C260D4-DA2D-4D69-994B-CB47DB48642C}"/>
              </a:ext>
            </a:extLst>
          </p:cNvPr>
          <p:cNvSpPr txBox="1"/>
          <p:nvPr/>
        </p:nvSpPr>
        <p:spPr>
          <a:xfrm>
            <a:off x="9239249" y="3193858"/>
            <a:ext cx="2847092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picture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155A8F-AD95-492F-A38B-8809486B2616}"/>
              </a:ext>
            </a:extLst>
          </p:cNvPr>
          <p:cNvSpPr txBox="1"/>
          <p:nvPr/>
        </p:nvSpPr>
        <p:spPr>
          <a:xfrm>
            <a:off x="1779457" y="3178081"/>
            <a:ext cx="830394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3513EB-7388-49BD-97D2-526E453AB1A0}"/>
              </a:ext>
            </a:extLst>
          </p:cNvPr>
          <p:cNvSpPr txBox="1"/>
          <p:nvPr/>
        </p:nvSpPr>
        <p:spPr>
          <a:xfrm>
            <a:off x="2697161" y="3178080"/>
            <a:ext cx="3317164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1996F6-BCF5-4D48-B0CE-A1AF3F03D46D}"/>
              </a:ext>
            </a:extLst>
          </p:cNvPr>
          <p:cNvSpPr txBox="1"/>
          <p:nvPr/>
        </p:nvSpPr>
        <p:spPr>
          <a:xfrm>
            <a:off x="389330" y="3178082"/>
            <a:ext cx="1229920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CD4034-2B32-420A-AA03-EB66A696B43C}"/>
              </a:ext>
            </a:extLst>
          </p:cNvPr>
          <p:cNvSpPr txBox="1"/>
          <p:nvPr/>
        </p:nvSpPr>
        <p:spPr>
          <a:xfrm>
            <a:off x="460835" y="4463990"/>
            <a:ext cx="853615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B011DE-6EEA-466D-AC2A-B97875BB1405}"/>
              </a:ext>
            </a:extLst>
          </p:cNvPr>
          <p:cNvSpPr txBox="1"/>
          <p:nvPr/>
        </p:nvSpPr>
        <p:spPr>
          <a:xfrm>
            <a:off x="1470298" y="4463987"/>
            <a:ext cx="1711052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71352B-25DA-45BA-A4D3-18CFD9F972FC}"/>
              </a:ext>
            </a:extLst>
          </p:cNvPr>
          <p:cNvSpPr txBox="1"/>
          <p:nvPr/>
        </p:nvSpPr>
        <p:spPr>
          <a:xfrm>
            <a:off x="3337198" y="4463987"/>
            <a:ext cx="2987402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0DD4FB-F3D8-4048-8B5B-2EC7B9FB40CC}"/>
              </a:ext>
            </a:extLst>
          </p:cNvPr>
          <p:cNvSpPr txBox="1"/>
          <p:nvPr/>
        </p:nvSpPr>
        <p:spPr>
          <a:xfrm>
            <a:off x="6509351" y="4463987"/>
            <a:ext cx="1012895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3513EB-7388-49BD-97D2-526E453AB1A0}"/>
              </a:ext>
            </a:extLst>
          </p:cNvPr>
          <p:cNvSpPr txBox="1"/>
          <p:nvPr/>
        </p:nvSpPr>
        <p:spPr>
          <a:xfrm>
            <a:off x="8033661" y="3193858"/>
            <a:ext cx="1063789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F3513EB-7388-49BD-97D2-526E453AB1A0}"/>
              </a:ext>
            </a:extLst>
          </p:cNvPr>
          <p:cNvSpPr txBox="1"/>
          <p:nvPr/>
        </p:nvSpPr>
        <p:spPr>
          <a:xfrm>
            <a:off x="6139736" y="3193858"/>
            <a:ext cx="1752126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50DD4FB-F3D8-4048-8B5B-2EC7B9FB40CC}"/>
              </a:ext>
            </a:extLst>
          </p:cNvPr>
          <p:cNvSpPr txBox="1"/>
          <p:nvPr/>
        </p:nvSpPr>
        <p:spPr>
          <a:xfrm>
            <a:off x="9097450" y="4463987"/>
            <a:ext cx="2914649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</a:t>
            </a:r>
            <a:r>
              <a:rPr 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50DD4FB-F3D8-4048-8B5B-2EC7B9FB40CC}"/>
              </a:ext>
            </a:extLst>
          </p:cNvPr>
          <p:cNvSpPr txBox="1"/>
          <p:nvPr/>
        </p:nvSpPr>
        <p:spPr>
          <a:xfrm>
            <a:off x="7648419" y="4463987"/>
            <a:ext cx="1322857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Want to improve your kids&amp;#39; writing? Let them dra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55" y="446631"/>
            <a:ext cx="3880761" cy="2461205"/>
          </a:xfrm>
          <a:prstGeom prst="rect">
            <a:avLst/>
          </a:prstGeom>
          <a:solidFill>
            <a:srgbClr val="FF0000"/>
          </a:solidFill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811902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12" r="12519"/>
          <a:stretch/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69951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988" y="0"/>
            <a:ext cx="1301115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9491" y="2395205"/>
            <a:ext cx="10695709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prstClr val="white"/>
                </a:solidFill>
                <a:latin typeface="Calibri Light" panose="020F0302020204030204"/>
              </a:rPr>
              <a:t>Bài 9: Diễn Đạt Hoạt Động trong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prstClr val="white"/>
                </a:solidFill>
                <a:latin typeface="Calibri Light" panose="020F0302020204030204"/>
              </a:rPr>
              <a:t>Thời Gian Rảnh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35116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6" y="3347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7361" y="5297084"/>
            <a:ext cx="5105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a song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he Boy Sing a Song stock vector. Illustration of children - 795766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52" y="689550"/>
            <a:ext cx="4505903" cy="45059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91578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7361" y="5297084"/>
            <a:ext cx="5105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ports! | Baamboo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09" y="596652"/>
            <a:ext cx="7287490" cy="4700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5718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6" y="3347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7361" y="5297084"/>
            <a:ext cx="5105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artoon Character Playing Chess Game , #AFF, #Character, #Cartoon, #Playing,  #Game, #Chess #Ad | Chess game, Cartoon characters,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56" y="554716"/>
            <a:ext cx="6856671" cy="474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1995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6" y="3347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0888" y="5274033"/>
            <a:ext cx="5105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a bike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remium Vector | Happy cute little kid boy riding bi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83" y="534294"/>
            <a:ext cx="4762789" cy="4762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48008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6" y="3347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0888" y="5274033"/>
            <a:ext cx="5797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 a picture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Want to improve your kids&amp;#39; writing? Let them d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88" y="1204426"/>
            <a:ext cx="5666347" cy="3593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55313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1400</TotalTime>
  <Words>288</Words>
  <Application>Microsoft Office PowerPoint</Application>
  <PresentationFormat>Custom</PresentationFormat>
  <Paragraphs>110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110</cp:revision>
  <dcterms:created xsi:type="dcterms:W3CDTF">2021-10-01T13:36:41Z</dcterms:created>
  <dcterms:modified xsi:type="dcterms:W3CDTF">2021-12-30T13:49:15Z</dcterms:modified>
</cp:coreProperties>
</file>