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742" r:id="rId3"/>
    <p:sldMasterId id="2147483766" r:id="rId4"/>
    <p:sldMasterId id="2147483778" r:id="rId5"/>
    <p:sldMasterId id="2147483790" r:id="rId6"/>
    <p:sldMasterId id="2147483794" r:id="rId7"/>
    <p:sldMasterId id="2147483798" r:id="rId8"/>
    <p:sldMasterId id="2147483802" r:id="rId9"/>
    <p:sldMasterId id="2147483806" r:id="rId10"/>
    <p:sldMasterId id="2147483810" r:id="rId11"/>
    <p:sldMasterId id="2147483814" r:id="rId12"/>
    <p:sldMasterId id="2147483818" r:id="rId13"/>
    <p:sldMasterId id="2147483822" r:id="rId14"/>
    <p:sldMasterId id="2147483826" r:id="rId15"/>
  </p:sldMasterIdLst>
  <p:notesMasterIdLst>
    <p:notesMasterId r:id="rId36"/>
  </p:notesMasterIdLst>
  <p:sldIdLst>
    <p:sldId id="267" r:id="rId16"/>
    <p:sldId id="290" r:id="rId17"/>
    <p:sldId id="378" r:id="rId18"/>
    <p:sldId id="309" r:id="rId19"/>
    <p:sldId id="305" r:id="rId20"/>
    <p:sldId id="307" r:id="rId21"/>
    <p:sldId id="268" r:id="rId22"/>
    <p:sldId id="449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3D9F-3818-494D-89BF-601BFE8BC62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7E99-0F99-426B-AFAB-5F6E200B1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9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27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1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52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46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3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4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56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65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6F71-FDC8-4112-BCA8-DAADD0FB712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6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2164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72082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7463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9049814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64696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19056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40466944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7214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6406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28752838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153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4736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2097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2910298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98392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4213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2104823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013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0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2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5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3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6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49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1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96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2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0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9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1463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4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6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2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6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426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619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913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339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6629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816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53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93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329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1185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2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996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53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259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70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797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87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1996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9754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7182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951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1581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4804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082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299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829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047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8143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5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5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83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04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09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20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126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80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27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23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86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151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85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744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07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838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64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71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950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66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94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151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3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85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744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4232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42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64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71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9503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665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94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9962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6510657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71468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579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49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1610392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8429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2138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526700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304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4764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334417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9956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5262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91DC0-EDAD-4A62-B430-81513EDD33CB}" type="datetimeFigureOut">
              <a:rPr lang="en-US" smtClean="0">
                <a:solidFill>
                  <a:prstClr val="black"/>
                </a:solidFill>
              </a:rPr>
              <a:pPr/>
              <a:t>11/24/2021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519E5E-0AE3-478E-B37A-5FF6494D8A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64493" y="1462519"/>
            <a:ext cx="1641062" cy="16739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1676519" y="3284010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160" y="649654"/>
            <a:ext cx="1641062" cy="1673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851134" y="2471145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7" y="-6379515"/>
            <a:ext cx="1641062" cy="16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6441" y="-455802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312" y="13497223"/>
            <a:ext cx="1641062" cy="16739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27286" y="15318714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22" y="1129867"/>
            <a:ext cx="1641062" cy="167393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645596" y="2951358"/>
            <a:ext cx="4524485" cy="6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</p:spTree>
    <p:extLst>
      <p:ext uri="{BB962C8B-B14F-4D97-AF65-F5344CB8AC3E}">
        <p14:creationId xmlns:p14="http://schemas.microsoft.com/office/powerpoint/2010/main" xmlns="" val="12551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916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7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8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6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99EB-2EB5-4622-814C-EDDB698612E2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018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32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32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76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53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3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06" y="75909"/>
            <a:ext cx="12138188" cy="6706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9821" y="162370"/>
            <a:ext cx="689761" cy="7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6265" y="6175360"/>
            <a:ext cx="918829" cy="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4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1A3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1091" y="-22670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00819" y="4918314"/>
            <a:ext cx="462196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garden.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k\Desktop\PPTs-day TA Bo\TA vui Hau\TA lop 1 vui\my gar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5170" y="1488376"/>
            <a:ext cx="4582806" cy="261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277E-6 -1.90564E-6 L -0.00222 -0.372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58" t="10130" r="2004" b="4833"/>
          <a:stretch/>
        </p:blipFill>
        <p:spPr>
          <a:xfrm>
            <a:off x="-39329" y="20822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73908" y="2727534"/>
            <a:ext cx="128977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pic>
        <p:nvPicPr>
          <p:cNvPr id="3" name="r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265" y="4543589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5925" y="1036402"/>
            <a:ext cx="2577119" cy="290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549" y="1029018"/>
            <a:ext cx="2577119" cy="29167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29443" y="4376097"/>
            <a:ext cx="2974072" cy="101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12" name="Flowchart: Terminator 11">
            <a:hlinkClick r:id="" action="ppaction://hlinkshowjump?jump=nextslide"/>
          </p:cNvPr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PLAY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28171"/>
          <a:stretch/>
        </p:blipFill>
        <p:spPr>
          <a:xfrm>
            <a:off x="4963174" y="687395"/>
            <a:ext cx="2506611" cy="784916"/>
          </a:xfrm>
          <a:prstGeom prst="rect">
            <a:avLst/>
          </a:prstGeom>
        </p:spPr>
      </p:pic>
      <p:pic>
        <p:nvPicPr>
          <p:cNvPr id="14" name="r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544" y="4660706"/>
            <a:ext cx="1961000" cy="13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71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50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69785" y="1171650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wro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3" name="righ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392" y="16008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0808" y="2399160"/>
            <a:ext cx="257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flower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7588" y="2449394"/>
            <a:ext cx="1831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tree.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00192" y="3649055"/>
            <a:ext cx="3562066" cy="25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381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pic>
        <p:nvPicPr>
          <p:cNvPr id="2" name="wro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3918" y="2490639"/>
            <a:ext cx="2029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bee.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8647" y="2509771"/>
            <a:ext cx="172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tree.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65247" y="3502584"/>
            <a:ext cx="3304538" cy="274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8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24890" y="1196824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wro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3" name="righ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225" y="16008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88" y="2359824"/>
            <a:ext cx="184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garden.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42546" y="2449394"/>
            <a:ext cx="12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flower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kk\Desktop\PPTs-day TA Bo\TA vui Hau\TA lop 1 vui\my garde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4597" y="3451113"/>
            <a:ext cx="4582806" cy="261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420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277E-6 -1.90564E-6 L -0.00222 -0.37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78658" y="0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pic>
        <p:nvPicPr>
          <p:cNvPr id="2" name="wro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36963" y="2359824"/>
            <a:ext cx="212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bird.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3222" y="2509771"/>
            <a:ext cx="1989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butterfly.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464" y="5091982"/>
            <a:ext cx="1179415" cy="1571119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63852" y="3566618"/>
            <a:ext cx="3311428" cy="278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355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pic>
        <p:nvPicPr>
          <p:cNvPr id="2" name="wro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062" y="5010976"/>
            <a:ext cx="1179415" cy="157111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81835" y="2509770"/>
            <a:ext cx="1881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bee.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2509771"/>
            <a:ext cx="1628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bird.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38843" y="3592259"/>
            <a:ext cx="3476357" cy="25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892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69785" y="1171650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wro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3" name="righ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225" y="16008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13213" y="2359824"/>
            <a:ext cx="212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bee.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7588" y="2449394"/>
            <a:ext cx="199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bird.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993" y="4936851"/>
            <a:ext cx="1179415" cy="15711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13831" y="3554589"/>
            <a:ext cx="4158476" cy="26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4331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69785" y="1171650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wro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3" name="righ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225" y="16008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84294" y="2272439"/>
            <a:ext cx="2528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garden.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2449394"/>
            <a:ext cx="24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bird.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456" y="4914965"/>
            <a:ext cx="1179415" cy="1571119"/>
          </a:xfrm>
          <a:prstGeom prst="rect">
            <a:avLst/>
          </a:prstGeom>
        </p:spPr>
      </p:pic>
      <p:pic>
        <p:nvPicPr>
          <p:cNvPr id="23" name="Picture 2" descr="C:\Users\kk\Desktop\PPTs-day TA Bo\TA vui Hau\TA lop 1 vui\my garde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4597" y="3451113"/>
            <a:ext cx="4582806" cy="261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84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277E-6 -1.90564E-6 L -0.00222 -0.37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12" name="ca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4" name="Snip Diagonal Corner Rectangle 13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3" name="do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66116" y="5401375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wro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8082" y="2474037"/>
            <a:ext cx="2770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butterfly.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9365" y="2509771"/>
            <a:ext cx="2511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a flower.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399" y="5401375"/>
            <a:ext cx="11826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00192" y="3649055"/>
            <a:ext cx="3562066" cy="25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12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053" y="152655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458" t="10130" r="2004" b="4833"/>
          <a:stretch/>
        </p:blipFill>
        <p:spPr>
          <a:xfrm>
            <a:off x="-39329" y="7375"/>
            <a:ext cx="12270658" cy="6843251"/>
          </a:xfrm>
          <a:prstGeom prst="rect">
            <a:avLst/>
          </a:prstGeom>
        </p:spPr>
      </p:pic>
      <p:pic>
        <p:nvPicPr>
          <p:cNvPr id="3" name="r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297" y="694585"/>
            <a:ext cx="1961000" cy="1338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994" y="2147142"/>
            <a:ext cx="5724640" cy="3060457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/>
          <a:srcRect b="15449"/>
          <a:stretch/>
        </p:blipFill>
        <p:spPr>
          <a:xfrm>
            <a:off x="9525587" y="5624577"/>
            <a:ext cx="1005927" cy="6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63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k\Desktop\PPTs-day TA Bo\TA vui Hau\TA lop 1 vui\my ga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908" y="4244455"/>
            <a:ext cx="4582806" cy="261354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454"/>
            <a:ext cx="3562066" cy="400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3122" y="0"/>
            <a:ext cx="4098878" cy="343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6771" y="3425588"/>
            <a:ext cx="4085230" cy="34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562705" cy="28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418" y="1"/>
            <a:ext cx="4585648" cy="424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39605" y="4348878"/>
            <a:ext cx="3271382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garden 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277E-6 -1.90564E-6 L -0.00222 -0.372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</a:rPr>
              <a:t>6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hỏi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đáp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Calibri Light" panose="020F0302020204030204"/>
              </a:rPr>
              <a:t>m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ẫu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câu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Calibri Light" panose="020F0302020204030204"/>
              </a:rPr>
              <a:t>What’s this?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8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9299" y="236152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312" y="1558344"/>
            <a:ext cx="4734788" cy="298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705707" y="5127979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bee.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7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8740" y="-19238"/>
            <a:ext cx="553650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560" y="1283666"/>
            <a:ext cx="4085230" cy="34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445686" y="5106554"/>
            <a:ext cx="553650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butterfly.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620398" y="128788"/>
            <a:ext cx="4712233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399" y="1348224"/>
            <a:ext cx="4712232" cy="35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61422" y="5116174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1091" y="-22670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2387" y="4847096"/>
            <a:ext cx="492191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tree.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858" y="1210615"/>
            <a:ext cx="3784649" cy="350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80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1091" y="-22670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2387" y="4847096"/>
            <a:ext cx="492191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flower.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150" y="1519706"/>
            <a:ext cx="3562066" cy="309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361</Words>
  <Application>Microsoft Office PowerPoint</Application>
  <PresentationFormat>Custom</PresentationFormat>
  <Paragraphs>72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Office Theme</vt:lpstr>
      <vt:lpstr>Damask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108</cp:revision>
  <dcterms:created xsi:type="dcterms:W3CDTF">2021-09-10T17:07:37Z</dcterms:created>
  <dcterms:modified xsi:type="dcterms:W3CDTF">2021-11-24T14:25:56Z</dcterms:modified>
</cp:coreProperties>
</file>