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Default Extension="wav" ContentType="audio/wav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42" r:id="rId2"/>
    <p:sldMasterId id="2147483910" r:id="rId3"/>
    <p:sldMasterId id="2147483934" r:id="rId4"/>
    <p:sldMasterId id="2147483946" r:id="rId5"/>
    <p:sldMasterId id="2147483958" r:id="rId6"/>
    <p:sldMasterId id="2147483970" r:id="rId7"/>
    <p:sldMasterId id="2147483982" r:id="rId8"/>
    <p:sldMasterId id="2147483994" r:id="rId9"/>
    <p:sldMasterId id="2147484006" r:id="rId10"/>
    <p:sldMasterId id="2147484018" r:id="rId11"/>
    <p:sldMasterId id="2147484030" r:id="rId12"/>
    <p:sldMasterId id="2147484042" r:id="rId13"/>
    <p:sldMasterId id="2147484054" r:id="rId14"/>
    <p:sldMasterId id="2147484066" r:id="rId15"/>
    <p:sldMasterId id="2147484078" r:id="rId16"/>
  </p:sldMasterIdLst>
  <p:notesMasterIdLst>
    <p:notesMasterId r:id="rId45"/>
  </p:notesMasterIdLst>
  <p:sldIdLst>
    <p:sldId id="267" r:id="rId17"/>
    <p:sldId id="290" r:id="rId18"/>
    <p:sldId id="308" r:id="rId19"/>
    <p:sldId id="374" r:id="rId20"/>
    <p:sldId id="393" r:id="rId21"/>
    <p:sldId id="376" r:id="rId22"/>
    <p:sldId id="377" r:id="rId23"/>
    <p:sldId id="378" r:id="rId24"/>
    <p:sldId id="379" r:id="rId25"/>
    <p:sldId id="394" r:id="rId26"/>
    <p:sldId id="299" r:id="rId27"/>
    <p:sldId id="300" r:id="rId28"/>
    <p:sldId id="302" r:id="rId29"/>
    <p:sldId id="303" r:id="rId30"/>
    <p:sldId id="373" r:id="rId31"/>
    <p:sldId id="395" r:id="rId32"/>
    <p:sldId id="396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1" r:id="rId44"/>
  </p:sldIdLst>
  <p:sldSz cx="12192000" cy="6858000"/>
  <p:notesSz cx="6858000" cy="9144000"/>
  <p:defaultTextStyle>
    <a:defPPr>
      <a:defRPr lang="en-US"/>
    </a:defPPr>
    <a:lvl1pPr marL="0" algn="l" defTabSz="9120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5955" algn="l" defTabSz="9120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043" algn="l" defTabSz="9120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8064" algn="l" defTabSz="9120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4085" algn="l" defTabSz="9120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0174" algn="l" defTabSz="9120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6126" algn="l" defTabSz="9120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2080" algn="l" defTabSz="9120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8035" algn="l" defTabSz="9120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>
        <p:scale>
          <a:sx n="66" d="100"/>
          <a:sy n="66" d="100"/>
        </p:scale>
        <p:origin x="-30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53D9F-3818-494D-89BF-601BFE8BC624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A7E99-0F99-426B-AFAB-5F6E200B1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99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0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55" algn="l" defTabSz="9120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043" algn="l" defTabSz="9120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064" algn="l" defTabSz="9120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085" algn="l" defTabSz="9120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174" algn="l" defTabSz="9120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126" algn="l" defTabSz="9120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080" algn="l" defTabSz="9120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035" algn="l" defTabSz="9120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86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986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1D5539-3E22-4606-AF15-59660DCB0F19}" type="slidenum">
              <a:rPr lang="es-ES" altLang="es-ES">
                <a:solidFill>
                  <a:srgbClr val="000000"/>
                </a:solidFill>
              </a:rPr>
              <a:pPr eaLnBrk="1" hangingPunct="1"/>
              <a:t>19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86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986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1D5539-3E22-4606-AF15-59660DCB0F19}" type="slidenum">
              <a:rPr lang="es-ES" altLang="es-ES">
                <a:solidFill>
                  <a:srgbClr val="000000"/>
                </a:solidFill>
              </a:rPr>
              <a:pPr eaLnBrk="1" hangingPunct="1"/>
              <a:t>28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97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997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7A5D5D5-1DC4-4318-8415-E29308D8A319}" type="slidenum">
              <a:rPr lang="es-ES" altLang="es-ES">
                <a:solidFill>
                  <a:srgbClr val="000000"/>
                </a:solidFill>
              </a:rPr>
              <a:pPr eaLnBrk="1" hangingPunct="1"/>
              <a:t>20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07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007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6D43E02-2930-499A-AA7F-09F791341C99}" type="slidenum">
              <a:rPr lang="es-ES" altLang="es-ES">
                <a:solidFill>
                  <a:srgbClr val="000000"/>
                </a:solidFill>
              </a:rPr>
              <a:pPr eaLnBrk="1" hangingPunct="1"/>
              <a:t>21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017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15289B5-7A8D-4EA2-A416-83EE8D653669}" type="slidenum">
              <a:rPr lang="es-ES" altLang="es-ES">
                <a:solidFill>
                  <a:srgbClr val="000000"/>
                </a:solidFill>
              </a:rPr>
              <a:pPr eaLnBrk="1" hangingPunct="1"/>
              <a:t>22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27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027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D129A4B-7130-4246-AA3E-52CD5D8C5E9B}" type="slidenum">
              <a:rPr lang="es-ES" altLang="es-ES">
                <a:solidFill>
                  <a:srgbClr val="000000"/>
                </a:solidFill>
              </a:rPr>
              <a:pPr eaLnBrk="1" hangingPunct="1"/>
              <a:t>23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3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03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7E72630-AE77-4D3E-8A1E-983486E4207C}" type="slidenum">
              <a:rPr lang="es-ES" altLang="es-ES">
                <a:solidFill>
                  <a:srgbClr val="000000"/>
                </a:solidFill>
              </a:rPr>
              <a:pPr eaLnBrk="1" hangingPunct="1"/>
              <a:t>24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48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048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2845203-F0E0-4BDC-83E4-3A2980090286}" type="slidenum">
              <a:rPr lang="es-ES" altLang="es-ES">
                <a:solidFill>
                  <a:srgbClr val="000000"/>
                </a:solidFill>
              </a:rPr>
              <a:pPr eaLnBrk="1" hangingPunct="1"/>
              <a:t>25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58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058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6EACFEB-64C8-4EC4-AF50-8A9269B4F12B}" type="slidenum">
              <a:rPr lang="es-ES" altLang="es-ES">
                <a:solidFill>
                  <a:srgbClr val="000000"/>
                </a:solidFill>
              </a:rPr>
              <a:pPr eaLnBrk="1" hangingPunct="1"/>
              <a:t>26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68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068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6063617-9F34-4A76-9614-F46FF98BCD57}" type="slidenum">
              <a:rPr lang="es-ES" altLang="es-ES">
                <a:solidFill>
                  <a:srgbClr val="000000"/>
                </a:solidFill>
              </a:rPr>
              <a:pPr eaLnBrk="1" hangingPunct="1"/>
              <a:t>27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55" indent="0" algn="ctr">
              <a:buNone/>
              <a:defRPr sz="2000"/>
            </a:lvl2pPr>
            <a:lvl3pPr marL="912043" indent="0" algn="ctr">
              <a:buNone/>
              <a:defRPr sz="1900"/>
            </a:lvl3pPr>
            <a:lvl4pPr marL="1368064" indent="0" algn="ctr">
              <a:buNone/>
              <a:defRPr sz="1600"/>
            </a:lvl4pPr>
            <a:lvl5pPr marL="1824085" indent="0" algn="ctr">
              <a:buNone/>
              <a:defRPr sz="1600"/>
            </a:lvl5pPr>
            <a:lvl6pPr marL="2280174" indent="0" algn="ctr">
              <a:buNone/>
              <a:defRPr sz="1600"/>
            </a:lvl6pPr>
            <a:lvl7pPr marL="2736126" indent="0" algn="ctr">
              <a:buNone/>
              <a:defRPr sz="1600"/>
            </a:lvl7pPr>
            <a:lvl8pPr marL="3192080" indent="0" algn="ctr">
              <a:buNone/>
              <a:defRPr sz="1600"/>
            </a:lvl8pPr>
            <a:lvl9pPr marL="364803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95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2164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8547" indent="0" algn="ctr">
              <a:buNone/>
              <a:defRPr/>
            </a:lvl2pPr>
            <a:lvl3pPr marL="1217220" indent="0" algn="ctr">
              <a:buNone/>
              <a:defRPr/>
            </a:lvl3pPr>
            <a:lvl4pPr marL="1825808" indent="0" algn="ctr">
              <a:buNone/>
              <a:defRPr/>
            </a:lvl4pPr>
            <a:lvl5pPr marL="2434438" indent="0" algn="ctr">
              <a:buNone/>
              <a:defRPr/>
            </a:lvl5pPr>
            <a:lvl6pPr marL="3042984" indent="0" algn="ctr">
              <a:buNone/>
              <a:defRPr/>
            </a:lvl6pPr>
            <a:lvl7pPr marL="3651531" indent="0" algn="ctr">
              <a:buNone/>
              <a:defRPr/>
            </a:lvl7pPr>
            <a:lvl8pPr marL="4260160" indent="0" algn="ctr">
              <a:buNone/>
              <a:defRPr/>
            </a:lvl8pPr>
            <a:lvl9pPr marL="486877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0517-3E86-4116-9D20-924F4E1353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942799"/>
      </p:ext>
    </p:extLst>
  </p:cSld>
  <p:clrMapOvr>
    <a:masterClrMapping/>
  </p:clrMapOvr>
  <p:hf sldNum="0"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D46AE-53B2-49AA-BFF8-D03866F3FB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217767"/>
      </p:ext>
    </p:extLst>
  </p:cSld>
  <p:clrMapOvr>
    <a:masterClrMapping/>
  </p:clrMapOvr>
  <p:hf sldNum="0" hd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8547" indent="0">
              <a:buNone/>
              <a:defRPr sz="2400"/>
            </a:lvl2pPr>
            <a:lvl3pPr marL="1217220" indent="0">
              <a:buNone/>
              <a:defRPr sz="2100"/>
            </a:lvl3pPr>
            <a:lvl4pPr marL="1825808" indent="0">
              <a:buNone/>
              <a:defRPr sz="1900"/>
            </a:lvl4pPr>
            <a:lvl5pPr marL="2434438" indent="0">
              <a:buNone/>
              <a:defRPr sz="1900"/>
            </a:lvl5pPr>
            <a:lvl6pPr marL="3042984" indent="0">
              <a:buNone/>
              <a:defRPr sz="1900"/>
            </a:lvl6pPr>
            <a:lvl7pPr marL="3651531" indent="0">
              <a:buNone/>
              <a:defRPr sz="1900"/>
            </a:lvl7pPr>
            <a:lvl8pPr marL="4260160" indent="0">
              <a:buNone/>
              <a:defRPr sz="1900"/>
            </a:lvl8pPr>
            <a:lvl9pPr marL="4868773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3A32-35A9-420D-B3D0-C9DBFCDD4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7449272"/>
      </p:ext>
    </p:extLst>
  </p:cSld>
  <p:clrMapOvr>
    <a:masterClrMapping/>
  </p:clrMapOvr>
  <p:hf sldNum="0" hd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15728-5885-4B2A-A5E8-2B11624B18F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7544520"/>
      </p:ext>
    </p:extLst>
  </p:cSld>
  <p:clrMapOvr>
    <a:masterClrMapping/>
  </p:clrMapOvr>
  <p:hf sldNum="0" hd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47" indent="0">
              <a:buNone/>
              <a:defRPr sz="2700" b="1"/>
            </a:lvl2pPr>
            <a:lvl3pPr marL="1217220" indent="0">
              <a:buNone/>
              <a:defRPr sz="2400" b="1"/>
            </a:lvl3pPr>
            <a:lvl4pPr marL="1825808" indent="0">
              <a:buNone/>
              <a:defRPr sz="2100" b="1"/>
            </a:lvl4pPr>
            <a:lvl5pPr marL="2434438" indent="0">
              <a:buNone/>
              <a:defRPr sz="2100" b="1"/>
            </a:lvl5pPr>
            <a:lvl6pPr marL="3042984" indent="0">
              <a:buNone/>
              <a:defRPr sz="2100" b="1"/>
            </a:lvl6pPr>
            <a:lvl7pPr marL="3651531" indent="0">
              <a:buNone/>
              <a:defRPr sz="2100" b="1"/>
            </a:lvl7pPr>
            <a:lvl8pPr marL="4260160" indent="0">
              <a:buNone/>
              <a:defRPr sz="2100" b="1"/>
            </a:lvl8pPr>
            <a:lvl9pPr marL="486877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5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47" indent="0">
              <a:buNone/>
              <a:defRPr sz="2700" b="1"/>
            </a:lvl2pPr>
            <a:lvl3pPr marL="1217220" indent="0">
              <a:buNone/>
              <a:defRPr sz="2400" b="1"/>
            </a:lvl3pPr>
            <a:lvl4pPr marL="1825808" indent="0">
              <a:buNone/>
              <a:defRPr sz="2100" b="1"/>
            </a:lvl4pPr>
            <a:lvl5pPr marL="2434438" indent="0">
              <a:buNone/>
              <a:defRPr sz="2100" b="1"/>
            </a:lvl5pPr>
            <a:lvl6pPr marL="3042984" indent="0">
              <a:buNone/>
              <a:defRPr sz="2100" b="1"/>
            </a:lvl6pPr>
            <a:lvl7pPr marL="3651531" indent="0">
              <a:buNone/>
              <a:defRPr sz="2100" b="1"/>
            </a:lvl7pPr>
            <a:lvl8pPr marL="4260160" indent="0">
              <a:buNone/>
              <a:defRPr sz="2100" b="1"/>
            </a:lvl8pPr>
            <a:lvl9pPr marL="486877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7034-A37A-4239-833A-5EB6A506DF7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352629"/>
      </p:ext>
    </p:extLst>
  </p:cSld>
  <p:clrMapOvr>
    <a:masterClrMapping/>
  </p:clrMapOvr>
  <p:hf sldNum="0"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9F4C-17A6-4AFB-9D78-D9645D5B1A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721998"/>
      </p:ext>
    </p:extLst>
  </p:cSld>
  <p:clrMapOvr>
    <a:masterClrMapping/>
  </p:clrMapOvr>
  <p:hf sldNum="0"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A21D-207D-4BED-B293-E283E1440FC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809257"/>
      </p:ext>
    </p:extLst>
  </p:cSld>
  <p:clrMapOvr>
    <a:masterClrMapping/>
  </p:clrMapOvr>
  <p:hf sldNum="0" hd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547" indent="0">
              <a:buNone/>
              <a:defRPr sz="1600"/>
            </a:lvl2pPr>
            <a:lvl3pPr marL="1217220" indent="0">
              <a:buNone/>
              <a:defRPr sz="1300"/>
            </a:lvl3pPr>
            <a:lvl4pPr marL="1825808" indent="0">
              <a:buNone/>
              <a:defRPr sz="1200"/>
            </a:lvl4pPr>
            <a:lvl5pPr marL="2434438" indent="0">
              <a:buNone/>
              <a:defRPr sz="1200"/>
            </a:lvl5pPr>
            <a:lvl6pPr marL="3042984" indent="0">
              <a:buNone/>
              <a:defRPr sz="1200"/>
            </a:lvl6pPr>
            <a:lvl7pPr marL="3651531" indent="0">
              <a:buNone/>
              <a:defRPr sz="1200"/>
            </a:lvl7pPr>
            <a:lvl8pPr marL="4260160" indent="0">
              <a:buNone/>
              <a:defRPr sz="1200"/>
            </a:lvl8pPr>
            <a:lvl9pPr marL="486877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EEE7-F1D4-48A4-B2B9-02F786C3114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492553"/>
      </p:ext>
    </p:extLst>
  </p:cSld>
  <p:clrMapOvr>
    <a:masterClrMapping/>
  </p:clrMapOvr>
  <p:hf sldNum="0" hd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547" indent="0">
              <a:buNone/>
              <a:defRPr sz="3700"/>
            </a:lvl2pPr>
            <a:lvl3pPr marL="1217220" indent="0">
              <a:buNone/>
              <a:defRPr sz="3200"/>
            </a:lvl3pPr>
            <a:lvl4pPr marL="1825808" indent="0">
              <a:buNone/>
              <a:defRPr sz="2700"/>
            </a:lvl4pPr>
            <a:lvl5pPr marL="2434438" indent="0">
              <a:buNone/>
              <a:defRPr sz="2700"/>
            </a:lvl5pPr>
            <a:lvl6pPr marL="3042984" indent="0">
              <a:buNone/>
              <a:defRPr sz="2700"/>
            </a:lvl6pPr>
            <a:lvl7pPr marL="3651531" indent="0">
              <a:buNone/>
              <a:defRPr sz="2700"/>
            </a:lvl7pPr>
            <a:lvl8pPr marL="4260160" indent="0">
              <a:buNone/>
              <a:defRPr sz="2700"/>
            </a:lvl8pPr>
            <a:lvl9pPr marL="4868773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7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547" indent="0">
              <a:buNone/>
              <a:defRPr sz="1600"/>
            </a:lvl2pPr>
            <a:lvl3pPr marL="1217220" indent="0">
              <a:buNone/>
              <a:defRPr sz="1300"/>
            </a:lvl3pPr>
            <a:lvl4pPr marL="1825808" indent="0">
              <a:buNone/>
              <a:defRPr sz="1200"/>
            </a:lvl4pPr>
            <a:lvl5pPr marL="2434438" indent="0">
              <a:buNone/>
              <a:defRPr sz="1200"/>
            </a:lvl5pPr>
            <a:lvl6pPr marL="3042984" indent="0">
              <a:buNone/>
              <a:defRPr sz="1200"/>
            </a:lvl6pPr>
            <a:lvl7pPr marL="3651531" indent="0">
              <a:buNone/>
              <a:defRPr sz="1200"/>
            </a:lvl7pPr>
            <a:lvl8pPr marL="4260160" indent="0">
              <a:buNone/>
              <a:defRPr sz="1200"/>
            </a:lvl8pPr>
            <a:lvl9pPr marL="486877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800D6-88AD-46E9-A092-9C7360C029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2415628"/>
      </p:ext>
    </p:extLst>
  </p:cSld>
  <p:clrMapOvr>
    <a:masterClrMapping/>
  </p:clrMapOvr>
  <p:hf sldNum="0" hd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C8DA-3888-48EF-9D57-FB2BA99DAA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02523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6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6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24736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0A58-DFEB-45FA-B198-6CC614C916F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144643"/>
      </p:ext>
    </p:extLst>
  </p:cSld>
  <p:clrMapOvr>
    <a:masterClrMapping/>
  </p:clrMapOvr>
  <p:hf sldNum="0" hd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8723" indent="0" algn="ctr">
              <a:buNone/>
              <a:defRPr/>
            </a:lvl2pPr>
            <a:lvl3pPr marL="1217550" indent="0" algn="ctr">
              <a:buNone/>
              <a:defRPr/>
            </a:lvl3pPr>
            <a:lvl4pPr marL="1826306" indent="0" algn="ctr">
              <a:buNone/>
              <a:defRPr/>
            </a:lvl4pPr>
            <a:lvl5pPr marL="2435098" indent="0" algn="ctr">
              <a:buNone/>
              <a:defRPr/>
            </a:lvl5pPr>
            <a:lvl6pPr marL="3043820" indent="0" algn="ctr">
              <a:buNone/>
              <a:defRPr/>
            </a:lvl6pPr>
            <a:lvl7pPr marL="3652543" indent="0" algn="ctr">
              <a:buNone/>
              <a:defRPr/>
            </a:lvl7pPr>
            <a:lvl8pPr marL="4261333" indent="0" algn="ctr">
              <a:buNone/>
              <a:defRPr/>
            </a:lvl8pPr>
            <a:lvl9pPr marL="487010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0517-3E86-4116-9D20-924F4E1353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191022"/>
      </p:ext>
    </p:extLst>
  </p:cSld>
  <p:clrMapOvr>
    <a:masterClrMapping/>
  </p:clrMapOvr>
  <p:hf sldNum="0" hd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D46AE-53B2-49AA-BFF8-D03866F3FB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523934"/>
      </p:ext>
    </p:extLst>
  </p:cSld>
  <p:clrMapOvr>
    <a:masterClrMapping/>
  </p:clrMapOvr>
  <p:hf sldNum="0" hd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8723" indent="0">
              <a:buNone/>
              <a:defRPr sz="2400"/>
            </a:lvl2pPr>
            <a:lvl3pPr marL="1217550" indent="0">
              <a:buNone/>
              <a:defRPr sz="2100"/>
            </a:lvl3pPr>
            <a:lvl4pPr marL="1826306" indent="0">
              <a:buNone/>
              <a:defRPr sz="1900"/>
            </a:lvl4pPr>
            <a:lvl5pPr marL="2435098" indent="0">
              <a:buNone/>
              <a:defRPr sz="1900"/>
            </a:lvl5pPr>
            <a:lvl6pPr marL="3043820" indent="0">
              <a:buNone/>
              <a:defRPr sz="1900"/>
            </a:lvl6pPr>
            <a:lvl7pPr marL="3652543" indent="0">
              <a:buNone/>
              <a:defRPr sz="1900"/>
            </a:lvl7pPr>
            <a:lvl8pPr marL="4261333" indent="0">
              <a:buNone/>
              <a:defRPr sz="1900"/>
            </a:lvl8pPr>
            <a:lvl9pPr marL="4870108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3A32-35A9-420D-B3D0-C9DBFCDD4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1350887"/>
      </p:ext>
    </p:extLst>
  </p:cSld>
  <p:clrMapOvr>
    <a:masterClrMapping/>
  </p:clrMapOvr>
  <p:hf sldNum="0" hd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15728-5885-4B2A-A5E8-2B11624B18F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896998"/>
      </p:ext>
    </p:extLst>
  </p:cSld>
  <p:clrMapOvr>
    <a:masterClrMapping/>
  </p:clrMapOvr>
  <p:hf sldNum="0" hd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23" indent="0">
              <a:buNone/>
              <a:defRPr sz="2700" b="1"/>
            </a:lvl2pPr>
            <a:lvl3pPr marL="1217550" indent="0">
              <a:buNone/>
              <a:defRPr sz="2400" b="1"/>
            </a:lvl3pPr>
            <a:lvl4pPr marL="1826306" indent="0">
              <a:buNone/>
              <a:defRPr sz="2100" b="1"/>
            </a:lvl4pPr>
            <a:lvl5pPr marL="2435098" indent="0">
              <a:buNone/>
              <a:defRPr sz="2100" b="1"/>
            </a:lvl5pPr>
            <a:lvl6pPr marL="3043820" indent="0">
              <a:buNone/>
              <a:defRPr sz="2100" b="1"/>
            </a:lvl6pPr>
            <a:lvl7pPr marL="3652543" indent="0">
              <a:buNone/>
              <a:defRPr sz="2100" b="1"/>
            </a:lvl7pPr>
            <a:lvl8pPr marL="4261333" indent="0">
              <a:buNone/>
              <a:defRPr sz="2100" b="1"/>
            </a:lvl8pPr>
            <a:lvl9pPr marL="487010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23" indent="0">
              <a:buNone/>
              <a:defRPr sz="2700" b="1"/>
            </a:lvl2pPr>
            <a:lvl3pPr marL="1217550" indent="0">
              <a:buNone/>
              <a:defRPr sz="2400" b="1"/>
            </a:lvl3pPr>
            <a:lvl4pPr marL="1826306" indent="0">
              <a:buNone/>
              <a:defRPr sz="2100" b="1"/>
            </a:lvl4pPr>
            <a:lvl5pPr marL="2435098" indent="0">
              <a:buNone/>
              <a:defRPr sz="2100" b="1"/>
            </a:lvl5pPr>
            <a:lvl6pPr marL="3043820" indent="0">
              <a:buNone/>
              <a:defRPr sz="2100" b="1"/>
            </a:lvl6pPr>
            <a:lvl7pPr marL="3652543" indent="0">
              <a:buNone/>
              <a:defRPr sz="2100" b="1"/>
            </a:lvl7pPr>
            <a:lvl8pPr marL="4261333" indent="0">
              <a:buNone/>
              <a:defRPr sz="2100" b="1"/>
            </a:lvl8pPr>
            <a:lvl9pPr marL="487010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7034-A37A-4239-833A-5EB6A506DF7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523871"/>
      </p:ext>
    </p:extLst>
  </p:cSld>
  <p:clrMapOvr>
    <a:masterClrMapping/>
  </p:clrMapOvr>
  <p:hf sldNum="0"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9F4C-17A6-4AFB-9D78-D9645D5B1A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537603"/>
      </p:ext>
    </p:extLst>
  </p:cSld>
  <p:clrMapOvr>
    <a:masterClrMapping/>
  </p:clrMapOvr>
  <p:hf sldNum="0" hd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A21D-207D-4BED-B293-E283E1440FC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993655"/>
      </p:ext>
    </p:extLst>
  </p:cSld>
  <p:clrMapOvr>
    <a:masterClrMapping/>
  </p:clrMapOvr>
  <p:hf sldNum="0" hd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723" indent="0">
              <a:buNone/>
              <a:defRPr sz="1600"/>
            </a:lvl2pPr>
            <a:lvl3pPr marL="1217550" indent="0">
              <a:buNone/>
              <a:defRPr sz="1300"/>
            </a:lvl3pPr>
            <a:lvl4pPr marL="1826306" indent="0">
              <a:buNone/>
              <a:defRPr sz="1200"/>
            </a:lvl4pPr>
            <a:lvl5pPr marL="2435098" indent="0">
              <a:buNone/>
              <a:defRPr sz="1200"/>
            </a:lvl5pPr>
            <a:lvl6pPr marL="3043820" indent="0">
              <a:buNone/>
              <a:defRPr sz="1200"/>
            </a:lvl6pPr>
            <a:lvl7pPr marL="3652543" indent="0">
              <a:buNone/>
              <a:defRPr sz="1200"/>
            </a:lvl7pPr>
            <a:lvl8pPr marL="4261333" indent="0">
              <a:buNone/>
              <a:defRPr sz="1200"/>
            </a:lvl8pPr>
            <a:lvl9pPr marL="487010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EEE7-F1D4-48A4-B2B9-02F786C3114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0618072"/>
      </p:ext>
    </p:extLst>
  </p:cSld>
  <p:clrMapOvr>
    <a:masterClrMapping/>
  </p:clrMapOvr>
  <p:hf sldNum="0" hd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723" indent="0">
              <a:buNone/>
              <a:defRPr sz="3700"/>
            </a:lvl2pPr>
            <a:lvl3pPr marL="1217550" indent="0">
              <a:buNone/>
              <a:defRPr sz="3200"/>
            </a:lvl3pPr>
            <a:lvl4pPr marL="1826306" indent="0">
              <a:buNone/>
              <a:defRPr sz="2700"/>
            </a:lvl4pPr>
            <a:lvl5pPr marL="2435098" indent="0">
              <a:buNone/>
              <a:defRPr sz="2700"/>
            </a:lvl5pPr>
            <a:lvl6pPr marL="3043820" indent="0">
              <a:buNone/>
              <a:defRPr sz="2700"/>
            </a:lvl6pPr>
            <a:lvl7pPr marL="3652543" indent="0">
              <a:buNone/>
              <a:defRPr sz="2700"/>
            </a:lvl7pPr>
            <a:lvl8pPr marL="4261333" indent="0">
              <a:buNone/>
              <a:defRPr sz="2700"/>
            </a:lvl8pPr>
            <a:lvl9pPr marL="4870108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5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723" indent="0">
              <a:buNone/>
              <a:defRPr sz="1600"/>
            </a:lvl2pPr>
            <a:lvl3pPr marL="1217550" indent="0">
              <a:buNone/>
              <a:defRPr sz="1300"/>
            </a:lvl3pPr>
            <a:lvl4pPr marL="1826306" indent="0">
              <a:buNone/>
              <a:defRPr sz="1200"/>
            </a:lvl4pPr>
            <a:lvl5pPr marL="2435098" indent="0">
              <a:buNone/>
              <a:defRPr sz="1200"/>
            </a:lvl5pPr>
            <a:lvl6pPr marL="3043820" indent="0">
              <a:buNone/>
              <a:defRPr sz="1200"/>
            </a:lvl6pPr>
            <a:lvl7pPr marL="3652543" indent="0">
              <a:buNone/>
              <a:defRPr sz="1200"/>
            </a:lvl7pPr>
            <a:lvl8pPr marL="4261333" indent="0">
              <a:buNone/>
              <a:defRPr sz="1200"/>
            </a:lvl8pPr>
            <a:lvl9pPr marL="487010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800D6-88AD-46E9-A092-9C7360C029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396042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55" indent="0" algn="ctr">
              <a:buNone/>
              <a:defRPr sz="2000"/>
            </a:lvl2pPr>
            <a:lvl3pPr marL="912043" indent="0" algn="ctr">
              <a:buNone/>
              <a:defRPr sz="1900"/>
            </a:lvl3pPr>
            <a:lvl4pPr marL="1368064" indent="0" algn="ctr">
              <a:buNone/>
              <a:defRPr sz="1600"/>
            </a:lvl4pPr>
            <a:lvl5pPr marL="1824085" indent="0" algn="ctr">
              <a:buNone/>
              <a:defRPr sz="1600"/>
            </a:lvl5pPr>
            <a:lvl6pPr marL="2280174" indent="0" algn="ctr">
              <a:buNone/>
              <a:defRPr sz="1600"/>
            </a:lvl6pPr>
            <a:lvl7pPr marL="2736126" indent="0" algn="ctr">
              <a:buNone/>
              <a:defRPr sz="1600"/>
            </a:lvl7pPr>
            <a:lvl8pPr marL="3192080" indent="0" algn="ctr">
              <a:buNone/>
              <a:defRPr sz="1600"/>
            </a:lvl8pPr>
            <a:lvl9pPr marL="364803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91581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C8DA-3888-48EF-9D57-FB2BA99DAA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625626"/>
      </p:ext>
    </p:extLst>
  </p:cSld>
  <p:clrMapOvr>
    <a:masterClrMapping/>
  </p:clrMapOvr>
  <p:hf sldNum="0" hd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0A58-DFEB-45FA-B198-6CC614C916F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290197"/>
      </p:ext>
    </p:extLst>
  </p:cSld>
  <p:clrMapOvr>
    <a:masterClrMapping/>
  </p:clrMapOvr>
  <p:hf sldNum="0" hd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8915" indent="0" algn="ctr">
              <a:buNone/>
              <a:defRPr/>
            </a:lvl2pPr>
            <a:lvl3pPr marL="1217910" indent="0" algn="ctr">
              <a:buNone/>
              <a:defRPr/>
            </a:lvl3pPr>
            <a:lvl4pPr marL="1826850" indent="0" algn="ctr">
              <a:buNone/>
              <a:defRPr/>
            </a:lvl4pPr>
            <a:lvl5pPr marL="2435818" indent="0" algn="ctr">
              <a:buNone/>
              <a:defRPr/>
            </a:lvl5pPr>
            <a:lvl6pPr marL="3044732" indent="0" algn="ctr">
              <a:buNone/>
              <a:defRPr/>
            </a:lvl6pPr>
            <a:lvl7pPr marL="3653647" indent="0" algn="ctr">
              <a:buNone/>
              <a:defRPr/>
            </a:lvl7pPr>
            <a:lvl8pPr marL="4262613" indent="0" algn="ctr">
              <a:buNone/>
              <a:defRPr/>
            </a:lvl8pPr>
            <a:lvl9pPr marL="48715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0517-3E86-4116-9D20-924F4E1353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4967300"/>
      </p:ext>
    </p:extLst>
  </p:cSld>
  <p:clrMapOvr>
    <a:masterClrMapping/>
  </p:clrMapOvr>
  <p:hf sldNum="0" hd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D46AE-53B2-49AA-BFF8-D03866F3FB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803799"/>
      </p:ext>
    </p:extLst>
  </p:cSld>
  <p:clrMapOvr>
    <a:masterClrMapping/>
  </p:clrMapOvr>
  <p:hf sldNum="0" hd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8915" indent="0">
              <a:buNone/>
              <a:defRPr sz="2400"/>
            </a:lvl2pPr>
            <a:lvl3pPr marL="1217910" indent="0">
              <a:buNone/>
              <a:defRPr sz="2100"/>
            </a:lvl3pPr>
            <a:lvl4pPr marL="1826850" indent="0">
              <a:buNone/>
              <a:defRPr sz="1900"/>
            </a:lvl4pPr>
            <a:lvl5pPr marL="2435818" indent="0">
              <a:buNone/>
              <a:defRPr sz="1900"/>
            </a:lvl5pPr>
            <a:lvl6pPr marL="3044732" indent="0">
              <a:buNone/>
              <a:defRPr sz="1900"/>
            </a:lvl6pPr>
            <a:lvl7pPr marL="3653647" indent="0">
              <a:buNone/>
              <a:defRPr sz="1900"/>
            </a:lvl7pPr>
            <a:lvl8pPr marL="4262613" indent="0">
              <a:buNone/>
              <a:defRPr sz="1900"/>
            </a:lvl8pPr>
            <a:lvl9pPr marL="4871564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3A32-35A9-420D-B3D0-C9DBFCDD4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86673"/>
      </p:ext>
    </p:extLst>
  </p:cSld>
  <p:clrMapOvr>
    <a:masterClrMapping/>
  </p:clrMapOvr>
  <p:hf sldNum="0" hd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15728-5885-4B2A-A5E8-2B11624B18F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780070"/>
      </p:ext>
    </p:extLst>
  </p:cSld>
  <p:clrMapOvr>
    <a:masterClrMapping/>
  </p:clrMapOvr>
  <p:hf sldNum="0" hd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15" indent="0">
              <a:buNone/>
              <a:defRPr sz="2700" b="1"/>
            </a:lvl2pPr>
            <a:lvl3pPr marL="1217910" indent="0">
              <a:buNone/>
              <a:defRPr sz="2400" b="1"/>
            </a:lvl3pPr>
            <a:lvl4pPr marL="1826850" indent="0">
              <a:buNone/>
              <a:defRPr sz="2100" b="1"/>
            </a:lvl4pPr>
            <a:lvl5pPr marL="2435818" indent="0">
              <a:buNone/>
              <a:defRPr sz="2100" b="1"/>
            </a:lvl5pPr>
            <a:lvl6pPr marL="3044732" indent="0">
              <a:buNone/>
              <a:defRPr sz="2100" b="1"/>
            </a:lvl6pPr>
            <a:lvl7pPr marL="3653647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6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15" indent="0">
              <a:buNone/>
              <a:defRPr sz="2700" b="1"/>
            </a:lvl2pPr>
            <a:lvl3pPr marL="1217910" indent="0">
              <a:buNone/>
              <a:defRPr sz="2400" b="1"/>
            </a:lvl3pPr>
            <a:lvl4pPr marL="1826850" indent="0">
              <a:buNone/>
              <a:defRPr sz="2100" b="1"/>
            </a:lvl4pPr>
            <a:lvl5pPr marL="2435818" indent="0">
              <a:buNone/>
              <a:defRPr sz="2100" b="1"/>
            </a:lvl5pPr>
            <a:lvl6pPr marL="3044732" indent="0">
              <a:buNone/>
              <a:defRPr sz="2100" b="1"/>
            </a:lvl6pPr>
            <a:lvl7pPr marL="3653647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6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7034-A37A-4239-833A-5EB6A506DF7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692575"/>
      </p:ext>
    </p:extLst>
  </p:cSld>
  <p:clrMapOvr>
    <a:masterClrMapping/>
  </p:clrMapOvr>
  <p:hf sldNum="0"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9F4C-17A6-4AFB-9D78-D9645D5B1A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0576459"/>
      </p:ext>
    </p:extLst>
  </p:cSld>
  <p:clrMapOvr>
    <a:masterClrMapping/>
  </p:clrMapOvr>
  <p:hf sldNum="0" hd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A21D-207D-4BED-B293-E283E1440FC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7576743"/>
      </p:ext>
    </p:extLst>
  </p:cSld>
  <p:clrMapOvr>
    <a:masterClrMapping/>
  </p:clrMapOvr>
  <p:hf sldNum="0" hd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7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15" indent="0">
              <a:buNone/>
              <a:defRPr sz="1600"/>
            </a:lvl2pPr>
            <a:lvl3pPr marL="1217910" indent="0">
              <a:buNone/>
              <a:defRPr sz="1300"/>
            </a:lvl3pPr>
            <a:lvl4pPr marL="1826850" indent="0">
              <a:buNone/>
              <a:defRPr sz="1200"/>
            </a:lvl4pPr>
            <a:lvl5pPr marL="2435818" indent="0">
              <a:buNone/>
              <a:defRPr sz="1200"/>
            </a:lvl5pPr>
            <a:lvl6pPr marL="3044732" indent="0">
              <a:buNone/>
              <a:defRPr sz="1200"/>
            </a:lvl6pPr>
            <a:lvl7pPr marL="3653647" indent="0">
              <a:buNone/>
              <a:defRPr sz="1200"/>
            </a:lvl7pPr>
            <a:lvl8pPr marL="4262613" indent="0">
              <a:buNone/>
              <a:defRPr sz="1200"/>
            </a:lvl8pPr>
            <a:lvl9pPr marL="487156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EEE7-F1D4-48A4-B2B9-02F786C3114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103403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356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915" indent="0">
              <a:buNone/>
              <a:defRPr sz="3700"/>
            </a:lvl2pPr>
            <a:lvl3pPr marL="1217910" indent="0">
              <a:buNone/>
              <a:defRPr sz="3200"/>
            </a:lvl3pPr>
            <a:lvl4pPr marL="1826850" indent="0">
              <a:buNone/>
              <a:defRPr sz="2700"/>
            </a:lvl4pPr>
            <a:lvl5pPr marL="2435818" indent="0">
              <a:buNone/>
              <a:defRPr sz="2700"/>
            </a:lvl5pPr>
            <a:lvl6pPr marL="3044732" indent="0">
              <a:buNone/>
              <a:defRPr sz="2700"/>
            </a:lvl6pPr>
            <a:lvl7pPr marL="3653647" indent="0">
              <a:buNone/>
              <a:defRPr sz="2700"/>
            </a:lvl7pPr>
            <a:lvl8pPr marL="4262613" indent="0">
              <a:buNone/>
              <a:defRPr sz="2700"/>
            </a:lvl8pPr>
            <a:lvl9pPr marL="4871564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4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15" indent="0">
              <a:buNone/>
              <a:defRPr sz="1600"/>
            </a:lvl2pPr>
            <a:lvl3pPr marL="1217910" indent="0">
              <a:buNone/>
              <a:defRPr sz="1300"/>
            </a:lvl3pPr>
            <a:lvl4pPr marL="1826850" indent="0">
              <a:buNone/>
              <a:defRPr sz="1200"/>
            </a:lvl4pPr>
            <a:lvl5pPr marL="2435818" indent="0">
              <a:buNone/>
              <a:defRPr sz="1200"/>
            </a:lvl5pPr>
            <a:lvl6pPr marL="3044732" indent="0">
              <a:buNone/>
              <a:defRPr sz="1200"/>
            </a:lvl6pPr>
            <a:lvl7pPr marL="3653647" indent="0">
              <a:buNone/>
              <a:defRPr sz="1200"/>
            </a:lvl7pPr>
            <a:lvl8pPr marL="4262613" indent="0">
              <a:buNone/>
              <a:defRPr sz="1200"/>
            </a:lvl8pPr>
            <a:lvl9pPr marL="487156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800D6-88AD-46E9-A092-9C7360C029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530468"/>
      </p:ext>
    </p:extLst>
  </p:cSld>
  <p:clrMapOvr>
    <a:masterClrMapping/>
  </p:clrMapOvr>
  <p:hf sldNum="0" hd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C8DA-3888-48EF-9D57-FB2BA99DAA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766110"/>
      </p:ext>
    </p:extLst>
  </p:cSld>
  <p:clrMapOvr>
    <a:masterClrMapping/>
  </p:clrMapOvr>
  <p:hf sldNum="0" hd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0A58-DFEB-45FA-B198-6CC614C916F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920770"/>
      </p:ext>
    </p:extLst>
  </p:cSld>
  <p:clrMapOvr>
    <a:masterClrMapping/>
  </p:clrMapOvr>
  <p:hf sldNum="0" hd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123" indent="0" algn="ctr">
              <a:buNone/>
              <a:defRPr/>
            </a:lvl2pPr>
            <a:lvl3pPr marL="1218300" indent="0" algn="ctr">
              <a:buNone/>
              <a:defRPr/>
            </a:lvl3pPr>
            <a:lvl4pPr marL="1827440" indent="0" algn="ctr">
              <a:buNone/>
              <a:defRPr/>
            </a:lvl4pPr>
            <a:lvl5pPr marL="2436598" indent="0" algn="ctr">
              <a:buNone/>
              <a:defRPr/>
            </a:lvl5pPr>
            <a:lvl6pPr marL="3045720" indent="0" algn="ctr">
              <a:buNone/>
              <a:defRPr/>
            </a:lvl6pPr>
            <a:lvl7pPr marL="3654843" indent="0" algn="ctr">
              <a:buNone/>
              <a:defRPr/>
            </a:lvl7pPr>
            <a:lvl8pPr marL="4264000" indent="0" algn="ctr">
              <a:buNone/>
              <a:defRPr/>
            </a:lvl8pPr>
            <a:lvl9pPr marL="48731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0517-3E86-4116-9D20-924F4E1353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583606"/>
      </p:ext>
    </p:extLst>
  </p:cSld>
  <p:clrMapOvr>
    <a:masterClrMapping/>
  </p:clrMapOvr>
  <p:hf sldNum="0" hd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D46AE-53B2-49AA-BFF8-D03866F3FB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451250"/>
      </p:ext>
    </p:extLst>
  </p:cSld>
  <p:clrMapOvr>
    <a:masterClrMapping/>
  </p:clrMapOvr>
  <p:hf sldNum="0" hd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23" indent="0">
              <a:buNone/>
              <a:defRPr sz="2400"/>
            </a:lvl2pPr>
            <a:lvl3pPr marL="1218300" indent="0">
              <a:buNone/>
              <a:defRPr sz="2100"/>
            </a:lvl3pPr>
            <a:lvl4pPr marL="1827440" indent="0">
              <a:buNone/>
              <a:defRPr sz="1900"/>
            </a:lvl4pPr>
            <a:lvl5pPr marL="2436598" indent="0">
              <a:buNone/>
              <a:defRPr sz="1900"/>
            </a:lvl5pPr>
            <a:lvl6pPr marL="3045720" indent="0">
              <a:buNone/>
              <a:defRPr sz="1900"/>
            </a:lvl6pPr>
            <a:lvl7pPr marL="3654843" indent="0">
              <a:buNone/>
              <a:defRPr sz="1900"/>
            </a:lvl7pPr>
            <a:lvl8pPr marL="4264000" indent="0">
              <a:buNone/>
              <a:defRPr sz="1900"/>
            </a:lvl8pPr>
            <a:lvl9pPr marL="4873141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3A32-35A9-420D-B3D0-C9DBFCDD4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197359"/>
      </p:ext>
    </p:extLst>
  </p:cSld>
  <p:clrMapOvr>
    <a:masterClrMapping/>
  </p:clrMapOvr>
  <p:hf sldNum="0" hd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15728-5885-4B2A-A5E8-2B11624B18F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5718709"/>
      </p:ext>
    </p:extLst>
  </p:cSld>
  <p:clrMapOvr>
    <a:masterClrMapping/>
  </p:clrMapOvr>
  <p:hf sldNum="0" hd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23" indent="0">
              <a:buNone/>
              <a:defRPr sz="2700" b="1"/>
            </a:lvl2pPr>
            <a:lvl3pPr marL="1218300" indent="0">
              <a:buNone/>
              <a:defRPr sz="2400" b="1"/>
            </a:lvl3pPr>
            <a:lvl4pPr marL="1827440" indent="0">
              <a:buNone/>
              <a:defRPr sz="2100" b="1"/>
            </a:lvl4pPr>
            <a:lvl5pPr marL="2436598" indent="0">
              <a:buNone/>
              <a:defRPr sz="2100" b="1"/>
            </a:lvl5pPr>
            <a:lvl6pPr marL="3045720" indent="0">
              <a:buNone/>
              <a:defRPr sz="2100" b="1"/>
            </a:lvl6pPr>
            <a:lvl7pPr marL="3654843" indent="0">
              <a:buNone/>
              <a:defRPr sz="2100" b="1"/>
            </a:lvl7pPr>
            <a:lvl8pPr marL="4264000" indent="0">
              <a:buNone/>
              <a:defRPr sz="2100" b="1"/>
            </a:lvl8pPr>
            <a:lvl9pPr marL="487314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23" indent="0">
              <a:buNone/>
              <a:defRPr sz="2700" b="1"/>
            </a:lvl2pPr>
            <a:lvl3pPr marL="1218300" indent="0">
              <a:buNone/>
              <a:defRPr sz="2400" b="1"/>
            </a:lvl3pPr>
            <a:lvl4pPr marL="1827440" indent="0">
              <a:buNone/>
              <a:defRPr sz="2100" b="1"/>
            </a:lvl4pPr>
            <a:lvl5pPr marL="2436598" indent="0">
              <a:buNone/>
              <a:defRPr sz="2100" b="1"/>
            </a:lvl5pPr>
            <a:lvl6pPr marL="3045720" indent="0">
              <a:buNone/>
              <a:defRPr sz="2100" b="1"/>
            </a:lvl6pPr>
            <a:lvl7pPr marL="3654843" indent="0">
              <a:buNone/>
              <a:defRPr sz="2100" b="1"/>
            </a:lvl7pPr>
            <a:lvl8pPr marL="4264000" indent="0">
              <a:buNone/>
              <a:defRPr sz="2100" b="1"/>
            </a:lvl8pPr>
            <a:lvl9pPr marL="487314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7034-A37A-4239-833A-5EB6A506DF7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1421557"/>
      </p:ext>
    </p:extLst>
  </p:cSld>
  <p:clrMapOvr>
    <a:masterClrMapping/>
  </p:clrMapOvr>
  <p:hf sldNum="0" hd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9F4C-17A6-4AFB-9D78-D9645D5B1A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927337"/>
      </p:ext>
    </p:extLst>
  </p:cSld>
  <p:clrMapOvr>
    <a:masterClrMapping/>
  </p:clrMapOvr>
  <p:hf sldNum="0" hd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A21D-207D-4BED-B293-E283E1440FC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60902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9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0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2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8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9834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0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123" indent="0">
              <a:buNone/>
              <a:defRPr sz="1600"/>
            </a:lvl2pPr>
            <a:lvl3pPr marL="1218300" indent="0">
              <a:buNone/>
              <a:defRPr sz="1300"/>
            </a:lvl3pPr>
            <a:lvl4pPr marL="1827440" indent="0">
              <a:buNone/>
              <a:defRPr sz="1200"/>
            </a:lvl4pPr>
            <a:lvl5pPr marL="2436598" indent="0">
              <a:buNone/>
              <a:defRPr sz="1200"/>
            </a:lvl5pPr>
            <a:lvl6pPr marL="3045720" indent="0">
              <a:buNone/>
              <a:defRPr sz="1200"/>
            </a:lvl6pPr>
            <a:lvl7pPr marL="3654843" indent="0">
              <a:buNone/>
              <a:defRPr sz="1200"/>
            </a:lvl7pPr>
            <a:lvl8pPr marL="4264000" indent="0">
              <a:buNone/>
              <a:defRPr sz="1200"/>
            </a:lvl8pPr>
            <a:lvl9pPr marL="487314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EEE7-F1D4-48A4-B2B9-02F786C3114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847777"/>
      </p:ext>
    </p:extLst>
  </p:cSld>
  <p:clrMapOvr>
    <a:masterClrMapping/>
  </p:clrMapOvr>
  <p:hf sldNum="0" hd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123" indent="0">
              <a:buNone/>
              <a:defRPr sz="3700"/>
            </a:lvl2pPr>
            <a:lvl3pPr marL="1218300" indent="0">
              <a:buNone/>
              <a:defRPr sz="3200"/>
            </a:lvl3pPr>
            <a:lvl4pPr marL="1827440" indent="0">
              <a:buNone/>
              <a:defRPr sz="2700"/>
            </a:lvl4pPr>
            <a:lvl5pPr marL="2436598" indent="0">
              <a:buNone/>
              <a:defRPr sz="2700"/>
            </a:lvl5pPr>
            <a:lvl6pPr marL="3045720" indent="0">
              <a:buNone/>
              <a:defRPr sz="2700"/>
            </a:lvl6pPr>
            <a:lvl7pPr marL="3654843" indent="0">
              <a:buNone/>
              <a:defRPr sz="2700"/>
            </a:lvl7pPr>
            <a:lvl8pPr marL="4264000" indent="0">
              <a:buNone/>
              <a:defRPr sz="2700"/>
            </a:lvl8pPr>
            <a:lvl9pPr marL="4873141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6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123" indent="0">
              <a:buNone/>
              <a:defRPr sz="1600"/>
            </a:lvl2pPr>
            <a:lvl3pPr marL="1218300" indent="0">
              <a:buNone/>
              <a:defRPr sz="1300"/>
            </a:lvl3pPr>
            <a:lvl4pPr marL="1827440" indent="0">
              <a:buNone/>
              <a:defRPr sz="1200"/>
            </a:lvl4pPr>
            <a:lvl5pPr marL="2436598" indent="0">
              <a:buNone/>
              <a:defRPr sz="1200"/>
            </a:lvl5pPr>
            <a:lvl6pPr marL="3045720" indent="0">
              <a:buNone/>
              <a:defRPr sz="1200"/>
            </a:lvl6pPr>
            <a:lvl7pPr marL="3654843" indent="0">
              <a:buNone/>
              <a:defRPr sz="1200"/>
            </a:lvl7pPr>
            <a:lvl8pPr marL="4264000" indent="0">
              <a:buNone/>
              <a:defRPr sz="1200"/>
            </a:lvl8pPr>
            <a:lvl9pPr marL="487314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800D6-88AD-46E9-A092-9C7360C029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667997"/>
      </p:ext>
    </p:extLst>
  </p:cSld>
  <p:clrMapOvr>
    <a:masterClrMapping/>
  </p:clrMapOvr>
  <p:hf sldNum="0" hd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C8DA-3888-48EF-9D57-FB2BA99DAA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245724"/>
      </p:ext>
    </p:extLst>
  </p:cSld>
  <p:clrMapOvr>
    <a:masterClrMapping/>
  </p:clrMapOvr>
  <p:hf sldNum="0" hd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0A58-DFEB-45FA-B198-6CC614C916F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857598"/>
      </p:ext>
    </p:extLst>
  </p:cSld>
  <p:clrMapOvr>
    <a:masterClrMapping/>
  </p:clrMapOvr>
  <p:hf sldNum="0" hd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347" indent="0" algn="ctr">
              <a:buNone/>
              <a:defRPr/>
            </a:lvl2pPr>
            <a:lvl3pPr marL="1218720" indent="0" algn="ctr">
              <a:buNone/>
              <a:defRPr/>
            </a:lvl3pPr>
            <a:lvl4pPr marL="1828074" indent="0" algn="ctr">
              <a:buNone/>
              <a:defRPr/>
            </a:lvl4pPr>
            <a:lvl5pPr marL="2437438" indent="0" algn="ctr">
              <a:buNone/>
              <a:defRPr/>
            </a:lvl5pPr>
            <a:lvl6pPr marL="3046784" indent="0" algn="ctr">
              <a:buNone/>
              <a:defRPr/>
            </a:lvl6pPr>
            <a:lvl7pPr marL="3656131" indent="0" algn="ctr">
              <a:buNone/>
              <a:defRPr/>
            </a:lvl7pPr>
            <a:lvl8pPr marL="4265493" indent="0" algn="ctr">
              <a:buNone/>
              <a:defRPr/>
            </a:lvl8pPr>
            <a:lvl9pPr marL="487484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0517-3E86-4116-9D20-924F4E1353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659089"/>
      </p:ext>
    </p:extLst>
  </p:cSld>
  <p:clrMapOvr>
    <a:masterClrMapping/>
  </p:clrMapOvr>
  <p:hf sldNum="0" hd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D46AE-53B2-49AA-BFF8-D03866F3FB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385246"/>
      </p:ext>
    </p:extLst>
  </p:cSld>
  <p:clrMapOvr>
    <a:masterClrMapping/>
  </p:clrMapOvr>
  <p:hf sldNum="0" hd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347" indent="0">
              <a:buNone/>
              <a:defRPr sz="2400"/>
            </a:lvl2pPr>
            <a:lvl3pPr marL="1218720" indent="0">
              <a:buNone/>
              <a:defRPr sz="2100"/>
            </a:lvl3pPr>
            <a:lvl4pPr marL="1828074" indent="0">
              <a:buNone/>
              <a:defRPr sz="1900"/>
            </a:lvl4pPr>
            <a:lvl5pPr marL="2437438" indent="0">
              <a:buNone/>
              <a:defRPr sz="1900"/>
            </a:lvl5pPr>
            <a:lvl6pPr marL="3046784" indent="0">
              <a:buNone/>
              <a:defRPr sz="1900"/>
            </a:lvl6pPr>
            <a:lvl7pPr marL="3656131" indent="0">
              <a:buNone/>
              <a:defRPr sz="1900"/>
            </a:lvl7pPr>
            <a:lvl8pPr marL="4265493" indent="0">
              <a:buNone/>
              <a:defRPr sz="1900"/>
            </a:lvl8pPr>
            <a:lvl9pPr marL="487484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3A32-35A9-420D-B3D0-C9DBFCDD4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569758"/>
      </p:ext>
    </p:extLst>
  </p:cSld>
  <p:clrMapOvr>
    <a:masterClrMapping/>
  </p:clrMapOvr>
  <p:hf sldNum="0" hd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15728-5885-4B2A-A5E8-2B11624B18F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944932"/>
      </p:ext>
    </p:extLst>
  </p:cSld>
  <p:clrMapOvr>
    <a:masterClrMapping/>
  </p:clrMapOvr>
  <p:hf sldNum="0" hd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7034-A37A-4239-833A-5EB6A506DF7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146909"/>
      </p:ext>
    </p:extLst>
  </p:cSld>
  <p:clrMapOvr>
    <a:masterClrMapping/>
  </p:clrMapOvr>
  <p:hf sldNum="0"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9F4C-17A6-4AFB-9D78-D9645D5B1A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114893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00047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A21D-207D-4BED-B293-E283E1440FC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30898"/>
      </p:ext>
    </p:extLst>
  </p:cSld>
  <p:clrMapOvr>
    <a:masterClrMapping/>
  </p:clrMapOvr>
  <p:hf sldNum="0" hd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1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EEE7-F1D4-48A4-B2B9-02F786C3114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908261"/>
      </p:ext>
    </p:extLst>
  </p:cSld>
  <p:clrMapOvr>
    <a:masterClrMapping/>
  </p:clrMapOvr>
  <p:hf sldNum="0" hd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7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800D6-88AD-46E9-A092-9C7360C029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899869"/>
      </p:ext>
    </p:extLst>
  </p:cSld>
  <p:clrMapOvr>
    <a:masterClrMapping/>
  </p:clrMapOvr>
  <p:hf sldNum="0" hd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C8DA-3888-48EF-9D57-FB2BA99DAA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155335"/>
      </p:ext>
    </p:extLst>
  </p:cSld>
  <p:clrMapOvr>
    <a:masterClrMapping/>
  </p:clrMapOvr>
  <p:hf sldNum="0" hd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0A58-DFEB-45FA-B198-6CC614C916F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5021467"/>
      </p:ext>
    </p:extLst>
  </p:cSld>
  <p:clrMapOvr>
    <a:masterClrMapping/>
  </p:clrMapOvr>
  <p:hf sldNum="0" hd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0517-3E86-4116-9D20-924F4E1353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8495460"/>
      </p:ext>
    </p:extLst>
  </p:cSld>
  <p:clrMapOvr>
    <a:masterClrMapping/>
  </p:clrMapOvr>
  <p:hf sldNum="0" hd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D46AE-53B2-49AA-BFF8-D03866F3FB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5232635"/>
      </p:ext>
    </p:extLst>
  </p:cSld>
  <p:clrMapOvr>
    <a:masterClrMapping/>
  </p:clrMapOvr>
  <p:hf sldNum="0" hd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3A32-35A9-420D-B3D0-C9DBFCDD4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365077"/>
      </p:ext>
    </p:extLst>
  </p:cSld>
  <p:clrMapOvr>
    <a:masterClrMapping/>
  </p:clrMapOvr>
  <p:hf sldNum="0" hd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15728-5885-4B2A-A5E8-2B11624B18F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1287206"/>
      </p:ext>
    </p:extLst>
  </p:cSld>
  <p:clrMapOvr>
    <a:masterClrMapping/>
  </p:clrMapOvr>
  <p:hf sldNum="0" hd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7034-A37A-4239-833A-5EB6A506DF7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0777357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5" indent="0">
              <a:buNone/>
              <a:defRPr sz="2000" b="1"/>
            </a:lvl2pPr>
            <a:lvl3pPr marL="912043" indent="0">
              <a:buNone/>
              <a:defRPr sz="1900" b="1"/>
            </a:lvl3pPr>
            <a:lvl4pPr marL="1368064" indent="0">
              <a:buNone/>
              <a:defRPr sz="1600" b="1"/>
            </a:lvl4pPr>
            <a:lvl5pPr marL="1824085" indent="0">
              <a:buNone/>
              <a:defRPr sz="1600" b="1"/>
            </a:lvl5pPr>
            <a:lvl6pPr marL="2280174" indent="0">
              <a:buNone/>
              <a:defRPr sz="1600" b="1"/>
            </a:lvl6pPr>
            <a:lvl7pPr marL="2736126" indent="0">
              <a:buNone/>
              <a:defRPr sz="1600" b="1"/>
            </a:lvl7pPr>
            <a:lvl8pPr marL="3192080" indent="0">
              <a:buNone/>
              <a:defRPr sz="1600" b="1"/>
            </a:lvl8pPr>
            <a:lvl9pPr marL="36480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5" indent="0">
              <a:buNone/>
              <a:defRPr sz="2000" b="1"/>
            </a:lvl2pPr>
            <a:lvl3pPr marL="912043" indent="0">
              <a:buNone/>
              <a:defRPr sz="1900" b="1"/>
            </a:lvl3pPr>
            <a:lvl4pPr marL="1368064" indent="0">
              <a:buNone/>
              <a:defRPr sz="1600" b="1"/>
            </a:lvl4pPr>
            <a:lvl5pPr marL="1824085" indent="0">
              <a:buNone/>
              <a:defRPr sz="1600" b="1"/>
            </a:lvl5pPr>
            <a:lvl6pPr marL="2280174" indent="0">
              <a:buNone/>
              <a:defRPr sz="1600" b="1"/>
            </a:lvl6pPr>
            <a:lvl7pPr marL="2736126" indent="0">
              <a:buNone/>
              <a:defRPr sz="1600" b="1"/>
            </a:lvl7pPr>
            <a:lvl8pPr marL="3192080" indent="0">
              <a:buNone/>
              <a:defRPr sz="1600" b="1"/>
            </a:lvl8pPr>
            <a:lvl9pPr marL="36480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50919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9F4C-17A6-4AFB-9D78-D9645D5B1A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6540378"/>
      </p:ext>
    </p:extLst>
  </p:cSld>
  <p:clrMapOvr>
    <a:masterClrMapping/>
  </p:clrMapOvr>
  <p:hf sldNum="0" hd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A21D-207D-4BED-B293-E283E1440FC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080869"/>
      </p:ext>
    </p:extLst>
  </p:cSld>
  <p:clrMapOvr>
    <a:masterClrMapping/>
  </p:clrMapOvr>
  <p:hf sldNum="0" hd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1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EEE7-F1D4-48A4-B2B9-02F786C3114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2862707"/>
      </p:ext>
    </p:extLst>
  </p:cSld>
  <p:clrMapOvr>
    <a:masterClrMapping/>
  </p:clrMapOvr>
  <p:hf sldNum="0" hd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800D6-88AD-46E9-A092-9C7360C029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175424"/>
      </p:ext>
    </p:extLst>
  </p:cSld>
  <p:clrMapOvr>
    <a:masterClrMapping/>
  </p:clrMapOvr>
  <p:hf sldNum="0" hd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C8DA-3888-48EF-9D57-FB2BA99DAA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15053"/>
      </p:ext>
    </p:extLst>
  </p:cSld>
  <p:clrMapOvr>
    <a:masterClrMapping/>
  </p:clrMapOvr>
  <p:hf sldNum="0" hd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0A58-DFEB-45FA-B198-6CC614C916F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3650046"/>
      </p:ext>
    </p:extLst>
  </p:cSld>
  <p:clrMapOvr>
    <a:masterClrMapping/>
  </p:clrMapOvr>
  <p:hf sldNum="0" hd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55" indent="0" algn="ctr">
              <a:buNone/>
              <a:defRPr sz="2000"/>
            </a:lvl2pPr>
            <a:lvl3pPr marL="912043" indent="0" algn="ctr">
              <a:buNone/>
              <a:defRPr sz="1900"/>
            </a:lvl3pPr>
            <a:lvl4pPr marL="1368064" indent="0" algn="ctr">
              <a:buNone/>
              <a:defRPr sz="1600"/>
            </a:lvl4pPr>
            <a:lvl5pPr marL="1824085" indent="0" algn="ctr">
              <a:buNone/>
              <a:defRPr sz="1600"/>
            </a:lvl5pPr>
            <a:lvl6pPr marL="2280174" indent="0" algn="ctr">
              <a:buNone/>
              <a:defRPr sz="1600"/>
            </a:lvl6pPr>
            <a:lvl7pPr marL="2736126" indent="0" algn="ctr">
              <a:buNone/>
              <a:defRPr sz="1600"/>
            </a:lvl7pPr>
            <a:lvl8pPr marL="3192080" indent="0" algn="ctr">
              <a:buNone/>
              <a:defRPr sz="1600"/>
            </a:lvl8pPr>
            <a:lvl9pPr marL="364803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43507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1178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9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0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2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8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7154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919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72049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5" indent="0">
              <a:buNone/>
              <a:defRPr sz="2000" b="1"/>
            </a:lvl2pPr>
            <a:lvl3pPr marL="912043" indent="0">
              <a:buNone/>
              <a:defRPr sz="1900" b="1"/>
            </a:lvl3pPr>
            <a:lvl4pPr marL="1368064" indent="0">
              <a:buNone/>
              <a:defRPr sz="1600" b="1"/>
            </a:lvl4pPr>
            <a:lvl5pPr marL="1824085" indent="0">
              <a:buNone/>
              <a:defRPr sz="1600" b="1"/>
            </a:lvl5pPr>
            <a:lvl6pPr marL="2280174" indent="0">
              <a:buNone/>
              <a:defRPr sz="1600" b="1"/>
            </a:lvl6pPr>
            <a:lvl7pPr marL="2736126" indent="0">
              <a:buNone/>
              <a:defRPr sz="1600" b="1"/>
            </a:lvl7pPr>
            <a:lvl8pPr marL="3192080" indent="0">
              <a:buNone/>
              <a:defRPr sz="1600" b="1"/>
            </a:lvl8pPr>
            <a:lvl9pPr marL="364803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5" indent="0">
              <a:buNone/>
              <a:defRPr sz="2000" b="1"/>
            </a:lvl2pPr>
            <a:lvl3pPr marL="912043" indent="0">
              <a:buNone/>
              <a:defRPr sz="1900" b="1"/>
            </a:lvl3pPr>
            <a:lvl4pPr marL="1368064" indent="0">
              <a:buNone/>
              <a:defRPr sz="1600" b="1"/>
            </a:lvl4pPr>
            <a:lvl5pPr marL="1824085" indent="0">
              <a:buNone/>
              <a:defRPr sz="1600" b="1"/>
            </a:lvl5pPr>
            <a:lvl6pPr marL="2280174" indent="0">
              <a:buNone/>
              <a:defRPr sz="1600" b="1"/>
            </a:lvl6pPr>
            <a:lvl7pPr marL="2736126" indent="0">
              <a:buNone/>
              <a:defRPr sz="1600" b="1"/>
            </a:lvl7pPr>
            <a:lvl8pPr marL="3192080" indent="0">
              <a:buNone/>
              <a:defRPr sz="1600" b="1"/>
            </a:lvl8pPr>
            <a:lvl9pPr marL="364803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52596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4668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57841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6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55" indent="0">
              <a:buNone/>
              <a:defRPr sz="1500"/>
            </a:lvl2pPr>
            <a:lvl3pPr marL="912043" indent="0">
              <a:buNone/>
              <a:defRPr sz="1200"/>
            </a:lvl3pPr>
            <a:lvl4pPr marL="1368064" indent="0">
              <a:buNone/>
              <a:defRPr sz="1100"/>
            </a:lvl4pPr>
            <a:lvl5pPr marL="1824085" indent="0">
              <a:buNone/>
              <a:defRPr sz="1100"/>
            </a:lvl5pPr>
            <a:lvl6pPr marL="2280174" indent="0">
              <a:buNone/>
              <a:defRPr sz="1100"/>
            </a:lvl6pPr>
            <a:lvl7pPr marL="2736126" indent="0">
              <a:buNone/>
              <a:defRPr sz="1100"/>
            </a:lvl7pPr>
            <a:lvl8pPr marL="3192080" indent="0">
              <a:buNone/>
              <a:defRPr sz="1100"/>
            </a:lvl8pPr>
            <a:lvl9pPr marL="364803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76453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64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5955" indent="0">
              <a:buNone/>
              <a:defRPr sz="2800"/>
            </a:lvl2pPr>
            <a:lvl3pPr marL="912043" indent="0">
              <a:buNone/>
              <a:defRPr sz="2400"/>
            </a:lvl3pPr>
            <a:lvl4pPr marL="1368064" indent="0">
              <a:buNone/>
              <a:defRPr sz="2000"/>
            </a:lvl4pPr>
            <a:lvl5pPr marL="1824085" indent="0">
              <a:buNone/>
              <a:defRPr sz="2000"/>
            </a:lvl5pPr>
            <a:lvl6pPr marL="2280174" indent="0">
              <a:buNone/>
              <a:defRPr sz="2000"/>
            </a:lvl6pPr>
            <a:lvl7pPr marL="2736126" indent="0">
              <a:buNone/>
              <a:defRPr sz="2000"/>
            </a:lvl7pPr>
            <a:lvl8pPr marL="3192080" indent="0">
              <a:buNone/>
              <a:defRPr sz="2000"/>
            </a:lvl8pPr>
            <a:lvl9pPr marL="364803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55" indent="0">
              <a:buNone/>
              <a:defRPr sz="1500"/>
            </a:lvl2pPr>
            <a:lvl3pPr marL="912043" indent="0">
              <a:buNone/>
              <a:defRPr sz="1200"/>
            </a:lvl3pPr>
            <a:lvl4pPr marL="1368064" indent="0">
              <a:buNone/>
              <a:defRPr sz="1100"/>
            </a:lvl4pPr>
            <a:lvl5pPr marL="1824085" indent="0">
              <a:buNone/>
              <a:defRPr sz="1100"/>
            </a:lvl5pPr>
            <a:lvl6pPr marL="2280174" indent="0">
              <a:buNone/>
              <a:defRPr sz="1100"/>
            </a:lvl6pPr>
            <a:lvl7pPr marL="2736126" indent="0">
              <a:buNone/>
              <a:defRPr sz="1100"/>
            </a:lvl7pPr>
            <a:lvl8pPr marL="3192080" indent="0">
              <a:buNone/>
              <a:defRPr sz="1100"/>
            </a:lvl8pPr>
            <a:lvl9pPr marL="364803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1486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86406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6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6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501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607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6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55" indent="0">
              <a:buNone/>
              <a:defRPr sz="1500"/>
            </a:lvl2pPr>
            <a:lvl3pPr marL="912043" indent="0">
              <a:buNone/>
              <a:defRPr sz="1200"/>
            </a:lvl3pPr>
            <a:lvl4pPr marL="1368064" indent="0">
              <a:buNone/>
              <a:defRPr sz="1100"/>
            </a:lvl4pPr>
            <a:lvl5pPr marL="1824085" indent="0">
              <a:buNone/>
              <a:defRPr sz="1100"/>
            </a:lvl5pPr>
            <a:lvl6pPr marL="2280174" indent="0">
              <a:buNone/>
              <a:defRPr sz="1100"/>
            </a:lvl6pPr>
            <a:lvl7pPr marL="2736126" indent="0">
              <a:buNone/>
              <a:defRPr sz="1100"/>
            </a:lvl7pPr>
            <a:lvl8pPr marL="3192080" indent="0">
              <a:buNone/>
              <a:defRPr sz="1100"/>
            </a:lvl8pPr>
            <a:lvl9pPr marL="364803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48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6962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6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5955" indent="0">
              <a:buNone/>
              <a:defRPr sz="2800"/>
            </a:lvl2pPr>
            <a:lvl3pPr marL="912043" indent="0">
              <a:buNone/>
              <a:defRPr sz="2400"/>
            </a:lvl3pPr>
            <a:lvl4pPr marL="1368064" indent="0">
              <a:buNone/>
              <a:defRPr sz="2000"/>
            </a:lvl4pPr>
            <a:lvl5pPr marL="1824085" indent="0">
              <a:buNone/>
              <a:defRPr sz="2000"/>
            </a:lvl5pPr>
            <a:lvl6pPr marL="2280174" indent="0">
              <a:buNone/>
              <a:defRPr sz="2000"/>
            </a:lvl6pPr>
            <a:lvl7pPr marL="2736126" indent="0">
              <a:buNone/>
              <a:defRPr sz="2000"/>
            </a:lvl7pPr>
            <a:lvl8pPr marL="3192080" indent="0">
              <a:buNone/>
              <a:defRPr sz="2000"/>
            </a:lvl8pPr>
            <a:lvl9pPr marL="36480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55" indent="0">
              <a:buNone/>
              <a:defRPr sz="1500"/>
            </a:lvl2pPr>
            <a:lvl3pPr marL="912043" indent="0">
              <a:buNone/>
              <a:defRPr sz="1200"/>
            </a:lvl3pPr>
            <a:lvl4pPr marL="1368064" indent="0">
              <a:buNone/>
              <a:defRPr sz="1100"/>
            </a:lvl4pPr>
            <a:lvl5pPr marL="1824085" indent="0">
              <a:buNone/>
              <a:defRPr sz="1100"/>
            </a:lvl5pPr>
            <a:lvl6pPr marL="2280174" indent="0">
              <a:buNone/>
              <a:defRPr sz="1100"/>
            </a:lvl6pPr>
            <a:lvl7pPr marL="2736126" indent="0">
              <a:buNone/>
              <a:defRPr sz="1100"/>
            </a:lvl7pPr>
            <a:lvl8pPr marL="3192080" indent="0">
              <a:buNone/>
              <a:defRPr sz="1100"/>
            </a:lvl8pPr>
            <a:lvl9pPr marL="364803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8127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123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6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6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886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55" indent="0" algn="ctr">
              <a:buNone/>
              <a:defRPr sz="2000"/>
            </a:lvl2pPr>
            <a:lvl3pPr marL="912043" indent="0" algn="ctr">
              <a:buNone/>
              <a:defRPr sz="1900"/>
            </a:lvl3pPr>
            <a:lvl4pPr marL="1368064" indent="0" algn="ctr">
              <a:buNone/>
              <a:defRPr sz="1600"/>
            </a:lvl4pPr>
            <a:lvl5pPr marL="1824085" indent="0" algn="ctr">
              <a:buNone/>
              <a:defRPr sz="1600"/>
            </a:lvl5pPr>
            <a:lvl6pPr marL="2280174" indent="0" algn="ctr">
              <a:buNone/>
              <a:defRPr sz="1600"/>
            </a:lvl6pPr>
            <a:lvl7pPr marL="2736126" indent="0" algn="ctr">
              <a:buNone/>
              <a:defRPr sz="1600"/>
            </a:lvl7pPr>
            <a:lvl8pPr marL="3192080" indent="0" algn="ctr">
              <a:buNone/>
              <a:defRPr sz="1600"/>
            </a:lvl8pPr>
            <a:lvl9pPr marL="364803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059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946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9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0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2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8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106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017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5" indent="0">
              <a:buNone/>
              <a:defRPr sz="2000" b="1"/>
            </a:lvl2pPr>
            <a:lvl3pPr marL="912043" indent="0">
              <a:buNone/>
              <a:defRPr sz="1900" b="1"/>
            </a:lvl3pPr>
            <a:lvl4pPr marL="1368064" indent="0">
              <a:buNone/>
              <a:defRPr sz="1600" b="1"/>
            </a:lvl4pPr>
            <a:lvl5pPr marL="1824085" indent="0">
              <a:buNone/>
              <a:defRPr sz="1600" b="1"/>
            </a:lvl5pPr>
            <a:lvl6pPr marL="2280174" indent="0">
              <a:buNone/>
              <a:defRPr sz="1600" b="1"/>
            </a:lvl6pPr>
            <a:lvl7pPr marL="2736126" indent="0">
              <a:buNone/>
              <a:defRPr sz="1600" b="1"/>
            </a:lvl7pPr>
            <a:lvl8pPr marL="3192080" indent="0">
              <a:buNone/>
              <a:defRPr sz="1600" b="1"/>
            </a:lvl8pPr>
            <a:lvl9pPr marL="36480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5" indent="0">
              <a:buNone/>
              <a:defRPr sz="2000" b="1"/>
            </a:lvl2pPr>
            <a:lvl3pPr marL="912043" indent="0">
              <a:buNone/>
              <a:defRPr sz="1900" b="1"/>
            </a:lvl3pPr>
            <a:lvl4pPr marL="1368064" indent="0">
              <a:buNone/>
              <a:defRPr sz="1600" b="1"/>
            </a:lvl4pPr>
            <a:lvl5pPr marL="1824085" indent="0">
              <a:buNone/>
              <a:defRPr sz="1600" b="1"/>
            </a:lvl5pPr>
            <a:lvl6pPr marL="2280174" indent="0">
              <a:buNone/>
              <a:defRPr sz="1600" b="1"/>
            </a:lvl6pPr>
            <a:lvl7pPr marL="2736126" indent="0">
              <a:buNone/>
              <a:defRPr sz="1600" b="1"/>
            </a:lvl7pPr>
            <a:lvl8pPr marL="3192080" indent="0">
              <a:buNone/>
              <a:defRPr sz="1600" b="1"/>
            </a:lvl8pPr>
            <a:lvl9pPr marL="36480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071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4794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13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9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0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2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8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6913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6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55" indent="0">
              <a:buNone/>
              <a:defRPr sz="1500"/>
            </a:lvl2pPr>
            <a:lvl3pPr marL="912043" indent="0">
              <a:buNone/>
              <a:defRPr sz="1200"/>
            </a:lvl3pPr>
            <a:lvl4pPr marL="1368064" indent="0">
              <a:buNone/>
              <a:defRPr sz="1100"/>
            </a:lvl4pPr>
            <a:lvl5pPr marL="1824085" indent="0">
              <a:buNone/>
              <a:defRPr sz="1100"/>
            </a:lvl5pPr>
            <a:lvl6pPr marL="2280174" indent="0">
              <a:buNone/>
              <a:defRPr sz="1100"/>
            </a:lvl6pPr>
            <a:lvl7pPr marL="2736126" indent="0">
              <a:buNone/>
              <a:defRPr sz="1100"/>
            </a:lvl7pPr>
            <a:lvl8pPr marL="3192080" indent="0">
              <a:buNone/>
              <a:defRPr sz="1100"/>
            </a:lvl8pPr>
            <a:lvl9pPr marL="364803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083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6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5955" indent="0">
              <a:buNone/>
              <a:defRPr sz="2800"/>
            </a:lvl2pPr>
            <a:lvl3pPr marL="912043" indent="0">
              <a:buNone/>
              <a:defRPr sz="2400"/>
            </a:lvl3pPr>
            <a:lvl4pPr marL="1368064" indent="0">
              <a:buNone/>
              <a:defRPr sz="2000"/>
            </a:lvl4pPr>
            <a:lvl5pPr marL="1824085" indent="0">
              <a:buNone/>
              <a:defRPr sz="2000"/>
            </a:lvl5pPr>
            <a:lvl6pPr marL="2280174" indent="0">
              <a:buNone/>
              <a:defRPr sz="2000"/>
            </a:lvl6pPr>
            <a:lvl7pPr marL="2736126" indent="0">
              <a:buNone/>
              <a:defRPr sz="2000"/>
            </a:lvl7pPr>
            <a:lvl8pPr marL="3192080" indent="0">
              <a:buNone/>
              <a:defRPr sz="2000"/>
            </a:lvl8pPr>
            <a:lvl9pPr marL="36480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55" indent="0">
              <a:buNone/>
              <a:defRPr sz="1500"/>
            </a:lvl2pPr>
            <a:lvl3pPr marL="912043" indent="0">
              <a:buNone/>
              <a:defRPr sz="1200"/>
            </a:lvl3pPr>
            <a:lvl4pPr marL="1368064" indent="0">
              <a:buNone/>
              <a:defRPr sz="1100"/>
            </a:lvl4pPr>
            <a:lvl5pPr marL="1824085" indent="0">
              <a:buNone/>
              <a:defRPr sz="1100"/>
            </a:lvl5pPr>
            <a:lvl6pPr marL="2280174" indent="0">
              <a:buNone/>
              <a:defRPr sz="1100"/>
            </a:lvl6pPr>
            <a:lvl7pPr marL="2736126" indent="0">
              <a:buNone/>
              <a:defRPr sz="1100"/>
            </a:lvl7pPr>
            <a:lvl8pPr marL="3192080" indent="0">
              <a:buNone/>
              <a:defRPr sz="1100"/>
            </a:lvl8pPr>
            <a:lvl9pPr marL="364803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002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230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6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6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6714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55" indent="0" algn="ctr">
              <a:buNone/>
              <a:defRPr sz="2000"/>
            </a:lvl2pPr>
            <a:lvl3pPr marL="912043" indent="0" algn="ctr">
              <a:buNone/>
              <a:defRPr sz="1900"/>
            </a:lvl3pPr>
            <a:lvl4pPr marL="1368064" indent="0" algn="ctr">
              <a:buNone/>
              <a:defRPr sz="1600"/>
            </a:lvl4pPr>
            <a:lvl5pPr marL="1824085" indent="0" algn="ctr">
              <a:buNone/>
              <a:defRPr sz="1600"/>
            </a:lvl5pPr>
            <a:lvl6pPr marL="2280174" indent="0" algn="ctr">
              <a:buNone/>
              <a:defRPr sz="1600"/>
            </a:lvl6pPr>
            <a:lvl7pPr marL="2736126" indent="0" algn="ctr">
              <a:buNone/>
              <a:defRPr sz="1600"/>
            </a:lvl7pPr>
            <a:lvl8pPr marL="3192080" indent="0" algn="ctr">
              <a:buNone/>
              <a:defRPr sz="1600"/>
            </a:lvl8pPr>
            <a:lvl9pPr marL="364803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144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5600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9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0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2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8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216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891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5" indent="0">
              <a:buNone/>
              <a:defRPr sz="2000" b="1"/>
            </a:lvl2pPr>
            <a:lvl3pPr marL="912043" indent="0">
              <a:buNone/>
              <a:defRPr sz="1900" b="1"/>
            </a:lvl3pPr>
            <a:lvl4pPr marL="1368064" indent="0">
              <a:buNone/>
              <a:defRPr sz="1600" b="1"/>
            </a:lvl4pPr>
            <a:lvl5pPr marL="1824085" indent="0">
              <a:buNone/>
              <a:defRPr sz="1600" b="1"/>
            </a:lvl5pPr>
            <a:lvl6pPr marL="2280174" indent="0">
              <a:buNone/>
              <a:defRPr sz="1600" b="1"/>
            </a:lvl6pPr>
            <a:lvl7pPr marL="2736126" indent="0">
              <a:buNone/>
              <a:defRPr sz="1600" b="1"/>
            </a:lvl7pPr>
            <a:lvl8pPr marL="3192080" indent="0">
              <a:buNone/>
              <a:defRPr sz="1600" b="1"/>
            </a:lvl8pPr>
            <a:lvl9pPr marL="364803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5" indent="0">
              <a:buNone/>
              <a:defRPr sz="2000" b="1"/>
            </a:lvl2pPr>
            <a:lvl3pPr marL="912043" indent="0">
              <a:buNone/>
              <a:defRPr sz="1900" b="1"/>
            </a:lvl3pPr>
            <a:lvl4pPr marL="1368064" indent="0">
              <a:buNone/>
              <a:defRPr sz="1600" b="1"/>
            </a:lvl4pPr>
            <a:lvl5pPr marL="1824085" indent="0">
              <a:buNone/>
              <a:defRPr sz="1600" b="1"/>
            </a:lvl5pPr>
            <a:lvl6pPr marL="2280174" indent="0">
              <a:buNone/>
              <a:defRPr sz="1600" b="1"/>
            </a:lvl6pPr>
            <a:lvl7pPr marL="2736126" indent="0">
              <a:buNone/>
              <a:defRPr sz="1600" b="1"/>
            </a:lvl7pPr>
            <a:lvl8pPr marL="3192080" indent="0">
              <a:buNone/>
              <a:defRPr sz="1600" b="1"/>
            </a:lvl8pPr>
            <a:lvl9pPr marL="364803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692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16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7259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0725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6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55" indent="0">
              <a:buNone/>
              <a:defRPr sz="1500"/>
            </a:lvl2pPr>
            <a:lvl3pPr marL="912043" indent="0">
              <a:buNone/>
              <a:defRPr sz="1200"/>
            </a:lvl3pPr>
            <a:lvl4pPr marL="1368064" indent="0">
              <a:buNone/>
              <a:defRPr sz="1100"/>
            </a:lvl4pPr>
            <a:lvl5pPr marL="1824085" indent="0">
              <a:buNone/>
              <a:defRPr sz="1100"/>
            </a:lvl5pPr>
            <a:lvl6pPr marL="2280174" indent="0">
              <a:buNone/>
              <a:defRPr sz="1100"/>
            </a:lvl6pPr>
            <a:lvl7pPr marL="2736126" indent="0">
              <a:buNone/>
              <a:defRPr sz="1100"/>
            </a:lvl7pPr>
            <a:lvl8pPr marL="3192080" indent="0">
              <a:buNone/>
              <a:defRPr sz="1100"/>
            </a:lvl8pPr>
            <a:lvl9pPr marL="364803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2486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64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5955" indent="0">
              <a:buNone/>
              <a:defRPr sz="2800"/>
            </a:lvl2pPr>
            <a:lvl3pPr marL="912043" indent="0">
              <a:buNone/>
              <a:defRPr sz="2400"/>
            </a:lvl3pPr>
            <a:lvl4pPr marL="1368064" indent="0">
              <a:buNone/>
              <a:defRPr sz="2000"/>
            </a:lvl4pPr>
            <a:lvl5pPr marL="1824085" indent="0">
              <a:buNone/>
              <a:defRPr sz="2000"/>
            </a:lvl5pPr>
            <a:lvl6pPr marL="2280174" indent="0">
              <a:buNone/>
              <a:defRPr sz="2000"/>
            </a:lvl6pPr>
            <a:lvl7pPr marL="2736126" indent="0">
              <a:buNone/>
              <a:defRPr sz="2000"/>
            </a:lvl7pPr>
            <a:lvl8pPr marL="3192080" indent="0">
              <a:buNone/>
              <a:defRPr sz="2000"/>
            </a:lvl8pPr>
            <a:lvl9pPr marL="364803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55" indent="0">
              <a:buNone/>
              <a:defRPr sz="1500"/>
            </a:lvl2pPr>
            <a:lvl3pPr marL="912043" indent="0">
              <a:buNone/>
              <a:defRPr sz="1200"/>
            </a:lvl3pPr>
            <a:lvl4pPr marL="1368064" indent="0">
              <a:buNone/>
              <a:defRPr sz="1100"/>
            </a:lvl4pPr>
            <a:lvl5pPr marL="1824085" indent="0">
              <a:buNone/>
              <a:defRPr sz="1100"/>
            </a:lvl5pPr>
            <a:lvl6pPr marL="2280174" indent="0">
              <a:buNone/>
              <a:defRPr sz="1100"/>
            </a:lvl6pPr>
            <a:lvl7pPr marL="2736126" indent="0">
              <a:buNone/>
              <a:defRPr sz="1100"/>
            </a:lvl7pPr>
            <a:lvl8pPr marL="3192080" indent="0">
              <a:buNone/>
              <a:defRPr sz="1100"/>
            </a:lvl8pPr>
            <a:lvl9pPr marL="364803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136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465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6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6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707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55" indent="0" algn="ctr">
              <a:buNone/>
              <a:defRPr sz="2000"/>
            </a:lvl2pPr>
            <a:lvl3pPr marL="912043" indent="0" algn="ctr">
              <a:buNone/>
              <a:defRPr sz="1900"/>
            </a:lvl3pPr>
            <a:lvl4pPr marL="1368064" indent="0" algn="ctr">
              <a:buNone/>
              <a:defRPr sz="1600"/>
            </a:lvl4pPr>
            <a:lvl5pPr marL="1824085" indent="0" algn="ctr">
              <a:buNone/>
              <a:defRPr sz="1600"/>
            </a:lvl5pPr>
            <a:lvl6pPr marL="2280174" indent="0" algn="ctr">
              <a:buNone/>
              <a:defRPr sz="1600"/>
            </a:lvl6pPr>
            <a:lvl7pPr marL="2736126" indent="0" algn="ctr">
              <a:buNone/>
              <a:defRPr sz="1600"/>
            </a:lvl7pPr>
            <a:lvl8pPr marL="3192080" indent="0" algn="ctr">
              <a:buNone/>
              <a:defRPr sz="1600"/>
            </a:lvl8pPr>
            <a:lvl9pPr marL="364803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159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9552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9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0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2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8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0250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67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5" indent="0">
              <a:buNone/>
              <a:defRPr sz="2000" b="1"/>
            </a:lvl2pPr>
            <a:lvl3pPr marL="912043" indent="0">
              <a:buNone/>
              <a:defRPr sz="1900" b="1"/>
            </a:lvl3pPr>
            <a:lvl4pPr marL="1368064" indent="0">
              <a:buNone/>
              <a:defRPr sz="1600" b="1"/>
            </a:lvl4pPr>
            <a:lvl5pPr marL="1824085" indent="0">
              <a:buNone/>
              <a:defRPr sz="1600" b="1"/>
            </a:lvl5pPr>
            <a:lvl6pPr marL="2280174" indent="0">
              <a:buNone/>
              <a:defRPr sz="1600" b="1"/>
            </a:lvl6pPr>
            <a:lvl7pPr marL="2736126" indent="0">
              <a:buNone/>
              <a:defRPr sz="1600" b="1"/>
            </a:lvl7pPr>
            <a:lvl8pPr marL="3192080" indent="0">
              <a:buNone/>
              <a:defRPr sz="1600" b="1"/>
            </a:lvl8pPr>
            <a:lvl9pPr marL="364803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5" indent="0">
              <a:buNone/>
              <a:defRPr sz="2000" b="1"/>
            </a:lvl2pPr>
            <a:lvl3pPr marL="912043" indent="0">
              <a:buNone/>
              <a:defRPr sz="1900" b="1"/>
            </a:lvl3pPr>
            <a:lvl4pPr marL="1368064" indent="0">
              <a:buNone/>
              <a:defRPr sz="1600" b="1"/>
            </a:lvl4pPr>
            <a:lvl5pPr marL="1824085" indent="0">
              <a:buNone/>
              <a:defRPr sz="1600" b="1"/>
            </a:lvl5pPr>
            <a:lvl6pPr marL="2280174" indent="0">
              <a:buNone/>
              <a:defRPr sz="1600" b="1"/>
            </a:lvl6pPr>
            <a:lvl7pPr marL="2736126" indent="0">
              <a:buNone/>
              <a:defRPr sz="1600" b="1"/>
            </a:lvl7pPr>
            <a:lvl8pPr marL="3192080" indent="0">
              <a:buNone/>
              <a:defRPr sz="1600" b="1"/>
            </a:lvl8pPr>
            <a:lvl9pPr marL="364803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5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5" indent="0">
              <a:buNone/>
              <a:defRPr sz="2000" b="1"/>
            </a:lvl2pPr>
            <a:lvl3pPr marL="912043" indent="0">
              <a:buNone/>
              <a:defRPr sz="1900" b="1"/>
            </a:lvl3pPr>
            <a:lvl4pPr marL="1368064" indent="0">
              <a:buNone/>
              <a:defRPr sz="1600" b="1"/>
            </a:lvl4pPr>
            <a:lvl5pPr marL="1824085" indent="0">
              <a:buNone/>
              <a:defRPr sz="1600" b="1"/>
            </a:lvl5pPr>
            <a:lvl6pPr marL="2280174" indent="0">
              <a:buNone/>
              <a:defRPr sz="1600" b="1"/>
            </a:lvl6pPr>
            <a:lvl7pPr marL="2736126" indent="0">
              <a:buNone/>
              <a:defRPr sz="1600" b="1"/>
            </a:lvl7pPr>
            <a:lvl8pPr marL="3192080" indent="0">
              <a:buNone/>
              <a:defRPr sz="1600" b="1"/>
            </a:lvl8pPr>
            <a:lvl9pPr marL="364803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5" indent="0">
              <a:buNone/>
              <a:defRPr sz="2000" b="1"/>
            </a:lvl2pPr>
            <a:lvl3pPr marL="912043" indent="0">
              <a:buNone/>
              <a:defRPr sz="1900" b="1"/>
            </a:lvl3pPr>
            <a:lvl4pPr marL="1368064" indent="0">
              <a:buNone/>
              <a:defRPr sz="1600" b="1"/>
            </a:lvl4pPr>
            <a:lvl5pPr marL="1824085" indent="0">
              <a:buNone/>
              <a:defRPr sz="1600" b="1"/>
            </a:lvl5pPr>
            <a:lvl6pPr marL="2280174" indent="0">
              <a:buNone/>
              <a:defRPr sz="1600" b="1"/>
            </a:lvl6pPr>
            <a:lvl7pPr marL="2736126" indent="0">
              <a:buNone/>
              <a:defRPr sz="1600" b="1"/>
            </a:lvl7pPr>
            <a:lvl8pPr marL="3192080" indent="0">
              <a:buNone/>
              <a:defRPr sz="1600" b="1"/>
            </a:lvl8pPr>
            <a:lvl9pPr marL="364803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12997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111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2008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6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55" indent="0">
              <a:buNone/>
              <a:defRPr sz="1500"/>
            </a:lvl2pPr>
            <a:lvl3pPr marL="912043" indent="0">
              <a:buNone/>
              <a:defRPr sz="1200"/>
            </a:lvl3pPr>
            <a:lvl4pPr marL="1368064" indent="0">
              <a:buNone/>
              <a:defRPr sz="1100"/>
            </a:lvl4pPr>
            <a:lvl5pPr marL="1824085" indent="0">
              <a:buNone/>
              <a:defRPr sz="1100"/>
            </a:lvl5pPr>
            <a:lvl6pPr marL="2280174" indent="0">
              <a:buNone/>
              <a:defRPr sz="1100"/>
            </a:lvl6pPr>
            <a:lvl7pPr marL="2736126" indent="0">
              <a:buNone/>
              <a:defRPr sz="1100"/>
            </a:lvl7pPr>
            <a:lvl8pPr marL="3192080" indent="0">
              <a:buNone/>
              <a:defRPr sz="1100"/>
            </a:lvl8pPr>
            <a:lvl9pPr marL="364803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70827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64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5955" indent="0">
              <a:buNone/>
              <a:defRPr sz="2800"/>
            </a:lvl2pPr>
            <a:lvl3pPr marL="912043" indent="0">
              <a:buNone/>
              <a:defRPr sz="2400"/>
            </a:lvl3pPr>
            <a:lvl4pPr marL="1368064" indent="0">
              <a:buNone/>
              <a:defRPr sz="2000"/>
            </a:lvl4pPr>
            <a:lvl5pPr marL="1824085" indent="0">
              <a:buNone/>
              <a:defRPr sz="2000"/>
            </a:lvl5pPr>
            <a:lvl6pPr marL="2280174" indent="0">
              <a:buNone/>
              <a:defRPr sz="2000"/>
            </a:lvl6pPr>
            <a:lvl7pPr marL="2736126" indent="0">
              <a:buNone/>
              <a:defRPr sz="2000"/>
            </a:lvl7pPr>
            <a:lvl8pPr marL="3192080" indent="0">
              <a:buNone/>
              <a:defRPr sz="2000"/>
            </a:lvl8pPr>
            <a:lvl9pPr marL="364803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55" indent="0">
              <a:buNone/>
              <a:defRPr sz="1500"/>
            </a:lvl2pPr>
            <a:lvl3pPr marL="912043" indent="0">
              <a:buNone/>
              <a:defRPr sz="1200"/>
            </a:lvl3pPr>
            <a:lvl4pPr marL="1368064" indent="0">
              <a:buNone/>
              <a:defRPr sz="1100"/>
            </a:lvl4pPr>
            <a:lvl5pPr marL="1824085" indent="0">
              <a:buNone/>
              <a:defRPr sz="1100"/>
            </a:lvl5pPr>
            <a:lvl6pPr marL="2280174" indent="0">
              <a:buNone/>
              <a:defRPr sz="1100"/>
            </a:lvl6pPr>
            <a:lvl7pPr marL="2736126" indent="0">
              <a:buNone/>
              <a:defRPr sz="1100"/>
            </a:lvl7pPr>
            <a:lvl8pPr marL="3192080" indent="0">
              <a:buNone/>
              <a:defRPr sz="1100"/>
            </a:lvl8pPr>
            <a:lvl9pPr marL="364803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321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12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6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6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0570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0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8003" indent="0" algn="ctr">
              <a:buNone/>
              <a:defRPr/>
            </a:lvl2pPr>
            <a:lvl3pPr marL="1216200" indent="0" algn="ctr">
              <a:buNone/>
              <a:defRPr/>
            </a:lvl3pPr>
            <a:lvl4pPr marL="1824266" indent="0" algn="ctr">
              <a:buNone/>
              <a:defRPr/>
            </a:lvl4pPr>
            <a:lvl5pPr marL="2432398" indent="0" algn="ctr">
              <a:buNone/>
              <a:defRPr/>
            </a:lvl5pPr>
            <a:lvl6pPr marL="3040400" indent="0" algn="ctr">
              <a:buNone/>
              <a:defRPr/>
            </a:lvl6pPr>
            <a:lvl7pPr marL="3648403" indent="0" algn="ctr">
              <a:buNone/>
              <a:defRPr/>
            </a:lvl7pPr>
            <a:lvl8pPr marL="4256554" indent="0" algn="ctr">
              <a:buNone/>
              <a:defRPr/>
            </a:lvl8pPr>
            <a:lvl9pPr marL="486464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0517-3E86-4116-9D20-924F4E1353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531888"/>
      </p:ext>
    </p:extLst>
  </p:cSld>
  <p:clrMapOvr>
    <a:masterClrMapping/>
  </p:clrMapOvr>
  <p:hf sldNum="0"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D46AE-53B2-49AA-BFF8-D03866F3FB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409041"/>
      </p:ext>
    </p:extLst>
  </p:cSld>
  <p:clrMapOvr>
    <a:masterClrMapping/>
  </p:clrMapOvr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8003" indent="0">
              <a:buNone/>
              <a:defRPr sz="2400"/>
            </a:lvl2pPr>
            <a:lvl3pPr marL="1216200" indent="0">
              <a:buNone/>
              <a:defRPr sz="2100"/>
            </a:lvl3pPr>
            <a:lvl4pPr marL="1824266" indent="0">
              <a:buNone/>
              <a:defRPr sz="1900"/>
            </a:lvl4pPr>
            <a:lvl5pPr marL="2432398" indent="0">
              <a:buNone/>
              <a:defRPr sz="1900"/>
            </a:lvl5pPr>
            <a:lvl6pPr marL="3040400" indent="0">
              <a:buNone/>
              <a:defRPr sz="1900"/>
            </a:lvl6pPr>
            <a:lvl7pPr marL="3648403" indent="0">
              <a:buNone/>
              <a:defRPr sz="1900"/>
            </a:lvl7pPr>
            <a:lvl8pPr marL="4256554" indent="0">
              <a:buNone/>
              <a:defRPr sz="1900"/>
            </a:lvl8pPr>
            <a:lvl9pPr marL="4864648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3A32-35A9-420D-B3D0-C9DBFCDD4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8323549"/>
      </p:ext>
    </p:extLst>
  </p:cSld>
  <p:clrMapOvr>
    <a:masterClrMapping/>
  </p:clrMapOvr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15728-5885-4B2A-A5E8-2B11624B18F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12601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7126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003" indent="0">
              <a:buNone/>
              <a:defRPr sz="2700" b="1"/>
            </a:lvl2pPr>
            <a:lvl3pPr marL="1216200" indent="0">
              <a:buNone/>
              <a:defRPr sz="2400" b="1"/>
            </a:lvl3pPr>
            <a:lvl4pPr marL="1824266" indent="0">
              <a:buNone/>
              <a:defRPr sz="2100" b="1"/>
            </a:lvl4pPr>
            <a:lvl5pPr marL="2432398" indent="0">
              <a:buNone/>
              <a:defRPr sz="2100" b="1"/>
            </a:lvl5pPr>
            <a:lvl6pPr marL="3040400" indent="0">
              <a:buNone/>
              <a:defRPr sz="2100" b="1"/>
            </a:lvl6pPr>
            <a:lvl7pPr marL="3648403" indent="0">
              <a:buNone/>
              <a:defRPr sz="2100" b="1"/>
            </a:lvl7pPr>
            <a:lvl8pPr marL="4256554" indent="0">
              <a:buNone/>
              <a:defRPr sz="2100" b="1"/>
            </a:lvl8pPr>
            <a:lvl9pPr marL="486464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003" indent="0">
              <a:buNone/>
              <a:defRPr sz="2700" b="1"/>
            </a:lvl2pPr>
            <a:lvl3pPr marL="1216200" indent="0">
              <a:buNone/>
              <a:defRPr sz="2400" b="1"/>
            </a:lvl3pPr>
            <a:lvl4pPr marL="1824266" indent="0">
              <a:buNone/>
              <a:defRPr sz="2100" b="1"/>
            </a:lvl4pPr>
            <a:lvl5pPr marL="2432398" indent="0">
              <a:buNone/>
              <a:defRPr sz="2100" b="1"/>
            </a:lvl5pPr>
            <a:lvl6pPr marL="3040400" indent="0">
              <a:buNone/>
              <a:defRPr sz="2100" b="1"/>
            </a:lvl6pPr>
            <a:lvl7pPr marL="3648403" indent="0">
              <a:buNone/>
              <a:defRPr sz="2100" b="1"/>
            </a:lvl7pPr>
            <a:lvl8pPr marL="4256554" indent="0">
              <a:buNone/>
              <a:defRPr sz="2100" b="1"/>
            </a:lvl8pPr>
            <a:lvl9pPr marL="486464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7034-A37A-4239-833A-5EB6A506DF7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955719"/>
      </p:ext>
    </p:extLst>
  </p:cSld>
  <p:clrMapOvr>
    <a:masterClrMapping/>
  </p:clrMapOvr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9F4C-17A6-4AFB-9D78-D9645D5B1A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634614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A21D-207D-4BED-B293-E283E1440FC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5851943"/>
      </p:ext>
    </p:extLst>
  </p:cSld>
  <p:clrMapOvr>
    <a:masterClrMapping/>
  </p:clrMapOvr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003" indent="0">
              <a:buNone/>
              <a:defRPr sz="1600"/>
            </a:lvl2pPr>
            <a:lvl3pPr marL="1216200" indent="0">
              <a:buNone/>
              <a:defRPr sz="1300"/>
            </a:lvl3pPr>
            <a:lvl4pPr marL="1824266" indent="0">
              <a:buNone/>
              <a:defRPr sz="1200"/>
            </a:lvl4pPr>
            <a:lvl5pPr marL="2432398" indent="0">
              <a:buNone/>
              <a:defRPr sz="1200"/>
            </a:lvl5pPr>
            <a:lvl6pPr marL="3040400" indent="0">
              <a:buNone/>
              <a:defRPr sz="1200"/>
            </a:lvl6pPr>
            <a:lvl7pPr marL="3648403" indent="0">
              <a:buNone/>
              <a:defRPr sz="1200"/>
            </a:lvl7pPr>
            <a:lvl8pPr marL="4256554" indent="0">
              <a:buNone/>
              <a:defRPr sz="1200"/>
            </a:lvl8pPr>
            <a:lvl9pPr marL="486464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EEE7-F1D4-48A4-B2B9-02F786C3114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5594559"/>
      </p:ext>
    </p:extLst>
  </p:cSld>
  <p:clrMapOvr>
    <a:masterClrMapping/>
  </p:clrMapOvr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003" indent="0">
              <a:buNone/>
              <a:defRPr sz="3700"/>
            </a:lvl2pPr>
            <a:lvl3pPr marL="1216200" indent="0">
              <a:buNone/>
              <a:defRPr sz="3200"/>
            </a:lvl3pPr>
            <a:lvl4pPr marL="1824266" indent="0">
              <a:buNone/>
              <a:defRPr sz="2700"/>
            </a:lvl4pPr>
            <a:lvl5pPr marL="2432398" indent="0">
              <a:buNone/>
              <a:defRPr sz="2700"/>
            </a:lvl5pPr>
            <a:lvl6pPr marL="3040400" indent="0">
              <a:buNone/>
              <a:defRPr sz="2700"/>
            </a:lvl6pPr>
            <a:lvl7pPr marL="3648403" indent="0">
              <a:buNone/>
              <a:defRPr sz="2700"/>
            </a:lvl7pPr>
            <a:lvl8pPr marL="4256554" indent="0">
              <a:buNone/>
              <a:defRPr sz="2700"/>
            </a:lvl8pPr>
            <a:lvl9pPr marL="4864648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1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003" indent="0">
              <a:buNone/>
              <a:defRPr sz="1600"/>
            </a:lvl2pPr>
            <a:lvl3pPr marL="1216200" indent="0">
              <a:buNone/>
              <a:defRPr sz="1300"/>
            </a:lvl3pPr>
            <a:lvl4pPr marL="1824266" indent="0">
              <a:buNone/>
              <a:defRPr sz="1200"/>
            </a:lvl4pPr>
            <a:lvl5pPr marL="2432398" indent="0">
              <a:buNone/>
              <a:defRPr sz="1200"/>
            </a:lvl5pPr>
            <a:lvl6pPr marL="3040400" indent="0">
              <a:buNone/>
              <a:defRPr sz="1200"/>
            </a:lvl6pPr>
            <a:lvl7pPr marL="3648403" indent="0">
              <a:buNone/>
              <a:defRPr sz="1200"/>
            </a:lvl7pPr>
            <a:lvl8pPr marL="4256554" indent="0">
              <a:buNone/>
              <a:defRPr sz="1200"/>
            </a:lvl8pPr>
            <a:lvl9pPr marL="486464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800D6-88AD-46E9-A092-9C7360C029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202734"/>
      </p:ext>
    </p:extLst>
  </p:cSld>
  <p:clrMapOvr>
    <a:masterClrMapping/>
  </p:clrMapOvr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C8DA-3888-48EF-9D57-FB2BA99DAA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361052"/>
      </p:ext>
    </p:extLst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0A58-DFEB-45FA-B198-6CC614C916F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263187"/>
      </p:ext>
    </p:extLst>
  </p:cSld>
  <p:clrMapOvr>
    <a:masterClrMapping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8115" indent="0" algn="ctr">
              <a:buNone/>
              <a:defRPr/>
            </a:lvl2pPr>
            <a:lvl3pPr marL="1216410" indent="0" algn="ctr">
              <a:buNone/>
              <a:defRPr/>
            </a:lvl3pPr>
            <a:lvl4pPr marL="1824584" indent="0" algn="ctr">
              <a:buNone/>
              <a:defRPr/>
            </a:lvl4pPr>
            <a:lvl5pPr marL="2432818" indent="0" algn="ctr">
              <a:buNone/>
              <a:defRPr/>
            </a:lvl5pPr>
            <a:lvl6pPr marL="3040932" indent="0" algn="ctr">
              <a:buNone/>
              <a:defRPr/>
            </a:lvl6pPr>
            <a:lvl7pPr marL="3649047" indent="0" algn="ctr">
              <a:buNone/>
              <a:defRPr/>
            </a:lvl7pPr>
            <a:lvl8pPr marL="4257296" indent="0" algn="ctr">
              <a:buNone/>
              <a:defRPr/>
            </a:lvl8pPr>
            <a:lvl9pPr marL="486549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0517-3E86-4116-9D20-924F4E1353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95030"/>
      </p:ext>
    </p:extLst>
  </p:cSld>
  <p:clrMapOvr>
    <a:masterClrMapping/>
  </p:clrMapOvr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D46AE-53B2-49AA-BFF8-D03866F3FB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186480"/>
      </p:ext>
    </p:extLst>
  </p:cSld>
  <p:clrMapOvr>
    <a:masterClrMapping/>
  </p:clrMapOvr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8115" indent="0">
              <a:buNone/>
              <a:defRPr sz="2400"/>
            </a:lvl2pPr>
            <a:lvl3pPr marL="1216410" indent="0">
              <a:buNone/>
              <a:defRPr sz="2100"/>
            </a:lvl3pPr>
            <a:lvl4pPr marL="1824584" indent="0">
              <a:buNone/>
              <a:defRPr sz="1900"/>
            </a:lvl4pPr>
            <a:lvl5pPr marL="2432818" indent="0">
              <a:buNone/>
              <a:defRPr sz="1900"/>
            </a:lvl5pPr>
            <a:lvl6pPr marL="3040932" indent="0">
              <a:buNone/>
              <a:defRPr sz="1900"/>
            </a:lvl6pPr>
            <a:lvl7pPr marL="3649047" indent="0">
              <a:buNone/>
              <a:defRPr sz="1900"/>
            </a:lvl7pPr>
            <a:lvl8pPr marL="4257296" indent="0">
              <a:buNone/>
              <a:defRPr sz="1900"/>
            </a:lvl8pPr>
            <a:lvl9pPr marL="486549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3A32-35A9-420D-B3D0-C9DBFCDD4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44906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28384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15728-5885-4B2A-A5E8-2B11624B18F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346442"/>
      </p:ext>
    </p:extLst>
  </p:cSld>
  <p:clrMapOvr>
    <a:masterClrMapping/>
  </p:clrMapOvr>
  <p:hf sldNum="0"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115" indent="0">
              <a:buNone/>
              <a:defRPr sz="2700" b="1"/>
            </a:lvl2pPr>
            <a:lvl3pPr marL="1216410" indent="0">
              <a:buNone/>
              <a:defRPr sz="2400" b="1"/>
            </a:lvl3pPr>
            <a:lvl4pPr marL="1824584" indent="0">
              <a:buNone/>
              <a:defRPr sz="2100" b="1"/>
            </a:lvl4pPr>
            <a:lvl5pPr marL="2432818" indent="0">
              <a:buNone/>
              <a:defRPr sz="2100" b="1"/>
            </a:lvl5pPr>
            <a:lvl6pPr marL="3040932" indent="0">
              <a:buNone/>
              <a:defRPr sz="2100" b="1"/>
            </a:lvl6pPr>
            <a:lvl7pPr marL="3649047" indent="0">
              <a:buNone/>
              <a:defRPr sz="2100" b="1"/>
            </a:lvl7pPr>
            <a:lvl8pPr marL="4257296" indent="0">
              <a:buNone/>
              <a:defRPr sz="2100" b="1"/>
            </a:lvl8pPr>
            <a:lvl9pPr marL="48654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115" indent="0">
              <a:buNone/>
              <a:defRPr sz="2700" b="1"/>
            </a:lvl2pPr>
            <a:lvl3pPr marL="1216410" indent="0">
              <a:buNone/>
              <a:defRPr sz="2400" b="1"/>
            </a:lvl3pPr>
            <a:lvl4pPr marL="1824584" indent="0">
              <a:buNone/>
              <a:defRPr sz="2100" b="1"/>
            </a:lvl4pPr>
            <a:lvl5pPr marL="2432818" indent="0">
              <a:buNone/>
              <a:defRPr sz="2100" b="1"/>
            </a:lvl5pPr>
            <a:lvl6pPr marL="3040932" indent="0">
              <a:buNone/>
              <a:defRPr sz="2100" b="1"/>
            </a:lvl6pPr>
            <a:lvl7pPr marL="3649047" indent="0">
              <a:buNone/>
              <a:defRPr sz="2100" b="1"/>
            </a:lvl7pPr>
            <a:lvl8pPr marL="4257296" indent="0">
              <a:buNone/>
              <a:defRPr sz="2100" b="1"/>
            </a:lvl8pPr>
            <a:lvl9pPr marL="48654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7034-A37A-4239-833A-5EB6A506DF7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896043"/>
      </p:ext>
    </p:extLst>
  </p:cSld>
  <p:clrMapOvr>
    <a:masterClrMapping/>
  </p:clrMapOvr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9F4C-17A6-4AFB-9D78-D9645D5B1A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73480"/>
      </p:ext>
    </p:extLst>
  </p:cSld>
  <p:clrMapOvr>
    <a:masterClrMapping/>
  </p:clrMapOvr>
  <p:hf sldNum="0"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A21D-207D-4BED-B293-E283E1440FC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971294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115" indent="0">
              <a:buNone/>
              <a:defRPr sz="1600"/>
            </a:lvl2pPr>
            <a:lvl3pPr marL="1216410" indent="0">
              <a:buNone/>
              <a:defRPr sz="1300"/>
            </a:lvl3pPr>
            <a:lvl4pPr marL="1824584" indent="0">
              <a:buNone/>
              <a:defRPr sz="1200"/>
            </a:lvl4pPr>
            <a:lvl5pPr marL="2432818" indent="0">
              <a:buNone/>
              <a:defRPr sz="1200"/>
            </a:lvl5pPr>
            <a:lvl6pPr marL="3040932" indent="0">
              <a:buNone/>
              <a:defRPr sz="1200"/>
            </a:lvl6pPr>
            <a:lvl7pPr marL="3649047" indent="0">
              <a:buNone/>
              <a:defRPr sz="1200"/>
            </a:lvl7pPr>
            <a:lvl8pPr marL="4257296" indent="0">
              <a:buNone/>
              <a:defRPr sz="1200"/>
            </a:lvl8pPr>
            <a:lvl9pPr marL="48654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EEE7-F1D4-48A4-B2B9-02F786C3114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664507"/>
      </p:ext>
    </p:extLst>
  </p:cSld>
  <p:clrMapOvr>
    <a:masterClrMapping/>
  </p:clrMapOvr>
  <p:hf sldNum="0"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115" indent="0">
              <a:buNone/>
              <a:defRPr sz="3700"/>
            </a:lvl2pPr>
            <a:lvl3pPr marL="1216410" indent="0">
              <a:buNone/>
              <a:defRPr sz="3200"/>
            </a:lvl3pPr>
            <a:lvl4pPr marL="1824584" indent="0">
              <a:buNone/>
              <a:defRPr sz="2700"/>
            </a:lvl4pPr>
            <a:lvl5pPr marL="2432818" indent="0">
              <a:buNone/>
              <a:defRPr sz="2700"/>
            </a:lvl5pPr>
            <a:lvl6pPr marL="3040932" indent="0">
              <a:buNone/>
              <a:defRPr sz="2700"/>
            </a:lvl6pPr>
            <a:lvl7pPr marL="3649047" indent="0">
              <a:buNone/>
              <a:defRPr sz="2700"/>
            </a:lvl7pPr>
            <a:lvl8pPr marL="4257296" indent="0">
              <a:buNone/>
              <a:defRPr sz="2700"/>
            </a:lvl8pPr>
            <a:lvl9pPr marL="4865497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1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115" indent="0">
              <a:buNone/>
              <a:defRPr sz="1600"/>
            </a:lvl2pPr>
            <a:lvl3pPr marL="1216410" indent="0">
              <a:buNone/>
              <a:defRPr sz="1300"/>
            </a:lvl3pPr>
            <a:lvl4pPr marL="1824584" indent="0">
              <a:buNone/>
              <a:defRPr sz="1200"/>
            </a:lvl4pPr>
            <a:lvl5pPr marL="2432818" indent="0">
              <a:buNone/>
              <a:defRPr sz="1200"/>
            </a:lvl5pPr>
            <a:lvl6pPr marL="3040932" indent="0">
              <a:buNone/>
              <a:defRPr sz="1200"/>
            </a:lvl6pPr>
            <a:lvl7pPr marL="3649047" indent="0">
              <a:buNone/>
              <a:defRPr sz="1200"/>
            </a:lvl7pPr>
            <a:lvl8pPr marL="4257296" indent="0">
              <a:buNone/>
              <a:defRPr sz="1200"/>
            </a:lvl8pPr>
            <a:lvl9pPr marL="48654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800D6-88AD-46E9-A092-9C7360C029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253572"/>
      </p:ext>
    </p:extLst>
  </p:cSld>
  <p:clrMapOvr>
    <a:masterClrMapping/>
  </p:clrMapOvr>
  <p:hf sldNum="0"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C8DA-3888-48EF-9D57-FB2BA99DAA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653957"/>
      </p:ext>
    </p:extLst>
  </p:cSld>
  <p:clrMapOvr>
    <a:masterClrMapping/>
  </p:clrMapOvr>
  <p:hf sldNum="0"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0A58-DFEB-45FA-B198-6CC614C916F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6529275"/>
      </p:ext>
    </p:extLst>
  </p:cSld>
  <p:clrMapOvr>
    <a:masterClrMapping/>
  </p:clrMapOvr>
  <p:hf sldNum="0"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8243" indent="0" algn="ctr">
              <a:buNone/>
              <a:defRPr/>
            </a:lvl2pPr>
            <a:lvl3pPr marL="1216650" indent="0" algn="ctr">
              <a:buNone/>
              <a:defRPr/>
            </a:lvl3pPr>
            <a:lvl4pPr marL="1824946" indent="0" algn="ctr">
              <a:buNone/>
              <a:defRPr/>
            </a:lvl4pPr>
            <a:lvl5pPr marL="2433298" indent="0" algn="ctr">
              <a:buNone/>
              <a:defRPr/>
            </a:lvl5pPr>
            <a:lvl6pPr marL="3041540" indent="0" algn="ctr">
              <a:buNone/>
              <a:defRPr/>
            </a:lvl6pPr>
            <a:lvl7pPr marL="3649783" indent="0" algn="ctr">
              <a:buNone/>
              <a:defRPr/>
            </a:lvl7pPr>
            <a:lvl8pPr marL="4258144" indent="0" algn="ctr">
              <a:buNone/>
              <a:defRPr/>
            </a:lvl8pPr>
            <a:lvl9pPr marL="48664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0517-3E86-4116-9D20-924F4E1353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7399172"/>
      </p:ext>
    </p:extLst>
  </p:cSld>
  <p:clrMapOvr>
    <a:masterClrMapping/>
  </p:clrMapOvr>
  <p:hf sldNum="0"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D46AE-53B2-49AA-BFF8-D03866F3FB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743241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6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55" indent="0">
              <a:buNone/>
              <a:defRPr sz="1500"/>
            </a:lvl2pPr>
            <a:lvl3pPr marL="912043" indent="0">
              <a:buNone/>
              <a:defRPr sz="1200"/>
            </a:lvl3pPr>
            <a:lvl4pPr marL="1368064" indent="0">
              <a:buNone/>
              <a:defRPr sz="1100"/>
            </a:lvl4pPr>
            <a:lvl5pPr marL="1824085" indent="0">
              <a:buNone/>
              <a:defRPr sz="1100"/>
            </a:lvl5pPr>
            <a:lvl6pPr marL="2280174" indent="0">
              <a:buNone/>
              <a:defRPr sz="1100"/>
            </a:lvl6pPr>
            <a:lvl7pPr marL="2736126" indent="0">
              <a:buNone/>
              <a:defRPr sz="1100"/>
            </a:lvl7pPr>
            <a:lvl8pPr marL="3192080" indent="0">
              <a:buNone/>
              <a:defRPr sz="1100"/>
            </a:lvl8pPr>
            <a:lvl9pPr marL="364803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24232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8243" indent="0">
              <a:buNone/>
              <a:defRPr sz="2400"/>
            </a:lvl2pPr>
            <a:lvl3pPr marL="1216650" indent="0">
              <a:buNone/>
              <a:defRPr sz="2100"/>
            </a:lvl3pPr>
            <a:lvl4pPr marL="1824946" indent="0">
              <a:buNone/>
              <a:defRPr sz="1900"/>
            </a:lvl4pPr>
            <a:lvl5pPr marL="2433298" indent="0">
              <a:buNone/>
              <a:defRPr sz="1900"/>
            </a:lvl5pPr>
            <a:lvl6pPr marL="3041540" indent="0">
              <a:buNone/>
              <a:defRPr sz="1900"/>
            </a:lvl6pPr>
            <a:lvl7pPr marL="3649783" indent="0">
              <a:buNone/>
              <a:defRPr sz="1900"/>
            </a:lvl7pPr>
            <a:lvl8pPr marL="4258144" indent="0">
              <a:buNone/>
              <a:defRPr sz="1900"/>
            </a:lvl8pPr>
            <a:lvl9pPr marL="4866468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3A32-35A9-420D-B3D0-C9DBFCDD4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340041"/>
      </p:ext>
    </p:extLst>
  </p:cSld>
  <p:clrMapOvr>
    <a:masterClrMapping/>
  </p:clrMapOvr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15728-5885-4B2A-A5E8-2B11624B18F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111948"/>
      </p:ext>
    </p:extLst>
  </p:cSld>
  <p:clrMapOvr>
    <a:masterClrMapping/>
  </p:clrMapOvr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243" indent="0">
              <a:buNone/>
              <a:defRPr sz="2700" b="1"/>
            </a:lvl2pPr>
            <a:lvl3pPr marL="1216650" indent="0">
              <a:buNone/>
              <a:defRPr sz="2400" b="1"/>
            </a:lvl3pPr>
            <a:lvl4pPr marL="1824946" indent="0">
              <a:buNone/>
              <a:defRPr sz="2100" b="1"/>
            </a:lvl4pPr>
            <a:lvl5pPr marL="2433298" indent="0">
              <a:buNone/>
              <a:defRPr sz="2100" b="1"/>
            </a:lvl5pPr>
            <a:lvl6pPr marL="3041540" indent="0">
              <a:buNone/>
              <a:defRPr sz="2100" b="1"/>
            </a:lvl6pPr>
            <a:lvl7pPr marL="3649783" indent="0">
              <a:buNone/>
              <a:defRPr sz="2100" b="1"/>
            </a:lvl7pPr>
            <a:lvl8pPr marL="4258144" indent="0">
              <a:buNone/>
              <a:defRPr sz="2100" b="1"/>
            </a:lvl8pPr>
            <a:lvl9pPr marL="486646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243" indent="0">
              <a:buNone/>
              <a:defRPr sz="2700" b="1"/>
            </a:lvl2pPr>
            <a:lvl3pPr marL="1216650" indent="0">
              <a:buNone/>
              <a:defRPr sz="2400" b="1"/>
            </a:lvl3pPr>
            <a:lvl4pPr marL="1824946" indent="0">
              <a:buNone/>
              <a:defRPr sz="2100" b="1"/>
            </a:lvl4pPr>
            <a:lvl5pPr marL="2433298" indent="0">
              <a:buNone/>
              <a:defRPr sz="2100" b="1"/>
            </a:lvl5pPr>
            <a:lvl6pPr marL="3041540" indent="0">
              <a:buNone/>
              <a:defRPr sz="2100" b="1"/>
            </a:lvl6pPr>
            <a:lvl7pPr marL="3649783" indent="0">
              <a:buNone/>
              <a:defRPr sz="2100" b="1"/>
            </a:lvl7pPr>
            <a:lvl8pPr marL="4258144" indent="0">
              <a:buNone/>
              <a:defRPr sz="2100" b="1"/>
            </a:lvl8pPr>
            <a:lvl9pPr marL="486646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7034-A37A-4239-833A-5EB6A506DF7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95986"/>
      </p:ext>
    </p:extLst>
  </p:cSld>
  <p:clrMapOvr>
    <a:masterClrMapping/>
  </p:clrMapOvr>
  <p:hf sldNum="0"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9F4C-17A6-4AFB-9D78-D9645D5B1A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9721191"/>
      </p:ext>
    </p:extLst>
  </p:cSld>
  <p:clrMapOvr>
    <a:masterClrMapping/>
  </p:clrMapOvr>
  <p:hf sldNum="0"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A21D-207D-4BED-B293-E283E1440FC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537770"/>
      </p:ext>
    </p:extLst>
  </p:cSld>
  <p:clrMapOvr>
    <a:masterClrMapping/>
  </p:clrMapOvr>
  <p:hf sldNum="0"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1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243" indent="0">
              <a:buNone/>
              <a:defRPr sz="1600"/>
            </a:lvl2pPr>
            <a:lvl3pPr marL="1216650" indent="0">
              <a:buNone/>
              <a:defRPr sz="1300"/>
            </a:lvl3pPr>
            <a:lvl4pPr marL="1824946" indent="0">
              <a:buNone/>
              <a:defRPr sz="1200"/>
            </a:lvl4pPr>
            <a:lvl5pPr marL="2433298" indent="0">
              <a:buNone/>
              <a:defRPr sz="1200"/>
            </a:lvl5pPr>
            <a:lvl6pPr marL="3041540" indent="0">
              <a:buNone/>
              <a:defRPr sz="1200"/>
            </a:lvl6pPr>
            <a:lvl7pPr marL="3649783" indent="0">
              <a:buNone/>
              <a:defRPr sz="1200"/>
            </a:lvl7pPr>
            <a:lvl8pPr marL="4258144" indent="0">
              <a:buNone/>
              <a:defRPr sz="1200"/>
            </a:lvl8pPr>
            <a:lvl9pPr marL="486646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EEE7-F1D4-48A4-B2B9-02F786C3114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637724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243" indent="0">
              <a:buNone/>
              <a:defRPr sz="3700"/>
            </a:lvl2pPr>
            <a:lvl3pPr marL="1216650" indent="0">
              <a:buNone/>
              <a:defRPr sz="3200"/>
            </a:lvl3pPr>
            <a:lvl4pPr marL="1824946" indent="0">
              <a:buNone/>
              <a:defRPr sz="2700"/>
            </a:lvl4pPr>
            <a:lvl5pPr marL="2433298" indent="0">
              <a:buNone/>
              <a:defRPr sz="2700"/>
            </a:lvl5pPr>
            <a:lvl6pPr marL="3041540" indent="0">
              <a:buNone/>
              <a:defRPr sz="2700"/>
            </a:lvl6pPr>
            <a:lvl7pPr marL="3649783" indent="0">
              <a:buNone/>
              <a:defRPr sz="2700"/>
            </a:lvl7pPr>
            <a:lvl8pPr marL="4258144" indent="0">
              <a:buNone/>
              <a:defRPr sz="2700"/>
            </a:lvl8pPr>
            <a:lvl9pPr marL="4866468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9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243" indent="0">
              <a:buNone/>
              <a:defRPr sz="1600"/>
            </a:lvl2pPr>
            <a:lvl3pPr marL="1216650" indent="0">
              <a:buNone/>
              <a:defRPr sz="1300"/>
            </a:lvl3pPr>
            <a:lvl4pPr marL="1824946" indent="0">
              <a:buNone/>
              <a:defRPr sz="1200"/>
            </a:lvl4pPr>
            <a:lvl5pPr marL="2433298" indent="0">
              <a:buNone/>
              <a:defRPr sz="1200"/>
            </a:lvl5pPr>
            <a:lvl6pPr marL="3041540" indent="0">
              <a:buNone/>
              <a:defRPr sz="1200"/>
            </a:lvl6pPr>
            <a:lvl7pPr marL="3649783" indent="0">
              <a:buNone/>
              <a:defRPr sz="1200"/>
            </a:lvl7pPr>
            <a:lvl8pPr marL="4258144" indent="0">
              <a:buNone/>
              <a:defRPr sz="1200"/>
            </a:lvl8pPr>
            <a:lvl9pPr marL="486646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800D6-88AD-46E9-A092-9C7360C029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0384544"/>
      </p:ext>
    </p:extLst>
  </p:cSld>
  <p:clrMapOvr>
    <a:masterClrMapping/>
  </p:clrMapOvr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C8DA-3888-48EF-9D57-FB2BA99DAA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832617"/>
      </p:ext>
    </p:extLst>
  </p:cSld>
  <p:clrMapOvr>
    <a:masterClrMapping/>
  </p:clrMapOvr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0A58-DFEB-45FA-B198-6CC614C916F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892017"/>
      </p:ext>
    </p:extLst>
  </p:cSld>
  <p:clrMapOvr>
    <a:masterClrMapping/>
  </p:clrMapOvr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8387" indent="0" algn="ctr">
              <a:buNone/>
              <a:defRPr/>
            </a:lvl2pPr>
            <a:lvl3pPr marL="1216920" indent="0" algn="ctr">
              <a:buNone/>
              <a:defRPr/>
            </a:lvl3pPr>
            <a:lvl4pPr marL="1825354" indent="0" algn="ctr">
              <a:buNone/>
              <a:defRPr/>
            </a:lvl4pPr>
            <a:lvl5pPr marL="2433838" indent="0" algn="ctr">
              <a:buNone/>
              <a:defRPr/>
            </a:lvl5pPr>
            <a:lvl6pPr marL="3042224" indent="0" algn="ctr">
              <a:buNone/>
              <a:defRPr/>
            </a:lvl6pPr>
            <a:lvl7pPr marL="3650611" indent="0" algn="ctr">
              <a:buNone/>
              <a:defRPr/>
            </a:lvl7pPr>
            <a:lvl8pPr marL="4259098" indent="0" algn="ctr">
              <a:buNone/>
              <a:defRPr/>
            </a:lvl8pPr>
            <a:lvl9pPr marL="48675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0517-3E86-4116-9D20-924F4E1353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97747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64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5955" indent="0">
              <a:buNone/>
              <a:defRPr sz="2800"/>
            </a:lvl2pPr>
            <a:lvl3pPr marL="912043" indent="0">
              <a:buNone/>
              <a:defRPr sz="2400"/>
            </a:lvl3pPr>
            <a:lvl4pPr marL="1368064" indent="0">
              <a:buNone/>
              <a:defRPr sz="2000"/>
            </a:lvl4pPr>
            <a:lvl5pPr marL="1824085" indent="0">
              <a:buNone/>
              <a:defRPr sz="2000"/>
            </a:lvl5pPr>
            <a:lvl6pPr marL="2280174" indent="0">
              <a:buNone/>
              <a:defRPr sz="2000"/>
            </a:lvl6pPr>
            <a:lvl7pPr marL="2736126" indent="0">
              <a:buNone/>
              <a:defRPr sz="2000"/>
            </a:lvl7pPr>
            <a:lvl8pPr marL="3192080" indent="0">
              <a:buNone/>
              <a:defRPr sz="2000"/>
            </a:lvl8pPr>
            <a:lvl9pPr marL="364803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55" indent="0">
              <a:buNone/>
              <a:defRPr sz="1500"/>
            </a:lvl2pPr>
            <a:lvl3pPr marL="912043" indent="0">
              <a:buNone/>
              <a:defRPr sz="1200"/>
            </a:lvl3pPr>
            <a:lvl4pPr marL="1368064" indent="0">
              <a:buNone/>
              <a:defRPr sz="1100"/>
            </a:lvl4pPr>
            <a:lvl5pPr marL="1824085" indent="0">
              <a:buNone/>
              <a:defRPr sz="1100"/>
            </a:lvl5pPr>
            <a:lvl6pPr marL="2280174" indent="0">
              <a:buNone/>
              <a:defRPr sz="1100"/>
            </a:lvl6pPr>
            <a:lvl7pPr marL="2736126" indent="0">
              <a:buNone/>
              <a:defRPr sz="1100"/>
            </a:lvl7pPr>
            <a:lvl8pPr marL="3192080" indent="0">
              <a:buNone/>
              <a:defRPr sz="1100"/>
            </a:lvl8pPr>
            <a:lvl9pPr marL="364803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54967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D46AE-53B2-49AA-BFF8-D03866F3FB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5427188"/>
      </p:ext>
    </p:extLst>
  </p:cSld>
  <p:clrMapOvr>
    <a:masterClrMapping/>
  </p:clrMapOvr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8387" indent="0">
              <a:buNone/>
              <a:defRPr sz="2400"/>
            </a:lvl2pPr>
            <a:lvl3pPr marL="1216920" indent="0">
              <a:buNone/>
              <a:defRPr sz="2100"/>
            </a:lvl3pPr>
            <a:lvl4pPr marL="1825354" indent="0">
              <a:buNone/>
              <a:defRPr sz="1900"/>
            </a:lvl4pPr>
            <a:lvl5pPr marL="2433838" indent="0">
              <a:buNone/>
              <a:defRPr sz="1900"/>
            </a:lvl5pPr>
            <a:lvl6pPr marL="3042224" indent="0">
              <a:buNone/>
              <a:defRPr sz="1900"/>
            </a:lvl6pPr>
            <a:lvl7pPr marL="3650611" indent="0">
              <a:buNone/>
              <a:defRPr sz="1900"/>
            </a:lvl7pPr>
            <a:lvl8pPr marL="4259098" indent="0">
              <a:buNone/>
              <a:defRPr sz="1900"/>
            </a:lvl8pPr>
            <a:lvl9pPr marL="4867560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3A32-35A9-420D-B3D0-C9DBFCDD4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585072"/>
      </p:ext>
    </p:extLst>
  </p:cSld>
  <p:clrMapOvr>
    <a:masterClrMapping/>
  </p:clrMapOvr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15728-5885-4B2A-A5E8-2B11624B18F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781356"/>
      </p:ext>
    </p:extLst>
  </p:cSld>
  <p:clrMapOvr>
    <a:masterClrMapping/>
  </p:clrMapOvr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87" indent="0">
              <a:buNone/>
              <a:defRPr sz="2700" b="1"/>
            </a:lvl2pPr>
            <a:lvl3pPr marL="1216920" indent="0">
              <a:buNone/>
              <a:defRPr sz="2400" b="1"/>
            </a:lvl3pPr>
            <a:lvl4pPr marL="1825354" indent="0">
              <a:buNone/>
              <a:defRPr sz="2100" b="1"/>
            </a:lvl4pPr>
            <a:lvl5pPr marL="2433838" indent="0">
              <a:buNone/>
              <a:defRPr sz="2100" b="1"/>
            </a:lvl5pPr>
            <a:lvl6pPr marL="3042224" indent="0">
              <a:buNone/>
              <a:defRPr sz="2100" b="1"/>
            </a:lvl6pPr>
            <a:lvl7pPr marL="3650611" indent="0">
              <a:buNone/>
              <a:defRPr sz="2100" b="1"/>
            </a:lvl7pPr>
            <a:lvl8pPr marL="4259098" indent="0">
              <a:buNone/>
              <a:defRPr sz="2100" b="1"/>
            </a:lvl8pPr>
            <a:lvl9pPr marL="4867560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87" indent="0">
              <a:buNone/>
              <a:defRPr sz="2700" b="1"/>
            </a:lvl2pPr>
            <a:lvl3pPr marL="1216920" indent="0">
              <a:buNone/>
              <a:defRPr sz="2400" b="1"/>
            </a:lvl3pPr>
            <a:lvl4pPr marL="1825354" indent="0">
              <a:buNone/>
              <a:defRPr sz="2100" b="1"/>
            </a:lvl4pPr>
            <a:lvl5pPr marL="2433838" indent="0">
              <a:buNone/>
              <a:defRPr sz="2100" b="1"/>
            </a:lvl5pPr>
            <a:lvl6pPr marL="3042224" indent="0">
              <a:buNone/>
              <a:defRPr sz="2100" b="1"/>
            </a:lvl6pPr>
            <a:lvl7pPr marL="3650611" indent="0">
              <a:buNone/>
              <a:defRPr sz="2100" b="1"/>
            </a:lvl7pPr>
            <a:lvl8pPr marL="4259098" indent="0">
              <a:buNone/>
              <a:defRPr sz="2100" b="1"/>
            </a:lvl8pPr>
            <a:lvl9pPr marL="4867560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7034-A37A-4239-833A-5EB6A506DF7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400050"/>
      </p:ext>
    </p:extLst>
  </p:cSld>
  <p:clrMapOvr>
    <a:masterClrMapping/>
  </p:clrMapOvr>
  <p:hf sldNum="0"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9F4C-17A6-4AFB-9D78-D9645D5B1A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9558897"/>
      </p:ext>
    </p:extLst>
  </p:cSld>
  <p:clrMapOvr>
    <a:masterClrMapping/>
  </p:clrMapOvr>
  <p:hf sldNum="0"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A21D-207D-4BED-B293-E283E1440FC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7911684"/>
      </p:ext>
    </p:extLst>
  </p:cSld>
  <p:clrMapOvr>
    <a:masterClrMapping/>
  </p:clrMapOvr>
  <p:hf sldNum="0"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1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87" indent="0">
              <a:buNone/>
              <a:defRPr sz="1600"/>
            </a:lvl2pPr>
            <a:lvl3pPr marL="1216920" indent="0">
              <a:buNone/>
              <a:defRPr sz="1300"/>
            </a:lvl3pPr>
            <a:lvl4pPr marL="1825354" indent="0">
              <a:buNone/>
              <a:defRPr sz="1200"/>
            </a:lvl4pPr>
            <a:lvl5pPr marL="2433838" indent="0">
              <a:buNone/>
              <a:defRPr sz="1200"/>
            </a:lvl5pPr>
            <a:lvl6pPr marL="3042224" indent="0">
              <a:buNone/>
              <a:defRPr sz="1200"/>
            </a:lvl6pPr>
            <a:lvl7pPr marL="3650611" indent="0">
              <a:buNone/>
              <a:defRPr sz="1200"/>
            </a:lvl7pPr>
            <a:lvl8pPr marL="4259098" indent="0">
              <a:buNone/>
              <a:defRPr sz="1200"/>
            </a:lvl8pPr>
            <a:lvl9pPr marL="486756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EEE7-F1D4-48A4-B2B9-02F786C3114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668886"/>
      </p:ext>
    </p:extLst>
  </p:cSld>
  <p:clrMapOvr>
    <a:masterClrMapping/>
  </p:clrMapOvr>
  <p:hf sldNum="0"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87" indent="0">
              <a:buNone/>
              <a:defRPr sz="3700"/>
            </a:lvl2pPr>
            <a:lvl3pPr marL="1216920" indent="0">
              <a:buNone/>
              <a:defRPr sz="3200"/>
            </a:lvl3pPr>
            <a:lvl4pPr marL="1825354" indent="0">
              <a:buNone/>
              <a:defRPr sz="2700"/>
            </a:lvl4pPr>
            <a:lvl5pPr marL="2433838" indent="0">
              <a:buNone/>
              <a:defRPr sz="2700"/>
            </a:lvl5pPr>
            <a:lvl6pPr marL="3042224" indent="0">
              <a:buNone/>
              <a:defRPr sz="2700"/>
            </a:lvl6pPr>
            <a:lvl7pPr marL="3650611" indent="0">
              <a:buNone/>
              <a:defRPr sz="2700"/>
            </a:lvl7pPr>
            <a:lvl8pPr marL="4259098" indent="0">
              <a:buNone/>
              <a:defRPr sz="2700"/>
            </a:lvl8pPr>
            <a:lvl9pPr marL="4867560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8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87" indent="0">
              <a:buNone/>
              <a:defRPr sz="1600"/>
            </a:lvl2pPr>
            <a:lvl3pPr marL="1216920" indent="0">
              <a:buNone/>
              <a:defRPr sz="1300"/>
            </a:lvl3pPr>
            <a:lvl4pPr marL="1825354" indent="0">
              <a:buNone/>
              <a:defRPr sz="1200"/>
            </a:lvl4pPr>
            <a:lvl5pPr marL="2433838" indent="0">
              <a:buNone/>
              <a:defRPr sz="1200"/>
            </a:lvl5pPr>
            <a:lvl6pPr marL="3042224" indent="0">
              <a:buNone/>
              <a:defRPr sz="1200"/>
            </a:lvl6pPr>
            <a:lvl7pPr marL="3650611" indent="0">
              <a:buNone/>
              <a:defRPr sz="1200"/>
            </a:lvl7pPr>
            <a:lvl8pPr marL="4259098" indent="0">
              <a:buNone/>
              <a:defRPr sz="1200"/>
            </a:lvl8pPr>
            <a:lvl9pPr marL="486756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800D6-88AD-46E9-A092-9C7360C029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815887"/>
      </p:ext>
    </p:extLst>
  </p:cSld>
  <p:clrMapOvr>
    <a:masterClrMapping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C8DA-3888-48EF-9D57-FB2BA99DAA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386475"/>
      </p:ext>
    </p:extLst>
  </p:cSld>
  <p:clrMapOvr>
    <a:masterClrMapping/>
  </p:clrMapOvr>
  <p:hf sldNum="0"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0A58-DFEB-45FA-B198-6CC614C916F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83399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32" tIns="45718" rIns="9123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32" tIns="45718" rIns="91232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AF4A-BB17-44C5-BC8F-2F4473E644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0916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20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45" indent="-228045" algn="l" defTabSz="9120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34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86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040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9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083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0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12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214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43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64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08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4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26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80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03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44" tIns="60872" rIns="121744" bIns="608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55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44" tIns="60872" rIns="121744" bIns="60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372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44" tIns="60872" rIns="121744" bIns="60872" numCol="1" anchor="t" anchorCtr="0" compatLnSpc="1">
            <a:prstTxWarp prst="textNoShape">
              <a:avLst/>
            </a:prstTxWarp>
          </a:bodyPr>
          <a:lstStyle>
            <a:lvl1pPr>
              <a:defRPr sz="1900">
                <a:latin typeface="Arial" charset="0"/>
                <a:cs typeface="Arial" charset="0"/>
              </a:defRPr>
            </a:lvl1pPr>
          </a:lstStyle>
          <a:p>
            <a:pPr defTabSz="912927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372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44" tIns="60872" rIns="121744" bIns="60872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latin typeface="Arial" charset="0"/>
                <a:cs typeface="Arial" charset="0"/>
              </a:defRPr>
            </a:lvl1pPr>
          </a:lstStyle>
          <a:p>
            <a:pPr defTabSz="9129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srgbClr val="000000"/>
                </a:solidFill>
              </a:rPr>
              <a:t>By Jessica 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372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44" tIns="60872" rIns="121744" bIns="60872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Arial" charset="0"/>
                <a:cs typeface="Arial" charset="0"/>
              </a:defRPr>
            </a:lvl1pPr>
          </a:lstStyle>
          <a:p>
            <a:pPr defTabSz="912927" fontAlgn="base">
              <a:spcBef>
                <a:spcPct val="0"/>
              </a:spcBef>
              <a:spcAft>
                <a:spcPct val="0"/>
              </a:spcAft>
              <a:defRPr/>
            </a:pPr>
            <a:fld id="{24D2FAD3-DB86-4E37-8BD9-A0E7D6E7AACB}" type="slidenum">
              <a:rPr lang="es-ES" smtClean="0">
                <a:solidFill>
                  <a:srgbClr val="000000"/>
                </a:solidFill>
              </a:rPr>
              <a:pPr defTabSz="91292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1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5pPr>
      <a:lvl6pPr marL="60854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6pPr>
      <a:lvl7pPr marL="121722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7pPr>
      <a:lvl8pPr marL="182580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8pPr>
      <a:lvl9pPr marL="243443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6411" indent="-456411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9014" indent="-380384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  <a:cs typeface="+mn-cs"/>
        </a:defRPr>
      </a:lvl2pPr>
      <a:lvl3pPr marL="1521493" indent="-30427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0080" indent="-304272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cs typeface="+mn-cs"/>
        </a:defRPr>
      </a:lvl4pPr>
      <a:lvl5pPr marL="2738710" indent="-304272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5pPr>
      <a:lvl6pPr marL="3347256" indent="-30427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6pPr>
      <a:lvl7pPr marL="3955888" indent="-30427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7pPr>
      <a:lvl8pPr marL="4564477" indent="-30427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8pPr>
      <a:lvl9pPr marL="5173064" indent="-30427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47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20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08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38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84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531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160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773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73" tIns="60886" rIns="121773" bIns="60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55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73" tIns="60886" rIns="121773" bIns="60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357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73" tIns="60886" rIns="121773" bIns="60886" numCol="1" anchor="t" anchorCtr="0" compatLnSpc="1">
            <a:prstTxWarp prst="textNoShape">
              <a:avLst/>
            </a:prstTxWarp>
          </a:bodyPr>
          <a:lstStyle>
            <a:lvl1pPr>
              <a:defRPr sz="1900">
                <a:latin typeface="Arial" charset="0"/>
                <a:cs typeface="Arial" charset="0"/>
              </a:defRPr>
            </a:lvl1pPr>
          </a:lstStyle>
          <a:p>
            <a:pPr defTabSz="913176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357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73" tIns="60886" rIns="121773" bIns="60886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latin typeface="Arial" charset="0"/>
                <a:cs typeface="Arial" charset="0"/>
              </a:defRPr>
            </a:lvl1pPr>
          </a:lstStyle>
          <a:p>
            <a:pPr defTabSz="9131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srgbClr val="000000"/>
                </a:solidFill>
              </a:rPr>
              <a:t>By Jessica 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357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73" tIns="60886" rIns="121773" bIns="60886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Arial" charset="0"/>
                <a:cs typeface="Arial" charset="0"/>
              </a:defRPr>
            </a:lvl1pPr>
          </a:lstStyle>
          <a:p>
            <a:pPr defTabSz="913176" fontAlgn="base">
              <a:spcBef>
                <a:spcPct val="0"/>
              </a:spcBef>
              <a:spcAft>
                <a:spcPct val="0"/>
              </a:spcAft>
              <a:defRPr/>
            </a:pPr>
            <a:fld id="{24D2FAD3-DB86-4E37-8BD9-A0E7D6E7AACB}" type="slidenum">
              <a:rPr lang="es-ES" smtClean="0">
                <a:solidFill>
                  <a:srgbClr val="000000"/>
                </a:solidFill>
              </a:rPr>
              <a:pPr defTabSz="9131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584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5pPr>
      <a:lvl6pPr marL="60872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6pPr>
      <a:lvl7pPr marL="121755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7pPr>
      <a:lvl8pPr marL="182630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8pPr>
      <a:lvl9pPr marL="243509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6543" indent="-456543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9278" indent="-380486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  <a:cs typeface="+mn-cs"/>
        </a:defRPr>
      </a:lvl2pPr>
      <a:lvl3pPr marL="1521911" indent="-3043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0667" indent="-30436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cs typeface="+mn-cs"/>
        </a:defRPr>
      </a:lvl4pPr>
      <a:lvl5pPr marL="2739458" indent="-30436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5pPr>
      <a:lvl6pPr marL="3348180" indent="-30436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6pPr>
      <a:lvl7pPr marL="3956973" indent="-30436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7pPr>
      <a:lvl8pPr marL="4565731" indent="-30436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8pPr>
      <a:lvl9pPr marL="5174487" indent="-30436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75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23" algn="l" defTabSz="12175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550" algn="l" defTabSz="12175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306" algn="l" defTabSz="12175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098" algn="l" defTabSz="12175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820" algn="l" defTabSz="12175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543" algn="l" defTabSz="12175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333" algn="l" defTabSz="12175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108" algn="l" defTabSz="12175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05" tIns="60902" rIns="121805" bIns="609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55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05" tIns="60902" rIns="121805" bIns="609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341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05" tIns="60902" rIns="121805" bIns="60902" numCol="1" anchor="t" anchorCtr="0" compatLnSpc="1">
            <a:prstTxWarp prst="textNoShape">
              <a:avLst/>
            </a:prstTxWarp>
          </a:bodyPr>
          <a:lstStyle>
            <a:lvl1pPr>
              <a:defRPr sz="1900">
                <a:latin typeface="Arial" charset="0"/>
                <a:cs typeface="Arial" charset="0"/>
              </a:defRPr>
            </a:lvl1pPr>
          </a:lstStyle>
          <a:p>
            <a:pPr defTabSz="913448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341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05" tIns="60902" rIns="121805" bIns="60902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latin typeface="Arial" charset="0"/>
                <a:cs typeface="Arial" charset="0"/>
              </a:defRPr>
            </a:lvl1pPr>
          </a:lstStyle>
          <a:p>
            <a:pPr defTabSz="9134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srgbClr val="000000"/>
                </a:solidFill>
              </a:rPr>
              <a:t>By Jessica 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341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05" tIns="60902" rIns="121805" bIns="60902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Arial" charset="0"/>
                <a:cs typeface="Arial" charset="0"/>
              </a:defRPr>
            </a:lvl1pPr>
          </a:lstStyle>
          <a:p>
            <a:pPr defTabSz="913448" fontAlgn="base">
              <a:spcBef>
                <a:spcPct val="0"/>
              </a:spcBef>
              <a:spcAft>
                <a:spcPct val="0"/>
              </a:spcAft>
              <a:defRPr/>
            </a:pPr>
            <a:fld id="{24D2FAD3-DB86-4E37-8BD9-A0E7D6E7AACB}" type="slidenum">
              <a:rPr lang="es-ES" smtClean="0">
                <a:solidFill>
                  <a:srgbClr val="000000"/>
                </a:solidFill>
              </a:rPr>
              <a:pPr defTabSz="9134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99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5pPr>
      <a:lvl6pPr marL="608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6pPr>
      <a:lvl7pPr marL="121791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7pPr>
      <a:lvl8pPr marL="182685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8pPr>
      <a:lvl9pPr marL="243581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6687" indent="-456687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9566" indent="-380598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  <a:cs typeface="+mn-cs"/>
        </a:defRPr>
      </a:lvl2pPr>
      <a:lvl3pPr marL="1522367" indent="-30445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1307" indent="-304456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cs typeface="+mn-cs"/>
        </a:defRPr>
      </a:lvl4pPr>
      <a:lvl5pPr marL="2740274" indent="-304456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5pPr>
      <a:lvl6pPr marL="3349188" indent="-30445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6pPr>
      <a:lvl7pPr marL="3958157" indent="-30445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7pPr>
      <a:lvl8pPr marL="4567098" indent="-30445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8pPr>
      <a:lvl9pPr marL="5176039" indent="-30445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15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10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50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32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47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64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40" tIns="60920" rIns="121840" bIns="60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40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324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>
            <a:lvl1pPr>
              <a:defRPr sz="1900">
                <a:latin typeface="Arial" charset="0"/>
                <a:cs typeface="Arial" charset="0"/>
              </a:defRPr>
            </a:lvl1pPr>
          </a:lstStyle>
          <a:p>
            <a:pPr defTabSz="913742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324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latin typeface="Arial" charset="0"/>
                <a:cs typeface="Arial" charset="0"/>
              </a:defRPr>
            </a:lvl1pPr>
          </a:lstStyle>
          <a:p>
            <a:pPr defTabSz="913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srgbClr val="000000"/>
                </a:solidFill>
              </a:rPr>
              <a:t>By Jessica 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324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Arial" charset="0"/>
                <a:cs typeface="Arial" charset="0"/>
              </a:defRPr>
            </a:lvl1pPr>
          </a:lstStyle>
          <a:p>
            <a:pPr defTabSz="913742" fontAlgn="base">
              <a:spcBef>
                <a:spcPct val="0"/>
              </a:spcBef>
              <a:spcAft>
                <a:spcPct val="0"/>
              </a:spcAft>
              <a:defRPr/>
            </a:pPr>
            <a:fld id="{24D2FAD3-DB86-4E37-8BD9-A0E7D6E7AACB}" type="slidenum">
              <a:rPr lang="es-ES" smtClean="0">
                <a:solidFill>
                  <a:srgbClr val="000000"/>
                </a:solidFill>
              </a:rPr>
              <a:pPr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98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5pPr>
      <a:lvl6pPr marL="60912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6pPr>
      <a:lvl7pPr marL="121830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7pPr>
      <a:lvl8pPr marL="18274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8pPr>
      <a:lvl9pPr marL="243659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6843" indent="-456843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9878" indent="-380720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  <a:cs typeface="+mn-cs"/>
        </a:defRPr>
      </a:lvl2pPr>
      <a:lvl3pPr marL="1522861" indent="-3045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2000" indent="-30456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cs typeface="+mn-cs"/>
        </a:defRPr>
      </a:lvl4pPr>
      <a:lvl5pPr marL="2741158" indent="-30456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5pPr>
      <a:lvl6pPr marL="3350280" indent="-30456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6pPr>
      <a:lvl7pPr marL="3959440" indent="-30456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7pPr>
      <a:lvl8pPr marL="4568580" indent="-30456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8pPr>
      <a:lvl9pPr marL="5177720" indent="-30456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23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00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440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98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720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843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000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141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77" tIns="60938" rIns="121877" bIns="609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2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30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>
            <a:lvl1pPr>
              <a:defRPr sz="1900">
                <a:latin typeface="Arial" charset="0"/>
                <a:cs typeface="Arial" charset="0"/>
              </a:defRPr>
            </a:lvl1pPr>
          </a:lstStyle>
          <a:p>
            <a:pPr defTabSz="91406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30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latin typeface="Arial" charset="0"/>
                <a:cs typeface="Arial" charset="0"/>
              </a:defRPr>
            </a:lvl1pPr>
          </a:lstStyle>
          <a:p>
            <a:pPr defTabSz="9140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srgbClr val="000000"/>
                </a:solidFill>
              </a:rPr>
              <a:t>By Jessica 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30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Arial" charset="0"/>
                <a:cs typeface="Arial" charset="0"/>
              </a:defRPr>
            </a:lvl1pPr>
          </a:lstStyle>
          <a:p>
            <a:pPr defTabSz="914060" fontAlgn="base">
              <a:spcBef>
                <a:spcPct val="0"/>
              </a:spcBef>
              <a:spcAft>
                <a:spcPct val="0"/>
              </a:spcAft>
              <a:defRPr/>
            </a:pPr>
            <a:fld id="{24D2FAD3-DB86-4E37-8BD9-A0E7D6E7AACB}" type="slidenum">
              <a:rPr lang="es-ES" smtClean="0">
                <a:solidFill>
                  <a:srgbClr val="000000"/>
                </a:solidFill>
              </a:rPr>
              <a:pPr defTabSz="9140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22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5pPr>
      <a:lvl6pPr marL="60934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6pPr>
      <a:lvl7pPr marL="121872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7pPr>
      <a:lvl8pPr marL="18280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8pPr>
      <a:lvl9pPr marL="243743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7011" indent="-457011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  <a:cs typeface="+mn-cs"/>
        </a:defRPr>
      </a:lvl2pPr>
      <a:lvl3pPr marL="1523393" indent="-30467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2747" indent="-304672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cs typeface="+mn-cs"/>
        </a:defRPr>
      </a:lvl4pPr>
      <a:lvl5pPr marL="2742110" indent="-304672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5pPr>
      <a:lvl6pPr marL="3351456" indent="-30467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6pPr>
      <a:lvl7pPr marL="3960821" indent="-30467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7pPr>
      <a:lvl8pPr marL="4570176" indent="-30467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8pPr>
      <a:lvl9pPr marL="5179531" indent="-30467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sz="1900"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srgbClr val="000000"/>
                </a:solidFill>
              </a:rPr>
              <a:t>By Jessica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4D2FAD3-DB86-4E37-8BD9-A0E7D6E7AACB}" type="slidenum">
              <a:rPr lang="es-E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05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32" tIns="45718" rIns="9123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32" tIns="45718" rIns="91232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6022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defTabSz="9120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45" indent="-228045" algn="l" defTabSz="9120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34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86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040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9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083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0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12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214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43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64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08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4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26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80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03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32" tIns="45718" rIns="9123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32" tIns="45718" rIns="91232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66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20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45" indent="-228045" algn="l" defTabSz="9120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34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86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040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9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083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0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12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214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43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64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08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4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26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80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03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32" tIns="45718" rIns="9123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32" tIns="45718" rIns="91232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13AF4A-BB17-44C5-BC8F-2F4473E64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D3CCE0-B618-42DC-AF53-112B55995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0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defTabSz="9120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45" indent="-228045" algn="l" defTabSz="9120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34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86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040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9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083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0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12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214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43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64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08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4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26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80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03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32" tIns="45718" rIns="9123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32" tIns="45718" rIns="91232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295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9120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45" indent="-228045" algn="l" defTabSz="9120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34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86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040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9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083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0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12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214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43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64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08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4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26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80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03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32" tIns="45718" rIns="9123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32" tIns="45718" rIns="91232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AF4A-BB17-44C5-BC8F-2F4473E644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232" tIns="45718" rIns="912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CCE0-B618-42DC-AF53-112B559957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602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20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45" indent="-228045" algn="l" defTabSz="9120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34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86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040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9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083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0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125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214" indent="-228045" algn="l" defTabSz="9120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43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64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08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74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26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80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035" algn="l" defTabSz="91204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653" tIns="60826" rIns="121653" bIns="608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55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653" tIns="60826" rIns="121653" bIns="608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417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653" tIns="60826" rIns="121653" bIns="60826" numCol="1" anchor="t" anchorCtr="0" compatLnSpc="1">
            <a:prstTxWarp prst="textNoShape">
              <a:avLst/>
            </a:prstTxWarp>
          </a:bodyPr>
          <a:lstStyle>
            <a:lvl1pPr>
              <a:defRPr sz="1900">
                <a:latin typeface="Arial" charset="0"/>
                <a:cs typeface="Arial" charset="0"/>
              </a:defRPr>
            </a:lvl1pPr>
          </a:lstStyle>
          <a:p>
            <a:pPr defTabSz="912156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417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653" tIns="60826" rIns="121653" bIns="60826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latin typeface="Arial" charset="0"/>
                <a:cs typeface="Arial" charset="0"/>
              </a:defRPr>
            </a:lvl1pPr>
          </a:lstStyle>
          <a:p>
            <a:pPr defTabSz="9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srgbClr val="000000"/>
                </a:solidFill>
              </a:rPr>
              <a:t>By Jessica 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417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653" tIns="60826" rIns="121653" bIns="60826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Arial" charset="0"/>
                <a:cs typeface="Arial" charset="0"/>
              </a:defRPr>
            </a:lvl1pPr>
          </a:lstStyle>
          <a:p>
            <a:pPr defTabSz="912156" fontAlgn="base">
              <a:spcBef>
                <a:spcPct val="0"/>
              </a:spcBef>
              <a:spcAft>
                <a:spcPct val="0"/>
              </a:spcAft>
              <a:defRPr/>
            </a:pPr>
            <a:fld id="{24D2FAD3-DB86-4E37-8BD9-A0E7D6E7AACB}" type="slidenum">
              <a:rPr lang="es-ES" smtClean="0">
                <a:solidFill>
                  <a:srgbClr val="000000"/>
                </a:solidFill>
              </a:rPr>
              <a:pPr defTabSz="91215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15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5pPr>
      <a:lvl6pPr marL="60800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6pPr>
      <a:lvl7pPr marL="121620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7pPr>
      <a:lvl8pPr marL="182426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8pPr>
      <a:lvl9pPr marL="243239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6003" indent="-456003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8198" indent="-380066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  <a:cs typeface="+mn-cs"/>
        </a:defRPr>
      </a:lvl2pPr>
      <a:lvl3pPr marL="1520201" indent="-3040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28267" indent="-30400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cs typeface="+mn-cs"/>
        </a:defRPr>
      </a:lvl4pPr>
      <a:lvl5pPr marL="2736398" indent="-30400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5pPr>
      <a:lvl6pPr marL="3344400" indent="-3040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6pPr>
      <a:lvl7pPr marL="3952533" indent="-3040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7pPr>
      <a:lvl8pPr marL="4560601" indent="-3040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8pPr>
      <a:lvl9pPr marL="5168667" indent="-3040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6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003" algn="l" defTabSz="1216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200" algn="l" defTabSz="1216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266" algn="l" defTabSz="1216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2398" algn="l" defTabSz="1216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0400" algn="l" defTabSz="1216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8403" algn="l" defTabSz="1216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6554" algn="l" defTabSz="1216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4648" algn="l" defTabSz="1216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672" tIns="60836" rIns="121672" bIns="608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55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672" tIns="60836" rIns="121672" bIns="608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408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672" tIns="60836" rIns="121672" bIns="60836" numCol="1" anchor="t" anchorCtr="0" compatLnSpc="1">
            <a:prstTxWarp prst="textNoShape">
              <a:avLst/>
            </a:prstTxWarp>
          </a:bodyPr>
          <a:lstStyle>
            <a:lvl1pPr>
              <a:defRPr sz="1900">
                <a:latin typeface="Arial" charset="0"/>
                <a:cs typeface="Arial" charset="0"/>
              </a:defRPr>
            </a:lvl1pPr>
          </a:lstStyle>
          <a:p>
            <a:pPr defTabSz="912315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408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672" tIns="60836" rIns="121672" bIns="60836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latin typeface="Arial" charset="0"/>
                <a:cs typeface="Arial" charset="0"/>
              </a:defRPr>
            </a:lvl1pPr>
          </a:lstStyle>
          <a:p>
            <a:pPr defTabSz="9123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srgbClr val="000000"/>
                </a:solidFill>
              </a:rPr>
              <a:t>By Jessica 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408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672" tIns="60836" rIns="121672" bIns="60836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Arial" charset="0"/>
                <a:cs typeface="Arial" charset="0"/>
              </a:defRPr>
            </a:lvl1pPr>
          </a:lstStyle>
          <a:p>
            <a:pPr defTabSz="912315" fontAlgn="base">
              <a:spcBef>
                <a:spcPct val="0"/>
              </a:spcBef>
              <a:spcAft>
                <a:spcPct val="0"/>
              </a:spcAft>
              <a:defRPr/>
            </a:pPr>
            <a:fld id="{24D2FAD3-DB86-4E37-8BD9-A0E7D6E7AACB}" type="slidenum">
              <a:rPr lang="es-ES" smtClean="0">
                <a:solidFill>
                  <a:srgbClr val="000000"/>
                </a:solidFill>
              </a:rPr>
              <a:pPr defTabSz="9123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281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5pPr>
      <a:lvl6pPr marL="6081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6pPr>
      <a:lvl7pPr marL="121641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7pPr>
      <a:lvl8pPr marL="182458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8pPr>
      <a:lvl9pPr marL="243281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6087" indent="-456087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8366" indent="-380132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  <a:cs typeface="+mn-cs"/>
        </a:defRPr>
      </a:lvl2pPr>
      <a:lvl3pPr marL="1520467" indent="-30405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28640" indent="-304056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cs typeface="+mn-cs"/>
        </a:defRPr>
      </a:lvl4pPr>
      <a:lvl5pPr marL="2736874" indent="-304056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5pPr>
      <a:lvl6pPr marL="3344988" indent="-30405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6pPr>
      <a:lvl7pPr marL="3953224" indent="-30405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7pPr>
      <a:lvl8pPr marL="4561399" indent="-30405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8pPr>
      <a:lvl9pPr marL="5169572" indent="-304056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64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115" algn="l" defTabSz="12164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410" algn="l" defTabSz="12164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584" algn="l" defTabSz="12164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2818" algn="l" defTabSz="12164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0932" algn="l" defTabSz="12164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047" algn="l" defTabSz="12164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7296" algn="l" defTabSz="12164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5497" algn="l" defTabSz="12164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693" tIns="60846" rIns="121693" bIns="608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55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693" tIns="60846" rIns="121693" bIns="608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397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693" tIns="60846" rIns="121693" bIns="60846" numCol="1" anchor="t" anchorCtr="0" compatLnSpc="1">
            <a:prstTxWarp prst="textNoShape">
              <a:avLst/>
            </a:prstTxWarp>
          </a:bodyPr>
          <a:lstStyle>
            <a:lvl1pPr>
              <a:defRPr sz="1900">
                <a:latin typeface="Arial" charset="0"/>
                <a:cs typeface="Arial" charset="0"/>
              </a:defRPr>
            </a:lvl1pPr>
          </a:lstStyle>
          <a:p>
            <a:pPr defTabSz="912496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397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693" tIns="60846" rIns="121693" bIns="60846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latin typeface="Arial" charset="0"/>
                <a:cs typeface="Arial" charset="0"/>
              </a:defRPr>
            </a:lvl1pPr>
          </a:lstStyle>
          <a:p>
            <a:pPr defTabSz="9124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srgbClr val="000000"/>
                </a:solidFill>
              </a:rPr>
              <a:t>By Jessica 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397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693" tIns="60846" rIns="121693" bIns="60846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Arial" charset="0"/>
                <a:cs typeface="Arial" charset="0"/>
              </a:defRPr>
            </a:lvl1pPr>
          </a:lstStyle>
          <a:p>
            <a:pPr defTabSz="912496" fontAlgn="base">
              <a:spcBef>
                <a:spcPct val="0"/>
              </a:spcBef>
              <a:spcAft>
                <a:spcPct val="0"/>
              </a:spcAft>
              <a:defRPr/>
            </a:pPr>
            <a:fld id="{24D2FAD3-DB86-4E37-8BD9-A0E7D6E7AACB}" type="slidenum">
              <a:rPr lang="es-ES" smtClean="0">
                <a:solidFill>
                  <a:srgbClr val="000000"/>
                </a:solidFill>
              </a:rPr>
              <a:pPr defTabSz="91249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29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5pPr>
      <a:lvl6pPr marL="60824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6pPr>
      <a:lvl7pPr marL="121665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7pPr>
      <a:lvl8pPr marL="182494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8pPr>
      <a:lvl9pPr marL="243329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6183" indent="-456183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8558" indent="-380206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  <a:cs typeface="+mn-cs"/>
        </a:defRPr>
      </a:lvl2pPr>
      <a:lvl3pPr marL="1520771" indent="-30412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29067" indent="-30412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cs typeface="+mn-cs"/>
        </a:defRPr>
      </a:lvl4pPr>
      <a:lvl5pPr marL="2737418" indent="-30412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5pPr>
      <a:lvl6pPr marL="3345660" indent="-30412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6pPr>
      <a:lvl7pPr marL="3954013" indent="-30412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7pPr>
      <a:lvl8pPr marL="4562311" indent="-30412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8pPr>
      <a:lvl9pPr marL="5170607" indent="-30412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243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650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946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298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540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783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144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468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17" tIns="60858" rIns="121717" bIns="608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55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17" tIns="60858" rIns="121717" bIns="608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3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17" tIns="60858" rIns="121717" bIns="60858" numCol="1" anchor="t" anchorCtr="0" compatLnSpc="1">
            <a:prstTxWarp prst="textNoShape">
              <a:avLst/>
            </a:prstTxWarp>
          </a:bodyPr>
          <a:lstStyle>
            <a:lvl1pPr>
              <a:defRPr sz="1900">
                <a:latin typeface="Arial" charset="0"/>
                <a:cs typeface="Arial" charset="0"/>
              </a:defRPr>
            </a:lvl1pPr>
          </a:lstStyle>
          <a:p>
            <a:pPr defTabSz="9127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3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17" tIns="60858" rIns="121717" bIns="60858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latin typeface="Arial" charset="0"/>
                <a:cs typeface="Arial" charset="0"/>
              </a:defRPr>
            </a:lvl1pPr>
          </a:lstStyle>
          <a:p>
            <a:pPr defTabSz="9127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srgbClr val="000000"/>
                </a:solidFill>
              </a:rPr>
              <a:t>By Jessica 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3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17" tIns="60858" rIns="121717" bIns="60858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Arial" charset="0"/>
                <a:cs typeface="Arial" charset="0"/>
              </a:defRPr>
            </a:lvl1pPr>
          </a:lstStyle>
          <a:p>
            <a:pPr defTabSz="912700" fontAlgn="base">
              <a:spcBef>
                <a:spcPct val="0"/>
              </a:spcBef>
              <a:spcAft>
                <a:spcPct val="0"/>
              </a:spcAft>
              <a:defRPr/>
            </a:pPr>
            <a:fld id="{24D2FAD3-DB86-4E37-8BD9-A0E7D6E7AACB}" type="slidenum">
              <a:rPr lang="es-ES" smtClean="0">
                <a:solidFill>
                  <a:srgbClr val="000000"/>
                </a:solidFill>
              </a:rPr>
              <a:pPr defTabSz="9127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85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5pPr>
      <a:lvl6pPr marL="60838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6pPr>
      <a:lvl7pPr marL="121692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7pPr>
      <a:lvl8pPr marL="182535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8pPr>
      <a:lvl9pPr marL="243383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6291" indent="-456291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8774" indent="-380290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  <a:cs typeface="+mn-cs"/>
        </a:defRPr>
      </a:lvl2pPr>
      <a:lvl3pPr marL="1521113" indent="-3041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29547" indent="-304192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cs typeface="+mn-cs"/>
        </a:defRPr>
      </a:lvl4pPr>
      <a:lvl5pPr marL="2738030" indent="-304192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5pPr>
      <a:lvl6pPr marL="3346416" indent="-3041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6pPr>
      <a:lvl7pPr marL="3954901" indent="-3041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7pPr>
      <a:lvl8pPr marL="4563337" indent="-3041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8pPr>
      <a:lvl9pPr marL="5171771" indent="-3041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87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920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54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838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224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611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098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7560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6" Type="http://schemas.openxmlformats.org/officeDocument/2006/relationships/audio" Target="../media/audio5.wav"/><Relationship Id="rId11" Type="http://schemas.openxmlformats.org/officeDocument/2006/relationships/image" Target="../media/image50.png"/><Relationship Id="rId5" Type="http://schemas.openxmlformats.org/officeDocument/2006/relationships/audio" Target="../media/audio4.wav"/><Relationship Id="rId15" Type="http://schemas.openxmlformats.org/officeDocument/2006/relationships/image" Target="../media/image11.jpeg"/><Relationship Id="rId10" Type="http://schemas.openxmlformats.org/officeDocument/2006/relationships/image" Target="../media/image49.png"/><Relationship Id="rId4" Type="http://schemas.openxmlformats.org/officeDocument/2006/relationships/audio" Target="../media/audio3.wav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6" Type="http://schemas.openxmlformats.org/officeDocument/2006/relationships/audio" Target="../media/audio5.wav"/><Relationship Id="rId11" Type="http://schemas.openxmlformats.org/officeDocument/2006/relationships/image" Target="../media/image50.png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10" Type="http://schemas.openxmlformats.org/officeDocument/2006/relationships/image" Target="../media/image49.png"/><Relationship Id="rId4" Type="http://schemas.openxmlformats.org/officeDocument/2006/relationships/audio" Target="../media/audio3.wav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06.xml"/><Relationship Id="rId6" Type="http://schemas.openxmlformats.org/officeDocument/2006/relationships/audio" Target="../media/audio5.wav"/><Relationship Id="rId11" Type="http://schemas.openxmlformats.org/officeDocument/2006/relationships/image" Target="../media/image50.png"/><Relationship Id="rId5" Type="http://schemas.openxmlformats.org/officeDocument/2006/relationships/audio" Target="../media/audio4.wav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audio" Target="../media/audio3.wav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17.xml"/><Relationship Id="rId6" Type="http://schemas.openxmlformats.org/officeDocument/2006/relationships/audio" Target="../media/audio5.wav"/><Relationship Id="rId11" Type="http://schemas.openxmlformats.org/officeDocument/2006/relationships/image" Target="../media/image50.png"/><Relationship Id="rId5" Type="http://schemas.openxmlformats.org/officeDocument/2006/relationships/audio" Target="../media/audio4.wav"/><Relationship Id="rId15" Type="http://schemas.openxmlformats.org/officeDocument/2006/relationships/image" Target="../media/image14.png"/><Relationship Id="rId10" Type="http://schemas.openxmlformats.org/officeDocument/2006/relationships/image" Target="../media/image49.png"/><Relationship Id="rId4" Type="http://schemas.openxmlformats.org/officeDocument/2006/relationships/audio" Target="../media/audio3.wav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28.xml"/><Relationship Id="rId6" Type="http://schemas.openxmlformats.org/officeDocument/2006/relationships/audio" Target="../media/audio5.wav"/><Relationship Id="rId11" Type="http://schemas.openxmlformats.org/officeDocument/2006/relationships/image" Target="../media/image50.png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openxmlformats.org/officeDocument/2006/relationships/image" Target="../media/image49.png"/><Relationship Id="rId4" Type="http://schemas.openxmlformats.org/officeDocument/2006/relationships/audio" Target="../media/audio3.wav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9.xml"/><Relationship Id="rId6" Type="http://schemas.openxmlformats.org/officeDocument/2006/relationships/audio" Target="../media/audio5.wav"/><Relationship Id="rId11" Type="http://schemas.openxmlformats.org/officeDocument/2006/relationships/image" Target="../media/image50.png"/><Relationship Id="rId5" Type="http://schemas.openxmlformats.org/officeDocument/2006/relationships/audio" Target="../media/audio4.wav"/><Relationship Id="rId15" Type="http://schemas.openxmlformats.org/officeDocument/2006/relationships/image" Target="../media/image58.jpeg"/><Relationship Id="rId10" Type="http://schemas.openxmlformats.org/officeDocument/2006/relationships/image" Target="../media/image49.png"/><Relationship Id="rId4" Type="http://schemas.openxmlformats.org/officeDocument/2006/relationships/audio" Target="../media/audio3.wav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0.xml"/><Relationship Id="rId6" Type="http://schemas.openxmlformats.org/officeDocument/2006/relationships/audio" Target="../media/audio5.wav"/><Relationship Id="rId11" Type="http://schemas.openxmlformats.org/officeDocument/2006/relationships/image" Target="../media/image50.png"/><Relationship Id="rId5" Type="http://schemas.openxmlformats.org/officeDocument/2006/relationships/audio" Target="../media/audio4.wav"/><Relationship Id="rId15" Type="http://schemas.openxmlformats.org/officeDocument/2006/relationships/image" Target="../media/image9.jpeg"/><Relationship Id="rId10" Type="http://schemas.openxmlformats.org/officeDocument/2006/relationships/image" Target="../media/image49.png"/><Relationship Id="rId4" Type="http://schemas.openxmlformats.org/officeDocument/2006/relationships/audio" Target="../media/audio3.wav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1.xml"/><Relationship Id="rId6" Type="http://schemas.openxmlformats.org/officeDocument/2006/relationships/audio" Target="../media/audio5.wav"/><Relationship Id="rId11" Type="http://schemas.openxmlformats.org/officeDocument/2006/relationships/image" Target="../media/image50.png"/><Relationship Id="rId5" Type="http://schemas.openxmlformats.org/officeDocument/2006/relationships/audio" Target="../media/audio4.wav"/><Relationship Id="rId15" Type="http://schemas.openxmlformats.org/officeDocument/2006/relationships/image" Target="../media/image59.png"/><Relationship Id="rId10" Type="http://schemas.openxmlformats.org/officeDocument/2006/relationships/image" Target="../media/image49.png"/><Relationship Id="rId4" Type="http://schemas.openxmlformats.org/officeDocument/2006/relationships/audio" Target="../media/audio3.wav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N1Cyr0ZK9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ack 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4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43236" y="4953793"/>
            <a:ext cx="7409823" cy="2046099"/>
          </a:xfrm>
          <a:prstGeom prst="rect">
            <a:avLst/>
          </a:prstGeom>
          <a:noFill/>
        </p:spPr>
        <p:txBody>
          <a:bodyPr wrap="none" lIns="91232" tIns="45718" rIns="91232" bIns="45718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</a:t>
            </a:r>
          </a:p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2A1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2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5355" y="3752240"/>
            <a:ext cx="5407572" cy="384719"/>
          </a:xfrm>
          <a:prstGeom prst="rect">
            <a:avLst/>
          </a:prstGeom>
          <a:noFill/>
        </p:spPr>
        <p:txBody>
          <a:bodyPr wrap="square" lIns="91232" tIns="45718" rIns="91232" bIns="45718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3717" y="4339726"/>
            <a:ext cx="497084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https://www.youtube.com/watch?v=Yt8GFgxlITs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05354" y="1915886"/>
            <a:ext cx="5520932" cy="201748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232" tIns="45718" rIns="91232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Number song 1-10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449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04647" y="5365627"/>
            <a:ext cx="3425371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718" rIns="91232" bIns="45718"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Eleven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ình ảnh Số 11 Số Vàng, Mười Một, Nét Chữ, Vàng miễn phí tải tập tin PNG  PSDComment v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35" y="174310"/>
            <a:ext cx="5301796" cy="5002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40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01143" y="5249513"/>
            <a:ext cx="4717144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718" rIns="91232" bIns="45718"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Twelve</a:t>
            </a:r>
          </a:p>
        </p:txBody>
      </p:sp>
      <p:sp>
        <p:nvSpPr>
          <p:cNvPr id="2" name="AutoShape 2" descr="Số 12 Tiếng Anh là gì: Định Nghĩa, Ví Dụ.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2" tIns="45718" rIns="91232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3" y="319318"/>
            <a:ext cx="4847773" cy="399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159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76221" y="5404815"/>
            <a:ext cx="5486401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718" rIns="91232" bIns="45718"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Thirteen</a:t>
            </a:r>
          </a:p>
        </p:txBody>
      </p:sp>
      <p:pic>
        <p:nvPicPr>
          <p:cNvPr id="8194" name="Picture 2" descr="Con số 13 có ý nghĩa như thế nào? - Đá Thạch Anh Kim Tự Thá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88" y="740232"/>
            <a:ext cx="4557485" cy="4312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559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81923" y="5366235"/>
            <a:ext cx="5486401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718" rIns="91232" bIns="45718" rtlCol="0" anchor="ctr"/>
          <a:lstStyle/>
          <a:p>
            <a:pPr algn="ctr"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Fourteen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Bel-Air Green Bay Jersey Clip nghệ thuật - số 14. png tải về - Miễn phí  trong suốt Quảng Trường png Tải về.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2" tIns="45718" rIns="91232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23" y="1219201"/>
            <a:ext cx="5428343" cy="361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159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76221" y="5404815"/>
            <a:ext cx="5486401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718" rIns="91232" bIns="45718"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Fifteen</a:t>
            </a:r>
          </a:p>
        </p:txBody>
      </p:sp>
      <p:sp>
        <p:nvSpPr>
          <p:cNvPr id="3" name="AutoShape 2" descr="Bel-Air Green Bay Jersey Clip nghệ thuật - số 14. png tải về - Miễn phí  trong suốt Quảng Trường png Tải về.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2" tIns="45718" rIns="912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242" name="Picture 2" descr="Ý nghĩa số 15 là gì? Sim điện thoại đuôi 15 có tốt khô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11" y="697803"/>
            <a:ext cx="5316311" cy="4089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346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11867" y="4422662"/>
            <a:ext cx="57721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456" y="220435"/>
            <a:ext cx="32289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4830" y="356734"/>
            <a:ext cx="16478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79" y="283709"/>
            <a:ext cx="1638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9935" y="278947"/>
            <a:ext cx="16383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45350" y="5015593"/>
            <a:ext cx="1908832" cy="14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32509" y="3665764"/>
            <a:ext cx="1609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7845" y="2809649"/>
            <a:ext cx="15716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95820" y="1958068"/>
            <a:ext cx="1666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68395" y="1975756"/>
            <a:ext cx="4070805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89943" y="2736624"/>
            <a:ext cx="1571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853749" y="4949372"/>
            <a:ext cx="2338251" cy="169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4880"/>
            <a:ext cx="1575243" cy="113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929" y="1096737"/>
            <a:ext cx="1600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0168" y="1096510"/>
            <a:ext cx="1581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2131" y="1130300"/>
            <a:ext cx="157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9828" y="1117600"/>
            <a:ext cx="1552575" cy="115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44164" y="1135289"/>
            <a:ext cx="16383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19217" y="1154340"/>
            <a:ext cx="15716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494416"/>
            <a:ext cx="15335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24932" y="2494416"/>
            <a:ext cx="1613354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10417" y="2494417"/>
            <a:ext cx="1571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61428" y="2499632"/>
            <a:ext cx="1524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30799" y="2489653"/>
            <a:ext cx="1552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686800" y="2480129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" y="177205"/>
            <a:ext cx="10465163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835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4" name="Picture 2" descr="http://www.stockphotosforfree.com/images/previews/vbbhd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12217400" cy="515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15" name="Picture 4" descr="http://t2.ftcdn.net/jpg/00/30/19/37/400_F_30193788_CZcwWKRcz7EZbRjQr23UHZ29LWyFJ58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088"/>
          <a:stretch>
            <a:fillRect/>
          </a:stretch>
        </p:blipFill>
        <p:spPr bwMode="auto">
          <a:xfrm>
            <a:off x="1" y="5132917"/>
            <a:ext cx="12225867" cy="172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1391477" y="176685"/>
            <a:ext cx="8928992" cy="5968603"/>
          </a:xfrm>
          <a:prstGeom prst="roundRect">
            <a:avLst>
              <a:gd name="adj" fmla="val 13351"/>
            </a:avLst>
          </a:prstGeom>
          <a:solidFill>
            <a:schemeClr val="bg1">
              <a:alpha val="75000"/>
            </a:schemeClr>
          </a:solidFill>
          <a:ln w="76200">
            <a:solidFill>
              <a:srgbClr val="0070C0"/>
            </a:solidFill>
          </a:ln>
        </p:spPr>
        <p:txBody>
          <a:bodyPr lIns="121669" tIns="60834" rIns="121669" bIns="60834">
            <a:spAutoFit/>
          </a:bodyPr>
          <a:lstStyle/>
          <a:p>
            <a:pPr algn="ctr" defTabSz="121641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5900" b="1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dist="76200" dir="2700000" algn="tl">
                  <a:srgbClr val="000000"/>
                </a:outerShdw>
              </a:effectLst>
              <a:latin typeface="akaDylan Plain" panose="04070A00000000020004" pitchFamily="82" charset="0"/>
            </a:endParaRPr>
          </a:p>
          <a:p>
            <a:pPr algn="ctr" defTabSz="12164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1700" b="1" dirty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dist="76200" dir="2700000" algn="tl">
                    <a:srgbClr val="000000"/>
                  </a:outerShdw>
                </a:effectLst>
                <a:latin typeface="akaDylan Plain" panose="04070A00000000020004" pitchFamily="82" charset="0"/>
              </a:rPr>
              <a:t>FOOTBALL</a:t>
            </a:r>
          </a:p>
          <a:p>
            <a:pPr algn="ctr" defTabSz="12164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1700" b="1" dirty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dist="76200" dir="2700000" algn="tl">
                    <a:srgbClr val="000000"/>
                  </a:outerShdw>
                </a:effectLst>
                <a:latin typeface="akaDylan Plain" panose="04070A00000000020004" pitchFamily="82" charset="0"/>
              </a:rPr>
              <a:t>QUIZ</a:t>
            </a:r>
          </a:p>
          <a:p>
            <a:pPr algn="ctr" defTabSz="121641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5900" b="1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dist="76200" dir="2700000" algn="tl">
                  <a:srgbClr val="000000"/>
                </a:outerShdw>
              </a:effectLst>
              <a:latin typeface="akaDylan Plain" panose="04070A00000000020004" pitchFamily="82" charset="0"/>
            </a:endParaRPr>
          </a:p>
        </p:txBody>
      </p:sp>
      <p:pic>
        <p:nvPicPr>
          <p:cNvPr id="10242" name="Picture 2" descr="http://photo.elsoar.com/wp-content/images/Kid-Football-Player-Cartoon-Image-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1639" y="2925236"/>
            <a:ext cx="2112433" cy="3456517"/>
          </a:xfrm>
          <a:prstGeom prst="rect">
            <a:avLst/>
          </a:prstGeom>
          <a:noFill/>
          <a:effectLst>
            <a:outerShdw blurRad="76200" dist="177800" dir="174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003" y="4737225"/>
            <a:ext cx="2106084" cy="79163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739057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70215" cy="690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227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538" name="Group 2"/>
          <p:cNvGrpSpPr>
            <a:grpSpLocks/>
          </p:cNvGrpSpPr>
          <p:nvPr/>
        </p:nvGrpSpPr>
        <p:grpSpPr bwMode="auto">
          <a:xfrm>
            <a:off x="0" y="57948"/>
            <a:ext cx="12192000" cy="6885517"/>
            <a:chOff x="0" y="0"/>
            <a:chExt cx="5760" cy="4337"/>
          </a:xfrm>
        </p:grpSpPr>
        <p:sp>
          <p:nvSpPr>
            <p:cNvPr id="44956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220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665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  <p:sp>
          <p:nvSpPr>
            <p:cNvPr id="449567" name="Rectangle 4"/>
            <p:cNvSpPr>
              <a:spLocks noChangeArrowheads="1"/>
            </p:cNvSpPr>
            <p:nvPr/>
          </p:nvSpPr>
          <p:spPr bwMode="auto">
            <a:xfrm>
              <a:off x="0" y="1877"/>
              <a:ext cx="5760" cy="2460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665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5520268" y="2421468"/>
            <a:ext cx="6671733" cy="575733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anchor="ctr"/>
          <a:lstStyle/>
          <a:p>
            <a:pPr algn="ctr" defTabSz="12166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        NO TO  RACISM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" y="2421468"/>
            <a:ext cx="5520267" cy="5757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anchor="ctr"/>
          <a:lstStyle/>
          <a:p>
            <a:pPr defTabSz="12166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FAIR PLAY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887387" y="5488631"/>
            <a:ext cx="825500" cy="173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anchor="ctr"/>
          <a:lstStyle/>
          <a:p>
            <a:pPr algn="ctr" defTabSz="121665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449542" name="Line 7"/>
          <p:cNvSpPr>
            <a:spLocks noChangeShapeType="1"/>
          </p:cNvSpPr>
          <p:nvPr/>
        </p:nvSpPr>
        <p:spPr bwMode="auto">
          <a:xfrm flipV="1">
            <a:off x="0" y="3572944"/>
            <a:ext cx="12192000" cy="7196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1690" tIns="60845" rIns="121690" bIns="60845"/>
          <a:lstStyle/>
          <a:p>
            <a:pPr defTabSz="121665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102" name="Picture 5" descr="Porterí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4235" y="766348"/>
            <a:ext cx="6946900" cy="30120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>
            <a:grpSpLocks/>
          </p:cNvGrpSpPr>
          <p:nvPr/>
        </p:nvGrpSpPr>
        <p:grpSpPr bwMode="auto">
          <a:xfrm>
            <a:off x="9360014" y="1009651"/>
            <a:ext cx="2544233" cy="2273300"/>
            <a:chOff x="7020272" y="1009229"/>
            <a:chExt cx="1908299" cy="2273746"/>
          </a:xfrm>
        </p:grpSpPr>
        <p:pic>
          <p:nvPicPr>
            <p:cNvPr id="3084" name="Picture 12" descr="Aficionad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36186" y="1627417"/>
              <a:ext cx="1692385" cy="1655558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9560" name="Group 21"/>
            <p:cNvGrpSpPr>
              <a:grpSpLocks/>
            </p:cNvGrpSpPr>
            <p:nvPr/>
          </p:nvGrpSpPr>
          <p:grpSpPr bwMode="auto">
            <a:xfrm>
              <a:off x="7020272" y="1009229"/>
              <a:ext cx="1836291" cy="763587"/>
              <a:chOff x="4007" y="396"/>
              <a:chExt cx="1605" cy="481"/>
            </a:xfrm>
          </p:grpSpPr>
          <p:sp>
            <p:nvSpPr>
              <p:cNvPr id="449561" name="Freeform 16"/>
              <p:cNvSpPr>
                <a:spLocks/>
              </p:cNvSpPr>
              <p:nvPr/>
            </p:nvSpPr>
            <p:spPr bwMode="auto">
              <a:xfrm>
                <a:off x="4007" y="544"/>
                <a:ext cx="398" cy="318"/>
              </a:xfrm>
              <a:custGeom>
                <a:avLst/>
                <a:gdLst>
                  <a:gd name="T0" fmla="*/ 0 w 398"/>
                  <a:gd name="T1" fmla="*/ 169 h 318"/>
                  <a:gd name="T2" fmla="*/ 8 w 398"/>
                  <a:gd name="T3" fmla="*/ 128 h 318"/>
                  <a:gd name="T4" fmla="*/ 31 w 398"/>
                  <a:gd name="T5" fmla="*/ 93 h 318"/>
                  <a:gd name="T6" fmla="*/ 65 w 398"/>
                  <a:gd name="T7" fmla="*/ 68 h 318"/>
                  <a:gd name="T8" fmla="*/ 101 w 398"/>
                  <a:gd name="T9" fmla="*/ 44 h 318"/>
                  <a:gd name="T10" fmla="*/ 138 w 398"/>
                  <a:gd name="T11" fmla="*/ 22 h 318"/>
                  <a:gd name="T12" fmla="*/ 176 w 398"/>
                  <a:gd name="T13" fmla="*/ 0 h 318"/>
                  <a:gd name="T14" fmla="*/ 217 w 398"/>
                  <a:gd name="T15" fmla="*/ 0 h 318"/>
                  <a:gd name="T16" fmla="*/ 281 w 398"/>
                  <a:gd name="T17" fmla="*/ 55 h 318"/>
                  <a:gd name="T18" fmla="*/ 251 w 398"/>
                  <a:gd name="T19" fmla="*/ 71 h 318"/>
                  <a:gd name="T20" fmla="*/ 221 w 398"/>
                  <a:gd name="T21" fmla="*/ 87 h 318"/>
                  <a:gd name="T22" fmla="*/ 172 w 398"/>
                  <a:gd name="T23" fmla="*/ 62 h 318"/>
                  <a:gd name="T24" fmla="*/ 142 w 398"/>
                  <a:gd name="T25" fmla="*/ 81 h 318"/>
                  <a:gd name="T26" fmla="*/ 110 w 398"/>
                  <a:gd name="T27" fmla="*/ 101 h 318"/>
                  <a:gd name="T28" fmla="*/ 81 w 398"/>
                  <a:gd name="T29" fmla="*/ 123 h 318"/>
                  <a:gd name="T30" fmla="*/ 269 w 398"/>
                  <a:gd name="T31" fmla="*/ 258 h 318"/>
                  <a:gd name="T32" fmla="*/ 291 w 398"/>
                  <a:gd name="T33" fmla="*/ 242 h 318"/>
                  <a:gd name="T34" fmla="*/ 316 w 398"/>
                  <a:gd name="T35" fmla="*/ 226 h 318"/>
                  <a:gd name="T36" fmla="*/ 275 w 398"/>
                  <a:gd name="T37" fmla="*/ 166 h 318"/>
                  <a:gd name="T38" fmla="*/ 251 w 398"/>
                  <a:gd name="T39" fmla="*/ 182 h 318"/>
                  <a:gd name="T40" fmla="*/ 198 w 398"/>
                  <a:gd name="T41" fmla="*/ 153 h 318"/>
                  <a:gd name="T42" fmla="*/ 229 w 398"/>
                  <a:gd name="T43" fmla="*/ 134 h 318"/>
                  <a:gd name="T44" fmla="*/ 261 w 398"/>
                  <a:gd name="T45" fmla="*/ 115 h 318"/>
                  <a:gd name="T46" fmla="*/ 293 w 398"/>
                  <a:gd name="T47" fmla="*/ 98 h 318"/>
                  <a:gd name="T48" fmla="*/ 398 w 398"/>
                  <a:gd name="T49" fmla="*/ 204 h 318"/>
                  <a:gd name="T50" fmla="*/ 392 w 398"/>
                  <a:gd name="T51" fmla="*/ 231 h 318"/>
                  <a:gd name="T52" fmla="*/ 376 w 398"/>
                  <a:gd name="T53" fmla="*/ 251 h 318"/>
                  <a:gd name="T54" fmla="*/ 352 w 398"/>
                  <a:gd name="T55" fmla="*/ 265 h 318"/>
                  <a:gd name="T56" fmla="*/ 330 w 398"/>
                  <a:gd name="T57" fmla="*/ 280 h 318"/>
                  <a:gd name="T58" fmla="*/ 308 w 398"/>
                  <a:gd name="T59" fmla="*/ 295 h 318"/>
                  <a:gd name="T60" fmla="*/ 287 w 398"/>
                  <a:gd name="T61" fmla="*/ 313 h 318"/>
                  <a:gd name="T62" fmla="*/ 247 w 398"/>
                  <a:gd name="T63" fmla="*/ 316 h 3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8" h="318">
                    <a:moveTo>
                      <a:pt x="227" y="318"/>
                    </a:moveTo>
                    <a:lnTo>
                      <a:pt x="0" y="169"/>
                    </a:lnTo>
                    <a:lnTo>
                      <a:pt x="4" y="149"/>
                    </a:lnTo>
                    <a:lnTo>
                      <a:pt x="8" y="128"/>
                    </a:lnTo>
                    <a:lnTo>
                      <a:pt x="15" y="108"/>
                    </a:lnTo>
                    <a:lnTo>
                      <a:pt x="31" y="93"/>
                    </a:lnTo>
                    <a:lnTo>
                      <a:pt x="49" y="81"/>
                    </a:lnTo>
                    <a:lnTo>
                      <a:pt x="65" y="68"/>
                    </a:lnTo>
                    <a:lnTo>
                      <a:pt x="83" y="57"/>
                    </a:lnTo>
                    <a:lnTo>
                      <a:pt x="101" y="44"/>
                    </a:lnTo>
                    <a:lnTo>
                      <a:pt x="120" y="33"/>
                    </a:lnTo>
                    <a:lnTo>
                      <a:pt x="138" y="22"/>
                    </a:lnTo>
                    <a:lnTo>
                      <a:pt x="156" y="11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7" y="0"/>
                    </a:lnTo>
                    <a:lnTo>
                      <a:pt x="237" y="0"/>
                    </a:lnTo>
                    <a:lnTo>
                      <a:pt x="281" y="55"/>
                    </a:lnTo>
                    <a:lnTo>
                      <a:pt x="265" y="63"/>
                    </a:lnTo>
                    <a:lnTo>
                      <a:pt x="251" y="71"/>
                    </a:lnTo>
                    <a:lnTo>
                      <a:pt x="235" y="79"/>
                    </a:lnTo>
                    <a:lnTo>
                      <a:pt x="221" y="87"/>
                    </a:lnTo>
                    <a:lnTo>
                      <a:pt x="207" y="97"/>
                    </a:lnTo>
                    <a:lnTo>
                      <a:pt x="172" y="62"/>
                    </a:lnTo>
                    <a:lnTo>
                      <a:pt x="156" y="71"/>
                    </a:lnTo>
                    <a:lnTo>
                      <a:pt x="142" y="81"/>
                    </a:lnTo>
                    <a:lnTo>
                      <a:pt x="126" y="92"/>
                    </a:lnTo>
                    <a:lnTo>
                      <a:pt x="110" y="101"/>
                    </a:lnTo>
                    <a:lnTo>
                      <a:pt x="95" y="112"/>
                    </a:lnTo>
                    <a:lnTo>
                      <a:pt x="81" y="123"/>
                    </a:lnTo>
                    <a:lnTo>
                      <a:pt x="259" y="265"/>
                    </a:lnTo>
                    <a:lnTo>
                      <a:pt x="269" y="258"/>
                    </a:lnTo>
                    <a:lnTo>
                      <a:pt x="281" y="250"/>
                    </a:lnTo>
                    <a:lnTo>
                      <a:pt x="291" y="242"/>
                    </a:lnTo>
                    <a:lnTo>
                      <a:pt x="304" y="234"/>
                    </a:lnTo>
                    <a:lnTo>
                      <a:pt x="316" y="226"/>
                    </a:lnTo>
                    <a:lnTo>
                      <a:pt x="328" y="220"/>
                    </a:lnTo>
                    <a:lnTo>
                      <a:pt x="275" y="166"/>
                    </a:lnTo>
                    <a:lnTo>
                      <a:pt x="263" y="174"/>
                    </a:lnTo>
                    <a:lnTo>
                      <a:pt x="251" y="182"/>
                    </a:lnTo>
                    <a:lnTo>
                      <a:pt x="239" y="190"/>
                    </a:lnTo>
                    <a:lnTo>
                      <a:pt x="198" y="153"/>
                    </a:lnTo>
                    <a:lnTo>
                      <a:pt x="215" y="144"/>
                    </a:lnTo>
                    <a:lnTo>
                      <a:pt x="229" y="134"/>
                    </a:lnTo>
                    <a:lnTo>
                      <a:pt x="245" y="125"/>
                    </a:lnTo>
                    <a:lnTo>
                      <a:pt x="261" y="115"/>
                    </a:lnTo>
                    <a:lnTo>
                      <a:pt x="277" y="108"/>
                    </a:lnTo>
                    <a:lnTo>
                      <a:pt x="293" y="98"/>
                    </a:lnTo>
                    <a:lnTo>
                      <a:pt x="310" y="90"/>
                    </a:lnTo>
                    <a:lnTo>
                      <a:pt x="398" y="204"/>
                    </a:lnTo>
                    <a:lnTo>
                      <a:pt x="394" y="217"/>
                    </a:lnTo>
                    <a:lnTo>
                      <a:pt x="392" y="231"/>
                    </a:lnTo>
                    <a:lnTo>
                      <a:pt x="388" y="243"/>
                    </a:lnTo>
                    <a:lnTo>
                      <a:pt x="376" y="251"/>
                    </a:lnTo>
                    <a:lnTo>
                      <a:pt x="364" y="258"/>
                    </a:lnTo>
                    <a:lnTo>
                      <a:pt x="352" y="265"/>
                    </a:lnTo>
                    <a:lnTo>
                      <a:pt x="342" y="272"/>
                    </a:lnTo>
                    <a:lnTo>
                      <a:pt x="330" y="280"/>
                    </a:lnTo>
                    <a:lnTo>
                      <a:pt x="318" y="288"/>
                    </a:lnTo>
                    <a:lnTo>
                      <a:pt x="308" y="295"/>
                    </a:lnTo>
                    <a:lnTo>
                      <a:pt x="297" y="303"/>
                    </a:lnTo>
                    <a:lnTo>
                      <a:pt x="287" y="313"/>
                    </a:lnTo>
                    <a:lnTo>
                      <a:pt x="267" y="314"/>
                    </a:lnTo>
                    <a:lnTo>
                      <a:pt x="247" y="316"/>
                    </a:lnTo>
                    <a:lnTo>
                      <a:pt x="227" y="318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6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562" name="Freeform 17"/>
              <p:cNvSpPr>
                <a:spLocks noEditPoints="1"/>
              </p:cNvSpPr>
              <p:nvPr/>
            </p:nvSpPr>
            <p:spPr bwMode="auto">
              <a:xfrm>
                <a:off x="4296" y="421"/>
                <a:ext cx="358" cy="322"/>
              </a:xfrm>
              <a:custGeom>
                <a:avLst/>
                <a:gdLst>
                  <a:gd name="T0" fmla="*/ 162 w 358"/>
                  <a:gd name="T1" fmla="*/ 313 h 322"/>
                  <a:gd name="T2" fmla="*/ 182 w 358"/>
                  <a:gd name="T3" fmla="*/ 317 h 322"/>
                  <a:gd name="T4" fmla="*/ 200 w 358"/>
                  <a:gd name="T5" fmla="*/ 322 h 322"/>
                  <a:gd name="T6" fmla="*/ 213 w 358"/>
                  <a:gd name="T7" fmla="*/ 317 h 322"/>
                  <a:gd name="T8" fmla="*/ 227 w 358"/>
                  <a:gd name="T9" fmla="*/ 313 h 322"/>
                  <a:gd name="T10" fmla="*/ 239 w 358"/>
                  <a:gd name="T11" fmla="*/ 308 h 322"/>
                  <a:gd name="T12" fmla="*/ 253 w 358"/>
                  <a:gd name="T13" fmla="*/ 303 h 322"/>
                  <a:gd name="T14" fmla="*/ 267 w 358"/>
                  <a:gd name="T15" fmla="*/ 300 h 322"/>
                  <a:gd name="T16" fmla="*/ 281 w 358"/>
                  <a:gd name="T17" fmla="*/ 295 h 322"/>
                  <a:gd name="T18" fmla="*/ 295 w 358"/>
                  <a:gd name="T19" fmla="*/ 292 h 322"/>
                  <a:gd name="T20" fmla="*/ 310 w 358"/>
                  <a:gd name="T21" fmla="*/ 289 h 322"/>
                  <a:gd name="T22" fmla="*/ 324 w 358"/>
                  <a:gd name="T23" fmla="*/ 286 h 322"/>
                  <a:gd name="T24" fmla="*/ 334 w 358"/>
                  <a:gd name="T25" fmla="*/ 273 h 322"/>
                  <a:gd name="T26" fmla="*/ 346 w 358"/>
                  <a:gd name="T27" fmla="*/ 261 h 322"/>
                  <a:gd name="T28" fmla="*/ 358 w 358"/>
                  <a:gd name="T29" fmla="*/ 248 h 322"/>
                  <a:gd name="T30" fmla="*/ 301 w 358"/>
                  <a:gd name="T31" fmla="*/ 21 h 322"/>
                  <a:gd name="T32" fmla="*/ 277 w 358"/>
                  <a:gd name="T33" fmla="*/ 13 h 322"/>
                  <a:gd name="T34" fmla="*/ 253 w 358"/>
                  <a:gd name="T35" fmla="*/ 6 h 322"/>
                  <a:gd name="T36" fmla="*/ 229 w 358"/>
                  <a:gd name="T37" fmla="*/ 0 h 322"/>
                  <a:gd name="T38" fmla="*/ 209 w 358"/>
                  <a:gd name="T39" fmla="*/ 5 h 322"/>
                  <a:gd name="T40" fmla="*/ 186 w 358"/>
                  <a:gd name="T41" fmla="*/ 9 h 322"/>
                  <a:gd name="T42" fmla="*/ 164 w 358"/>
                  <a:gd name="T43" fmla="*/ 16 h 322"/>
                  <a:gd name="T44" fmla="*/ 144 w 358"/>
                  <a:gd name="T45" fmla="*/ 21 h 322"/>
                  <a:gd name="T46" fmla="*/ 124 w 358"/>
                  <a:gd name="T47" fmla="*/ 27 h 322"/>
                  <a:gd name="T48" fmla="*/ 101 w 358"/>
                  <a:gd name="T49" fmla="*/ 33 h 322"/>
                  <a:gd name="T50" fmla="*/ 81 w 358"/>
                  <a:gd name="T51" fmla="*/ 39 h 322"/>
                  <a:gd name="T52" fmla="*/ 61 w 358"/>
                  <a:gd name="T53" fmla="*/ 46 h 322"/>
                  <a:gd name="T54" fmla="*/ 41 w 358"/>
                  <a:gd name="T55" fmla="*/ 54 h 322"/>
                  <a:gd name="T56" fmla="*/ 27 w 358"/>
                  <a:gd name="T57" fmla="*/ 71 h 322"/>
                  <a:gd name="T58" fmla="*/ 12 w 358"/>
                  <a:gd name="T59" fmla="*/ 88 h 322"/>
                  <a:gd name="T60" fmla="*/ 0 w 358"/>
                  <a:gd name="T61" fmla="*/ 106 h 322"/>
                  <a:gd name="T62" fmla="*/ 144 w 358"/>
                  <a:gd name="T63" fmla="*/ 308 h 322"/>
                  <a:gd name="T64" fmla="*/ 162 w 358"/>
                  <a:gd name="T65" fmla="*/ 313 h 322"/>
                  <a:gd name="T66" fmla="*/ 283 w 358"/>
                  <a:gd name="T67" fmla="*/ 245 h 322"/>
                  <a:gd name="T68" fmla="*/ 269 w 358"/>
                  <a:gd name="T69" fmla="*/ 248 h 322"/>
                  <a:gd name="T70" fmla="*/ 255 w 358"/>
                  <a:gd name="T71" fmla="*/ 253 h 322"/>
                  <a:gd name="T72" fmla="*/ 241 w 358"/>
                  <a:gd name="T73" fmla="*/ 256 h 322"/>
                  <a:gd name="T74" fmla="*/ 227 w 358"/>
                  <a:gd name="T75" fmla="*/ 261 h 322"/>
                  <a:gd name="T76" fmla="*/ 213 w 358"/>
                  <a:gd name="T77" fmla="*/ 264 h 322"/>
                  <a:gd name="T78" fmla="*/ 198 w 358"/>
                  <a:gd name="T79" fmla="*/ 268 h 322"/>
                  <a:gd name="T80" fmla="*/ 97 w 358"/>
                  <a:gd name="T81" fmla="*/ 87 h 322"/>
                  <a:gd name="T82" fmla="*/ 116 w 358"/>
                  <a:gd name="T83" fmla="*/ 81 h 322"/>
                  <a:gd name="T84" fmla="*/ 136 w 358"/>
                  <a:gd name="T85" fmla="*/ 74 h 322"/>
                  <a:gd name="T86" fmla="*/ 154 w 358"/>
                  <a:gd name="T87" fmla="*/ 69 h 322"/>
                  <a:gd name="T88" fmla="*/ 172 w 358"/>
                  <a:gd name="T89" fmla="*/ 63 h 322"/>
                  <a:gd name="T90" fmla="*/ 192 w 358"/>
                  <a:gd name="T91" fmla="*/ 58 h 322"/>
                  <a:gd name="T92" fmla="*/ 211 w 358"/>
                  <a:gd name="T93" fmla="*/ 54 h 322"/>
                  <a:gd name="T94" fmla="*/ 283 w 358"/>
                  <a:gd name="T95" fmla="*/ 245 h 3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8" h="322">
                    <a:moveTo>
                      <a:pt x="162" y="313"/>
                    </a:moveTo>
                    <a:lnTo>
                      <a:pt x="182" y="317"/>
                    </a:lnTo>
                    <a:lnTo>
                      <a:pt x="200" y="322"/>
                    </a:lnTo>
                    <a:lnTo>
                      <a:pt x="213" y="317"/>
                    </a:lnTo>
                    <a:lnTo>
                      <a:pt x="227" y="313"/>
                    </a:lnTo>
                    <a:lnTo>
                      <a:pt x="239" y="308"/>
                    </a:lnTo>
                    <a:lnTo>
                      <a:pt x="253" y="303"/>
                    </a:lnTo>
                    <a:lnTo>
                      <a:pt x="267" y="300"/>
                    </a:lnTo>
                    <a:lnTo>
                      <a:pt x="281" y="295"/>
                    </a:lnTo>
                    <a:lnTo>
                      <a:pt x="295" y="292"/>
                    </a:lnTo>
                    <a:lnTo>
                      <a:pt x="310" y="289"/>
                    </a:lnTo>
                    <a:lnTo>
                      <a:pt x="324" y="286"/>
                    </a:lnTo>
                    <a:lnTo>
                      <a:pt x="334" y="273"/>
                    </a:lnTo>
                    <a:lnTo>
                      <a:pt x="346" y="261"/>
                    </a:lnTo>
                    <a:lnTo>
                      <a:pt x="358" y="248"/>
                    </a:lnTo>
                    <a:lnTo>
                      <a:pt x="301" y="21"/>
                    </a:lnTo>
                    <a:lnTo>
                      <a:pt x="277" y="13"/>
                    </a:lnTo>
                    <a:lnTo>
                      <a:pt x="253" y="6"/>
                    </a:lnTo>
                    <a:lnTo>
                      <a:pt x="229" y="0"/>
                    </a:lnTo>
                    <a:lnTo>
                      <a:pt x="209" y="5"/>
                    </a:lnTo>
                    <a:lnTo>
                      <a:pt x="186" y="9"/>
                    </a:lnTo>
                    <a:lnTo>
                      <a:pt x="164" y="16"/>
                    </a:lnTo>
                    <a:lnTo>
                      <a:pt x="144" y="21"/>
                    </a:lnTo>
                    <a:lnTo>
                      <a:pt x="124" y="27"/>
                    </a:lnTo>
                    <a:lnTo>
                      <a:pt x="101" y="33"/>
                    </a:lnTo>
                    <a:lnTo>
                      <a:pt x="81" y="39"/>
                    </a:lnTo>
                    <a:lnTo>
                      <a:pt x="61" y="46"/>
                    </a:lnTo>
                    <a:lnTo>
                      <a:pt x="41" y="54"/>
                    </a:lnTo>
                    <a:lnTo>
                      <a:pt x="27" y="71"/>
                    </a:lnTo>
                    <a:lnTo>
                      <a:pt x="12" y="88"/>
                    </a:lnTo>
                    <a:lnTo>
                      <a:pt x="0" y="106"/>
                    </a:lnTo>
                    <a:lnTo>
                      <a:pt x="144" y="308"/>
                    </a:lnTo>
                    <a:lnTo>
                      <a:pt x="162" y="313"/>
                    </a:lnTo>
                    <a:close/>
                    <a:moveTo>
                      <a:pt x="283" y="245"/>
                    </a:moveTo>
                    <a:lnTo>
                      <a:pt x="269" y="248"/>
                    </a:lnTo>
                    <a:lnTo>
                      <a:pt x="255" y="253"/>
                    </a:lnTo>
                    <a:lnTo>
                      <a:pt x="241" y="256"/>
                    </a:lnTo>
                    <a:lnTo>
                      <a:pt x="227" y="261"/>
                    </a:lnTo>
                    <a:lnTo>
                      <a:pt x="213" y="264"/>
                    </a:lnTo>
                    <a:lnTo>
                      <a:pt x="198" y="268"/>
                    </a:lnTo>
                    <a:lnTo>
                      <a:pt x="97" y="87"/>
                    </a:lnTo>
                    <a:lnTo>
                      <a:pt x="116" y="81"/>
                    </a:lnTo>
                    <a:lnTo>
                      <a:pt x="136" y="74"/>
                    </a:lnTo>
                    <a:lnTo>
                      <a:pt x="154" y="69"/>
                    </a:lnTo>
                    <a:lnTo>
                      <a:pt x="172" y="63"/>
                    </a:lnTo>
                    <a:lnTo>
                      <a:pt x="192" y="58"/>
                    </a:lnTo>
                    <a:lnTo>
                      <a:pt x="211" y="54"/>
                    </a:lnTo>
                    <a:lnTo>
                      <a:pt x="283" y="245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6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563" name="Freeform 18"/>
              <p:cNvSpPr>
                <a:spLocks noEditPoints="1"/>
              </p:cNvSpPr>
              <p:nvPr/>
            </p:nvSpPr>
            <p:spPr bwMode="auto">
              <a:xfrm>
                <a:off x="4690" y="396"/>
                <a:ext cx="325" cy="319"/>
              </a:xfrm>
              <a:custGeom>
                <a:avLst/>
                <a:gdLst>
                  <a:gd name="T0" fmla="*/ 25 w 326"/>
                  <a:gd name="T1" fmla="*/ 297 h 319"/>
                  <a:gd name="T2" fmla="*/ 57 w 326"/>
                  <a:gd name="T3" fmla="*/ 295 h 319"/>
                  <a:gd name="T4" fmla="*/ 89 w 326"/>
                  <a:gd name="T5" fmla="*/ 293 h 319"/>
                  <a:gd name="T6" fmla="*/ 120 w 326"/>
                  <a:gd name="T7" fmla="*/ 293 h 319"/>
                  <a:gd name="T8" fmla="*/ 138 w 326"/>
                  <a:gd name="T9" fmla="*/ 246 h 319"/>
                  <a:gd name="T10" fmla="*/ 112 w 326"/>
                  <a:gd name="T11" fmla="*/ 246 h 319"/>
                  <a:gd name="T12" fmla="*/ 108 w 326"/>
                  <a:gd name="T13" fmla="*/ 226 h 319"/>
                  <a:gd name="T14" fmla="*/ 140 w 326"/>
                  <a:gd name="T15" fmla="*/ 227 h 319"/>
                  <a:gd name="T16" fmla="*/ 163 w 326"/>
                  <a:gd name="T17" fmla="*/ 229 h 319"/>
                  <a:gd name="T18" fmla="*/ 193 w 326"/>
                  <a:gd name="T19" fmla="*/ 230 h 319"/>
                  <a:gd name="T20" fmla="*/ 214 w 326"/>
                  <a:gd name="T21" fmla="*/ 252 h 319"/>
                  <a:gd name="T22" fmla="*/ 177 w 326"/>
                  <a:gd name="T23" fmla="*/ 249 h 319"/>
                  <a:gd name="T24" fmla="*/ 185 w 326"/>
                  <a:gd name="T25" fmla="*/ 298 h 319"/>
                  <a:gd name="T26" fmla="*/ 214 w 326"/>
                  <a:gd name="T27" fmla="*/ 301 h 319"/>
                  <a:gd name="T28" fmla="*/ 242 w 326"/>
                  <a:gd name="T29" fmla="*/ 306 h 319"/>
                  <a:gd name="T30" fmla="*/ 270 w 326"/>
                  <a:gd name="T31" fmla="*/ 312 h 319"/>
                  <a:gd name="T32" fmla="*/ 299 w 326"/>
                  <a:gd name="T33" fmla="*/ 319 h 319"/>
                  <a:gd name="T34" fmla="*/ 299 w 326"/>
                  <a:gd name="T35" fmla="*/ 268 h 319"/>
                  <a:gd name="T36" fmla="*/ 278 w 326"/>
                  <a:gd name="T37" fmla="*/ 221 h 319"/>
                  <a:gd name="T38" fmla="*/ 262 w 326"/>
                  <a:gd name="T39" fmla="*/ 136 h 319"/>
                  <a:gd name="T40" fmla="*/ 240 w 326"/>
                  <a:gd name="T41" fmla="*/ 47 h 319"/>
                  <a:gd name="T42" fmla="*/ 200 w 326"/>
                  <a:gd name="T43" fmla="*/ 3 h 319"/>
                  <a:gd name="T44" fmla="*/ 162 w 326"/>
                  <a:gd name="T45" fmla="*/ 0 h 319"/>
                  <a:gd name="T46" fmla="*/ 116 w 326"/>
                  <a:gd name="T47" fmla="*/ 39 h 319"/>
                  <a:gd name="T48" fmla="*/ 75 w 326"/>
                  <a:gd name="T49" fmla="*/ 123 h 319"/>
                  <a:gd name="T50" fmla="*/ 43 w 326"/>
                  <a:gd name="T51" fmla="*/ 207 h 319"/>
                  <a:gd name="T52" fmla="*/ 17 w 326"/>
                  <a:gd name="T53" fmla="*/ 249 h 319"/>
                  <a:gd name="T54" fmla="*/ 8 w 326"/>
                  <a:gd name="T55" fmla="*/ 298 h 319"/>
                  <a:gd name="T56" fmla="*/ 198 w 326"/>
                  <a:gd name="T57" fmla="*/ 183 h 319"/>
                  <a:gd name="T58" fmla="*/ 163 w 326"/>
                  <a:gd name="T59" fmla="*/ 180 h 319"/>
                  <a:gd name="T60" fmla="*/ 130 w 326"/>
                  <a:gd name="T61" fmla="*/ 178 h 319"/>
                  <a:gd name="T62" fmla="*/ 169 w 326"/>
                  <a:gd name="T63" fmla="*/ 91 h 3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6" h="319">
                    <a:moveTo>
                      <a:pt x="8" y="298"/>
                    </a:moveTo>
                    <a:lnTo>
                      <a:pt x="25" y="297"/>
                    </a:lnTo>
                    <a:lnTo>
                      <a:pt x="41" y="297"/>
                    </a:lnTo>
                    <a:lnTo>
                      <a:pt x="57" y="295"/>
                    </a:lnTo>
                    <a:lnTo>
                      <a:pt x="73" y="295"/>
                    </a:lnTo>
                    <a:lnTo>
                      <a:pt x="89" y="293"/>
                    </a:lnTo>
                    <a:lnTo>
                      <a:pt x="103" y="293"/>
                    </a:lnTo>
                    <a:lnTo>
                      <a:pt x="120" y="293"/>
                    </a:lnTo>
                    <a:lnTo>
                      <a:pt x="136" y="295"/>
                    </a:lnTo>
                    <a:lnTo>
                      <a:pt x="138" y="246"/>
                    </a:lnTo>
                    <a:lnTo>
                      <a:pt x="126" y="246"/>
                    </a:lnTo>
                    <a:lnTo>
                      <a:pt x="112" y="246"/>
                    </a:lnTo>
                    <a:lnTo>
                      <a:pt x="101" y="246"/>
                    </a:lnTo>
                    <a:lnTo>
                      <a:pt x="108" y="226"/>
                    </a:lnTo>
                    <a:lnTo>
                      <a:pt x="124" y="226"/>
                    </a:lnTo>
                    <a:lnTo>
                      <a:pt x="140" y="227"/>
                    </a:lnTo>
                    <a:lnTo>
                      <a:pt x="156" y="227"/>
                    </a:lnTo>
                    <a:lnTo>
                      <a:pt x="170" y="229"/>
                    </a:lnTo>
                    <a:lnTo>
                      <a:pt x="186" y="229"/>
                    </a:lnTo>
                    <a:lnTo>
                      <a:pt x="202" y="230"/>
                    </a:lnTo>
                    <a:lnTo>
                      <a:pt x="219" y="232"/>
                    </a:lnTo>
                    <a:lnTo>
                      <a:pt x="223" y="252"/>
                    </a:lnTo>
                    <a:lnTo>
                      <a:pt x="205" y="251"/>
                    </a:lnTo>
                    <a:lnTo>
                      <a:pt x="186" y="249"/>
                    </a:lnTo>
                    <a:lnTo>
                      <a:pt x="180" y="297"/>
                    </a:lnTo>
                    <a:lnTo>
                      <a:pt x="194" y="298"/>
                    </a:lnTo>
                    <a:lnTo>
                      <a:pt x="209" y="300"/>
                    </a:lnTo>
                    <a:lnTo>
                      <a:pt x="223" y="301"/>
                    </a:lnTo>
                    <a:lnTo>
                      <a:pt x="237" y="305"/>
                    </a:lnTo>
                    <a:lnTo>
                      <a:pt x="251" y="306"/>
                    </a:lnTo>
                    <a:lnTo>
                      <a:pt x="265" y="309"/>
                    </a:lnTo>
                    <a:lnTo>
                      <a:pt x="279" y="312"/>
                    </a:lnTo>
                    <a:lnTo>
                      <a:pt x="293" y="314"/>
                    </a:lnTo>
                    <a:lnTo>
                      <a:pt x="308" y="319"/>
                    </a:lnTo>
                    <a:lnTo>
                      <a:pt x="326" y="271"/>
                    </a:lnTo>
                    <a:lnTo>
                      <a:pt x="308" y="268"/>
                    </a:lnTo>
                    <a:lnTo>
                      <a:pt x="291" y="265"/>
                    </a:lnTo>
                    <a:lnTo>
                      <a:pt x="287" y="221"/>
                    </a:lnTo>
                    <a:lnTo>
                      <a:pt x="281" y="178"/>
                    </a:lnTo>
                    <a:lnTo>
                      <a:pt x="271" y="136"/>
                    </a:lnTo>
                    <a:lnTo>
                      <a:pt x="261" y="91"/>
                    </a:lnTo>
                    <a:lnTo>
                      <a:pt x="249" y="47"/>
                    </a:lnTo>
                    <a:lnTo>
                      <a:pt x="233" y="4"/>
                    </a:lnTo>
                    <a:lnTo>
                      <a:pt x="209" y="3"/>
                    </a:lnTo>
                    <a:lnTo>
                      <a:pt x="186" y="1"/>
                    </a:lnTo>
                    <a:lnTo>
                      <a:pt x="162" y="0"/>
                    </a:lnTo>
                    <a:lnTo>
                      <a:pt x="140" y="0"/>
                    </a:lnTo>
                    <a:lnTo>
                      <a:pt x="116" y="39"/>
                    </a:lnTo>
                    <a:lnTo>
                      <a:pt x="95" y="80"/>
                    </a:lnTo>
                    <a:lnTo>
                      <a:pt x="75" y="123"/>
                    </a:lnTo>
                    <a:lnTo>
                      <a:pt x="59" y="164"/>
                    </a:lnTo>
                    <a:lnTo>
                      <a:pt x="43" y="207"/>
                    </a:lnTo>
                    <a:lnTo>
                      <a:pt x="31" y="249"/>
                    </a:lnTo>
                    <a:lnTo>
                      <a:pt x="17" y="249"/>
                    </a:lnTo>
                    <a:lnTo>
                      <a:pt x="0" y="251"/>
                    </a:lnTo>
                    <a:lnTo>
                      <a:pt x="8" y="298"/>
                    </a:lnTo>
                    <a:close/>
                    <a:moveTo>
                      <a:pt x="194" y="137"/>
                    </a:moveTo>
                    <a:lnTo>
                      <a:pt x="207" y="183"/>
                    </a:lnTo>
                    <a:lnTo>
                      <a:pt x="188" y="181"/>
                    </a:lnTo>
                    <a:lnTo>
                      <a:pt x="168" y="180"/>
                    </a:lnTo>
                    <a:lnTo>
                      <a:pt x="148" y="180"/>
                    </a:lnTo>
                    <a:lnTo>
                      <a:pt x="130" y="178"/>
                    </a:lnTo>
                    <a:lnTo>
                      <a:pt x="152" y="134"/>
                    </a:lnTo>
                    <a:lnTo>
                      <a:pt x="178" y="91"/>
                    </a:lnTo>
                    <a:lnTo>
                      <a:pt x="194" y="137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6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564" name="Freeform 19"/>
              <p:cNvSpPr>
                <a:spLocks/>
              </p:cNvSpPr>
              <p:nvPr/>
            </p:nvSpPr>
            <p:spPr bwMode="auto">
              <a:xfrm>
                <a:off x="5034" y="446"/>
                <a:ext cx="307" cy="375"/>
              </a:xfrm>
              <a:custGeom>
                <a:avLst/>
                <a:gdLst>
                  <a:gd name="T0" fmla="*/ 131 w 307"/>
                  <a:gd name="T1" fmla="*/ 0 h 375"/>
                  <a:gd name="T2" fmla="*/ 154 w 307"/>
                  <a:gd name="T3" fmla="*/ 7 h 375"/>
                  <a:gd name="T4" fmla="*/ 176 w 307"/>
                  <a:gd name="T5" fmla="*/ 14 h 375"/>
                  <a:gd name="T6" fmla="*/ 198 w 307"/>
                  <a:gd name="T7" fmla="*/ 22 h 375"/>
                  <a:gd name="T8" fmla="*/ 220 w 307"/>
                  <a:gd name="T9" fmla="*/ 30 h 375"/>
                  <a:gd name="T10" fmla="*/ 242 w 307"/>
                  <a:gd name="T11" fmla="*/ 38 h 375"/>
                  <a:gd name="T12" fmla="*/ 265 w 307"/>
                  <a:gd name="T13" fmla="*/ 48 h 375"/>
                  <a:gd name="T14" fmla="*/ 287 w 307"/>
                  <a:gd name="T15" fmla="*/ 57 h 375"/>
                  <a:gd name="T16" fmla="*/ 307 w 307"/>
                  <a:gd name="T17" fmla="*/ 67 h 375"/>
                  <a:gd name="T18" fmla="*/ 277 w 307"/>
                  <a:gd name="T19" fmla="*/ 108 h 375"/>
                  <a:gd name="T20" fmla="*/ 257 w 307"/>
                  <a:gd name="T21" fmla="*/ 100 h 375"/>
                  <a:gd name="T22" fmla="*/ 236 w 307"/>
                  <a:gd name="T23" fmla="*/ 90 h 375"/>
                  <a:gd name="T24" fmla="*/ 117 w 307"/>
                  <a:gd name="T25" fmla="*/ 266 h 375"/>
                  <a:gd name="T26" fmla="*/ 129 w 307"/>
                  <a:gd name="T27" fmla="*/ 272 h 375"/>
                  <a:gd name="T28" fmla="*/ 143 w 307"/>
                  <a:gd name="T29" fmla="*/ 278 h 375"/>
                  <a:gd name="T30" fmla="*/ 156 w 307"/>
                  <a:gd name="T31" fmla="*/ 283 h 375"/>
                  <a:gd name="T32" fmla="*/ 170 w 307"/>
                  <a:gd name="T33" fmla="*/ 289 h 375"/>
                  <a:gd name="T34" fmla="*/ 182 w 307"/>
                  <a:gd name="T35" fmla="*/ 297 h 375"/>
                  <a:gd name="T36" fmla="*/ 194 w 307"/>
                  <a:gd name="T37" fmla="*/ 303 h 375"/>
                  <a:gd name="T38" fmla="*/ 244 w 307"/>
                  <a:gd name="T39" fmla="*/ 247 h 375"/>
                  <a:gd name="T40" fmla="*/ 257 w 307"/>
                  <a:gd name="T41" fmla="*/ 255 h 375"/>
                  <a:gd name="T42" fmla="*/ 271 w 307"/>
                  <a:gd name="T43" fmla="*/ 262 h 375"/>
                  <a:gd name="T44" fmla="*/ 283 w 307"/>
                  <a:gd name="T45" fmla="*/ 270 h 375"/>
                  <a:gd name="T46" fmla="*/ 295 w 307"/>
                  <a:gd name="T47" fmla="*/ 278 h 375"/>
                  <a:gd name="T48" fmla="*/ 307 w 307"/>
                  <a:gd name="T49" fmla="*/ 286 h 375"/>
                  <a:gd name="T50" fmla="*/ 210 w 307"/>
                  <a:gd name="T51" fmla="*/ 375 h 375"/>
                  <a:gd name="T52" fmla="*/ 198 w 307"/>
                  <a:gd name="T53" fmla="*/ 367 h 375"/>
                  <a:gd name="T54" fmla="*/ 188 w 307"/>
                  <a:gd name="T55" fmla="*/ 359 h 375"/>
                  <a:gd name="T56" fmla="*/ 174 w 307"/>
                  <a:gd name="T57" fmla="*/ 352 h 375"/>
                  <a:gd name="T58" fmla="*/ 162 w 307"/>
                  <a:gd name="T59" fmla="*/ 345 h 375"/>
                  <a:gd name="T60" fmla="*/ 149 w 307"/>
                  <a:gd name="T61" fmla="*/ 338 h 375"/>
                  <a:gd name="T62" fmla="*/ 137 w 307"/>
                  <a:gd name="T63" fmla="*/ 332 h 375"/>
                  <a:gd name="T64" fmla="*/ 123 w 307"/>
                  <a:gd name="T65" fmla="*/ 324 h 375"/>
                  <a:gd name="T66" fmla="*/ 111 w 307"/>
                  <a:gd name="T67" fmla="*/ 319 h 375"/>
                  <a:gd name="T68" fmla="*/ 97 w 307"/>
                  <a:gd name="T69" fmla="*/ 313 h 375"/>
                  <a:gd name="T70" fmla="*/ 85 w 307"/>
                  <a:gd name="T71" fmla="*/ 307 h 375"/>
                  <a:gd name="T72" fmla="*/ 71 w 307"/>
                  <a:gd name="T73" fmla="*/ 302 h 375"/>
                  <a:gd name="T74" fmla="*/ 57 w 307"/>
                  <a:gd name="T75" fmla="*/ 296 h 375"/>
                  <a:gd name="T76" fmla="*/ 42 w 307"/>
                  <a:gd name="T77" fmla="*/ 291 h 375"/>
                  <a:gd name="T78" fmla="*/ 28 w 307"/>
                  <a:gd name="T79" fmla="*/ 286 h 375"/>
                  <a:gd name="T80" fmla="*/ 14 w 307"/>
                  <a:gd name="T81" fmla="*/ 281 h 375"/>
                  <a:gd name="T82" fmla="*/ 0 w 307"/>
                  <a:gd name="T83" fmla="*/ 278 h 375"/>
                  <a:gd name="T84" fmla="*/ 20 w 307"/>
                  <a:gd name="T85" fmla="*/ 232 h 375"/>
                  <a:gd name="T86" fmla="*/ 36 w 307"/>
                  <a:gd name="T87" fmla="*/ 237 h 375"/>
                  <a:gd name="T88" fmla="*/ 52 w 307"/>
                  <a:gd name="T89" fmla="*/ 242 h 375"/>
                  <a:gd name="T90" fmla="*/ 149 w 307"/>
                  <a:gd name="T91" fmla="*/ 59 h 375"/>
                  <a:gd name="T92" fmla="*/ 129 w 307"/>
                  <a:gd name="T93" fmla="*/ 52 h 375"/>
                  <a:gd name="T94" fmla="*/ 109 w 307"/>
                  <a:gd name="T95" fmla="*/ 46 h 375"/>
                  <a:gd name="T96" fmla="*/ 131 w 307"/>
                  <a:gd name="T97" fmla="*/ 0 h 3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7" h="375">
                    <a:moveTo>
                      <a:pt x="131" y="0"/>
                    </a:moveTo>
                    <a:lnTo>
                      <a:pt x="154" y="7"/>
                    </a:lnTo>
                    <a:lnTo>
                      <a:pt x="176" y="14"/>
                    </a:lnTo>
                    <a:lnTo>
                      <a:pt x="198" y="22"/>
                    </a:lnTo>
                    <a:lnTo>
                      <a:pt x="220" y="30"/>
                    </a:lnTo>
                    <a:lnTo>
                      <a:pt x="242" y="38"/>
                    </a:lnTo>
                    <a:lnTo>
                      <a:pt x="265" y="48"/>
                    </a:lnTo>
                    <a:lnTo>
                      <a:pt x="287" y="57"/>
                    </a:lnTo>
                    <a:lnTo>
                      <a:pt x="307" y="67"/>
                    </a:lnTo>
                    <a:lnTo>
                      <a:pt x="277" y="108"/>
                    </a:lnTo>
                    <a:lnTo>
                      <a:pt x="257" y="100"/>
                    </a:lnTo>
                    <a:lnTo>
                      <a:pt x="236" y="90"/>
                    </a:lnTo>
                    <a:lnTo>
                      <a:pt x="117" y="266"/>
                    </a:lnTo>
                    <a:lnTo>
                      <a:pt x="129" y="272"/>
                    </a:lnTo>
                    <a:lnTo>
                      <a:pt x="143" y="278"/>
                    </a:lnTo>
                    <a:lnTo>
                      <a:pt x="156" y="283"/>
                    </a:lnTo>
                    <a:lnTo>
                      <a:pt x="170" y="289"/>
                    </a:lnTo>
                    <a:lnTo>
                      <a:pt x="182" y="297"/>
                    </a:lnTo>
                    <a:lnTo>
                      <a:pt x="194" y="303"/>
                    </a:lnTo>
                    <a:lnTo>
                      <a:pt x="244" y="247"/>
                    </a:lnTo>
                    <a:lnTo>
                      <a:pt x="257" y="255"/>
                    </a:lnTo>
                    <a:lnTo>
                      <a:pt x="271" y="262"/>
                    </a:lnTo>
                    <a:lnTo>
                      <a:pt x="283" y="270"/>
                    </a:lnTo>
                    <a:lnTo>
                      <a:pt x="295" y="278"/>
                    </a:lnTo>
                    <a:lnTo>
                      <a:pt x="307" y="286"/>
                    </a:lnTo>
                    <a:lnTo>
                      <a:pt x="210" y="375"/>
                    </a:lnTo>
                    <a:lnTo>
                      <a:pt x="198" y="367"/>
                    </a:lnTo>
                    <a:lnTo>
                      <a:pt x="188" y="359"/>
                    </a:lnTo>
                    <a:lnTo>
                      <a:pt x="174" y="352"/>
                    </a:lnTo>
                    <a:lnTo>
                      <a:pt x="162" y="345"/>
                    </a:lnTo>
                    <a:lnTo>
                      <a:pt x="149" y="338"/>
                    </a:lnTo>
                    <a:lnTo>
                      <a:pt x="137" y="332"/>
                    </a:lnTo>
                    <a:lnTo>
                      <a:pt x="123" y="324"/>
                    </a:lnTo>
                    <a:lnTo>
                      <a:pt x="111" y="319"/>
                    </a:lnTo>
                    <a:lnTo>
                      <a:pt x="97" y="313"/>
                    </a:lnTo>
                    <a:lnTo>
                      <a:pt x="85" y="307"/>
                    </a:lnTo>
                    <a:lnTo>
                      <a:pt x="71" y="302"/>
                    </a:lnTo>
                    <a:lnTo>
                      <a:pt x="57" y="296"/>
                    </a:lnTo>
                    <a:lnTo>
                      <a:pt x="42" y="291"/>
                    </a:lnTo>
                    <a:lnTo>
                      <a:pt x="28" y="286"/>
                    </a:lnTo>
                    <a:lnTo>
                      <a:pt x="14" y="281"/>
                    </a:lnTo>
                    <a:lnTo>
                      <a:pt x="0" y="278"/>
                    </a:lnTo>
                    <a:lnTo>
                      <a:pt x="20" y="232"/>
                    </a:lnTo>
                    <a:lnTo>
                      <a:pt x="36" y="237"/>
                    </a:lnTo>
                    <a:lnTo>
                      <a:pt x="52" y="242"/>
                    </a:lnTo>
                    <a:lnTo>
                      <a:pt x="149" y="59"/>
                    </a:lnTo>
                    <a:lnTo>
                      <a:pt x="129" y="52"/>
                    </a:lnTo>
                    <a:lnTo>
                      <a:pt x="109" y="46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6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565" name="Freeform 20"/>
              <p:cNvSpPr>
                <a:spLocks noEditPoints="1"/>
              </p:cNvSpPr>
              <p:nvPr/>
            </p:nvSpPr>
            <p:spPr bwMode="auto">
              <a:xfrm>
                <a:off x="5272" y="620"/>
                <a:ext cx="340" cy="257"/>
              </a:xfrm>
              <a:custGeom>
                <a:avLst/>
                <a:gdLst>
                  <a:gd name="T0" fmla="*/ 162 w 340"/>
                  <a:gd name="T1" fmla="*/ 90 h 257"/>
                  <a:gd name="T2" fmla="*/ 69 w 340"/>
                  <a:gd name="T3" fmla="*/ 178 h 257"/>
                  <a:gd name="T4" fmla="*/ 81 w 340"/>
                  <a:gd name="T5" fmla="*/ 188 h 257"/>
                  <a:gd name="T6" fmla="*/ 91 w 340"/>
                  <a:gd name="T7" fmla="*/ 196 h 257"/>
                  <a:gd name="T8" fmla="*/ 101 w 340"/>
                  <a:gd name="T9" fmla="*/ 205 h 257"/>
                  <a:gd name="T10" fmla="*/ 219 w 340"/>
                  <a:gd name="T11" fmla="*/ 137 h 257"/>
                  <a:gd name="T12" fmla="*/ 340 w 340"/>
                  <a:gd name="T13" fmla="*/ 71 h 257"/>
                  <a:gd name="T14" fmla="*/ 326 w 340"/>
                  <a:gd name="T15" fmla="*/ 58 h 257"/>
                  <a:gd name="T16" fmla="*/ 312 w 340"/>
                  <a:gd name="T17" fmla="*/ 47 h 257"/>
                  <a:gd name="T18" fmla="*/ 297 w 340"/>
                  <a:gd name="T19" fmla="*/ 35 h 257"/>
                  <a:gd name="T20" fmla="*/ 283 w 340"/>
                  <a:gd name="T21" fmla="*/ 24 h 257"/>
                  <a:gd name="T22" fmla="*/ 269 w 340"/>
                  <a:gd name="T23" fmla="*/ 11 h 257"/>
                  <a:gd name="T24" fmla="*/ 253 w 340"/>
                  <a:gd name="T25" fmla="*/ 0 h 257"/>
                  <a:gd name="T26" fmla="*/ 162 w 340"/>
                  <a:gd name="T27" fmla="*/ 90 h 257"/>
                  <a:gd name="T28" fmla="*/ 0 w 340"/>
                  <a:gd name="T29" fmla="*/ 219 h 257"/>
                  <a:gd name="T30" fmla="*/ 10 w 340"/>
                  <a:gd name="T31" fmla="*/ 227 h 257"/>
                  <a:gd name="T32" fmla="*/ 19 w 340"/>
                  <a:gd name="T33" fmla="*/ 235 h 257"/>
                  <a:gd name="T34" fmla="*/ 29 w 340"/>
                  <a:gd name="T35" fmla="*/ 242 h 257"/>
                  <a:gd name="T36" fmla="*/ 37 w 340"/>
                  <a:gd name="T37" fmla="*/ 249 h 257"/>
                  <a:gd name="T38" fmla="*/ 47 w 340"/>
                  <a:gd name="T39" fmla="*/ 257 h 257"/>
                  <a:gd name="T40" fmla="*/ 93 w 340"/>
                  <a:gd name="T41" fmla="*/ 226 h 257"/>
                  <a:gd name="T42" fmla="*/ 83 w 340"/>
                  <a:gd name="T43" fmla="*/ 218 h 257"/>
                  <a:gd name="T44" fmla="*/ 73 w 340"/>
                  <a:gd name="T45" fmla="*/ 208 h 257"/>
                  <a:gd name="T46" fmla="*/ 63 w 340"/>
                  <a:gd name="T47" fmla="*/ 201 h 257"/>
                  <a:gd name="T48" fmla="*/ 53 w 340"/>
                  <a:gd name="T49" fmla="*/ 193 h 257"/>
                  <a:gd name="T50" fmla="*/ 43 w 340"/>
                  <a:gd name="T51" fmla="*/ 185 h 257"/>
                  <a:gd name="T52" fmla="*/ 0 w 340"/>
                  <a:gd name="T53" fmla="*/ 219 h 2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0" h="257">
                    <a:moveTo>
                      <a:pt x="162" y="90"/>
                    </a:moveTo>
                    <a:lnTo>
                      <a:pt x="69" y="178"/>
                    </a:lnTo>
                    <a:lnTo>
                      <a:pt x="81" y="188"/>
                    </a:lnTo>
                    <a:lnTo>
                      <a:pt x="91" y="196"/>
                    </a:lnTo>
                    <a:lnTo>
                      <a:pt x="101" y="205"/>
                    </a:lnTo>
                    <a:lnTo>
                      <a:pt x="219" y="137"/>
                    </a:lnTo>
                    <a:lnTo>
                      <a:pt x="340" y="71"/>
                    </a:lnTo>
                    <a:lnTo>
                      <a:pt x="326" y="58"/>
                    </a:lnTo>
                    <a:lnTo>
                      <a:pt x="312" y="47"/>
                    </a:lnTo>
                    <a:lnTo>
                      <a:pt x="297" y="35"/>
                    </a:lnTo>
                    <a:lnTo>
                      <a:pt x="283" y="24"/>
                    </a:lnTo>
                    <a:lnTo>
                      <a:pt x="269" y="11"/>
                    </a:lnTo>
                    <a:lnTo>
                      <a:pt x="253" y="0"/>
                    </a:lnTo>
                    <a:lnTo>
                      <a:pt x="162" y="90"/>
                    </a:lnTo>
                    <a:close/>
                    <a:moveTo>
                      <a:pt x="0" y="219"/>
                    </a:moveTo>
                    <a:lnTo>
                      <a:pt x="10" y="227"/>
                    </a:lnTo>
                    <a:lnTo>
                      <a:pt x="19" y="235"/>
                    </a:lnTo>
                    <a:lnTo>
                      <a:pt x="29" y="242"/>
                    </a:lnTo>
                    <a:lnTo>
                      <a:pt x="37" y="249"/>
                    </a:lnTo>
                    <a:lnTo>
                      <a:pt x="47" y="257"/>
                    </a:lnTo>
                    <a:lnTo>
                      <a:pt x="93" y="226"/>
                    </a:lnTo>
                    <a:lnTo>
                      <a:pt x="83" y="218"/>
                    </a:lnTo>
                    <a:lnTo>
                      <a:pt x="73" y="208"/>
                    </a:lnTo>
                    <a:lnTo>
                      <a:pt x="63" y="201"/>
                    </a:lnTo>
                    <a:lnTo>
                      <a:pt x="53" y="193"/>
                    </a:lnTo>
                    <a:lnTo>
                      <a:pt x="43" y="185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6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4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441520" y="4849284"/>
            <a:ext cx="1439333" cy="463549"/>
          </a:xfrm>
          <a:prstGeom prst="actionButtonForwardNex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121690" tIns="60845" rIns="121690" bIns="6084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66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alt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29353">
            <a:off x="2982385" y="2023647"/>
            <a:ext cx="398568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8" descr="portero_esperand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7348" y="2231081"/>
            <a:ext cx="2290233" cy="17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5" name="Picture 11" descr="goal-keep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37451">
            <a:off x="4914901" y="1911465"/>
            <a:ext cx="3854451" cy="18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2 Rectángulo redondeado"/>
          <p:cNvSpPr/>
          <p:nvPr/>
        </p:nvSpPr>
        <p:spPr>
          <a:xfrm>
            <a:off x="1102898" y="5928784"/>
            <a:ext cx="2829983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anchor="ctr"/>
          <a:lstStyle/>
          <a:p>
            <a:pPr algn="ctr" defTabSz="12166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Fifteen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4610100" y="5928784"/>
            <a:ext cx="2829984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anchor="ctr"/>
          <a:lstStyle/>
          <a:p>
            <a:pPr algn="ctr" defTabSz="12166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Eleven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8066731" y="5928784"/>
            <a:ext cx="2829983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anchor="ctr"/>
          <a:lstStyle/>
          <a:p>
            <a:pPr algn="ctr" defTabSz="12166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2709448"/>
            <a:ext cx="2802467" cy="298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8300" y="2711451"/>
            <a:ext cx="2804584" cy="29866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8" name="Picture 6" descr="Soccerb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5" y="5158320"/>
            <a:ext cx="632884" cy="4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Hình ảnh Số 11 Số Vàng, Mười Một, Nét Chữ, Vàng miễn phí tải tập tin PNG  PSDComment và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"/>
            <a:ext cx="2575528" cy="2455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57511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371 L 0.25746 -0.531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745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371 L 0.25747 -0.5317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24966 -0.3284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694 L 0.25747 -0.5317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6412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104" grpId="0" animBg="1"/>
      <p:bldP spid="3" grpId="0" animBg="1"/>
      <p:bldP spid="3" grpId="1" animBg="1"/>
      <p:bldP spid="3" grpId="2" animBg="1"/>
      <p:bldP spid="26" grpId="0" animBg="1"/>
      <p:bldP spid="27" grpId="0" animBg="1"/>
      <p:bldP spid="27" grpId="1" animBg="1"/>
      <p:bldP spid="27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62" name="Group 2"/>
          <p:cNvGrpSpPr>
            <a:grpSpLocks/>
          </p:cNvGrpSpPr>
          <p:nvPr/>
        </p:nvGrpSpPr>
        <p:grpSpPr bwMode="auto">
          <a:xfrm>
            <a:off x="0" y="0"/>
            <a:ext cx="12192000" cy="6885517"/>
            <a:chOff x="0" y="0"/>
            <a:chExt cx="5760" cy="4337"/>
          </a:xfrm>
        </p:grpSpPr>
        <p:sp>
          <p:nvSpPr>
            <p:cNvPr id="45059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220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692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  <p:sp>
          <p:nvSpPr>
            <p:cNvPr id="450591" name="Rectangle 4"/>
            <p:cNvSpPr>
              <a:spLocks noChangeArrowheads="1"/>
            </p:cNvSpPr>
            <p:nvPr/>
          </p:nvSpPr>
          <p:spPr bwMode="auto">
            <a:xfrm>
              <a:off x="0" y="1877"/>
              <a:ext cx="5760" cy="2460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692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5520268" y="2421468"/>
            <a:ext cx="6671733" cy="575733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4" tIns="60857" rIns="121714" bIns="60857" anchor="ctr"/>
          <a:lstStyle/>
          <a:p>
            <a:pPr algn="ctr" defTabSz="12169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        NO TO  RACISM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" y="2421468"/>
            <a:ext cx="5520267" cy="5757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4" tIns="60857" rIns="121714" bIns="60857" anchor="ctr"/>
          <a:lstStyle/>
          <a:p>
            <a:pPr defTabSz="12169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FAIR PLAY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887387" y="5488619"/>
            <a:ext cx="825500" cy="173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4" tIns="60857" rIns="121714" bIns="60857" anchor="ctr"/>
          <a:lstStyle/>
          <a:p>
            <a:pPr algn="ctr" defTabSz="121692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450566" name="Line 7"/>
          <p:cNvSpPr>
            <a:spLocks noChangeShapeType="1"/>
          </p:cNvSpPr>
          <p:nvPr/>
        </p:nvSpPr>
        <p:spPr bwMode="auto">
          <a:xfrm flipV="1">
            <a:off x="0" y="3572944"/>
            <a:ext cx="12192000" cy="7196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1714" tIns="60857" rIns="121714" bIns="60857"/>
          <a:lstStyle/>
          <a:p>
            <a:pPr defTabSz="121692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102" name="Picture 5" descr="Porterí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4235" y="766336"/>
            <a:ext cx="6946900" cy="30120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>
            <a:grpSpLocks/>
          </p:cNvGrpSpPr>
          <p:nvPr/>
        </p:nvGrpSpPr>
        <p:grpSpPr bwMode="auto">
          <a:xfrm>
            <a:off x="9360002" y="1009651"/>
            <a:ext cx="2544233" cy="2273300"/>
            <a:chOff x="7020272" y="1009229"/>
            <a:chExt cx="1908299" cy="2273746"/>
          </a:xfrm>
        </p:grpSpPr>
        <p:pic>
          <p:nvPicPr>
            <p:cNvPr id="3084" name="Picture 12" descr="Aficionad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36186" y="1627417"/>
              <a:ext cx="1692385" cy="1655558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584" name="Group 21"/>
            <p:cNvGrpSpPr>
              <a:grpSpLocks/>
            </p:cNvGrpSpPr>
            <p:nvPr/>
          </p:nvGrpSpPr>
          <p:grpSpPr bwMode="auto">
            <a:xfrm>
              <a:off x="7020272" y="1009229"/>
              <a:ext cx="1836291" cy="763587"/>
              <a:chOff x="4007" y="396"/>
              <a:chExt cx="1605" cy="481"/>
            </a:xfrm>
          </p:grpSpPr>
          <p:sp>
            <p:nvSpPr>
              <p:cNvPr id="450585" name="Freeform 16"/>
              <p:cNvSpPr>
                <a:spLocks/>
              </p:cNvSpPr>
              <p:nvPr/>
            </p:nvSpPr>
            <p:spPr bwMode="auto">
              <a:xfrm>
                <a:off x="4007" y="544"/>
                <a:ext cx="398" cy="318"/>
              </a:xfrm>
              <a:custGeom>
                <a:avLst/>
                <a:gdLst>
                  <a:gd name="T0" fmla="*/ 0 w 398"/>
                  <a:gd name="T1" fmla="*/ 169 h 318"/>
                  <a:gd name="T2" fmla="*/ 8 w 398"/>
                  <a:gd name="T3" fmla="*/ 128 h 318"/>
                  <a:gd name="T4" fmla="*/ 31 w 398"/>
                  <a:gd name="T5" fmla="*/ 93 h 318"/>
                  <a:gd name="T6" fmla="*/ 65 w 398"/>
                  <a:gd name="T7" fmla="*/ 68 h 318"/>
                  <a:gd name="T8" fmla="*/ 101 w 398"/>
                  <a:gd name="T9" fmla="*/ 44 h 318"/>
                  <a:gd name="T10" fmla="*/ 138 w 398"/>
                  <a:gd name="T11" fmla="*/ 22 h 318"/>
                  <a:gd name="T12" fmla="*/ 176 w 398"/>
                  <a:gd name="T13" fmla="*/ 0 h 318"/>
                  <a:gd name="T14" fmla="*/ 217 w 398"/>
                  <a:gd name="T15" fmla="*/ 0 h 318"/>
                  <a:gd name="T16" fmla="*/ 281 w 398"/>
                  <a:gd name="T17" fmla="*/ 55 h 318"/>
                  <a:gd name="T18" fmla="*/ 251 w 398"/>
                  <a:gd name="T19" fmla="*/ 71 h 318"/>
                  <a:gd name="T20" fmla="*/ 221 w 398"/>
                  <a:gd name="T21" fmla="*/ 87 h 318"/>
                  <a:gd name="T22" fmla="*/ 172 w 398"/>
                  <a:gd name="T23" fmla="*/ 62 h 318"/>
                  <a:gd name="T24" fmla="*/ 142 w 398"/>
                  <a:gd name="T25" fmla="*/ 81 h 318"/>
                  <a:gd name="T26" fmla="*/ 110 w 398"/>
                  <a:gd name="T27" fmla="*/ 101 h 318"/>
                  <a:gd name="T28" fmla="*/ 81 w 398"/>
                  <a:gd name="T29" fmla="*/ 123 h 318"/>
                  <a:gd name="T30" fmla="*/ 269 w 398"/>
                  <a:gd name="T31" fmla="*/ 258 h 318"/>
                  <a:gd name="T32" fmla="*/ 291 w 398"/>
                  <a:gd name="T33" fmla="*/ 242 h 318"/>
                  <a:gd name="T34" fmla="*/ 316 w 398"/>
                  <a:gd name="T35" fmla="*/ 226 h 318"/>
                  <a:gd name="T36" fmla="*/ 275 w 398"/>
                  <a:gd name="T37" fmla="*/ 166 h 318"/>
                  <a:gd name="T38" fmla="*/ 251 w 398"/>
                  <a:gd name="T39" fmla="*/ 182 h 318"/>
                  <a:gd name="T40" fmla="*/ 198 w 398"/>
                  <a:gd name="T41" fmla="*/ 153 h 318"/>
                  <a:gd name="T42" fmla="*/ 229 w 398"/>
                  <a:gd name="T43" fmla="*/ 134 h 318"/>
                  <a:gd name="T44" fmla="*/ 261 w 398"/>
                  <a:gd name="T45" fmla="*/ 115 h 318"/>
                  <a:gd name="T46" fmla="*/ 293 w 398"/>
                  <a:gd name="T47" fmla="*/ 98 h 318"/>
                  <a:gd name="T48" fmla="*/ 398 w 398"/>
                  <a:gd name="T49" fmla="*/ 204 h 318"/>
                  <a:gd name="T50" fmla="*/ 392 w 398"/>
                  <a:gd name="T51" fmla="*/ 231 h 318"/>
                  <a:gd name="T52" fmla="*/ 376 w 398"/>
                  <a:gd name="T53" fmla="*/ 251 h 318"/>
                  <a:gd name="T54" fmla="*/ 352 w 398"/>
                  <a:gd name="T55" fmla="*/ 265 h 318"/>
                  <a:gd name="T56" fmla="*/ 330 w 398"/>
                  <a:gd name="T57" fmla="*/ 280 h 318"/>
                  <a:gd name="T58" fmla="*/ 308 w 398"/>
                  <a:gd name="T59" fmla="*/ 295 h 318"/>
                  <a:gd name="T60" fmla="*/ 287 w 398"/>
                  <a:gd name="T61" fmla="*/ 313 h 318"/>
                  <a:gd name="T62" fmla="*/ 247 w 398"/>
                  <a:gd name="T63" fmla="*/ 316 h 3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8" h="318">
                    <a:moveTo>
                      <a:pt x="227" y="318"/>
                    </a:moveTo>
                    <a:lnTo>
                      <a:pt x="0" y="169"/>
                    </a:lnTo>
                    <a:lnTo>
                      <a:pt x="4" y="149"/>
                    </a:lnTo>
                    <a:lnTo>
                      <a:pt x="8" y="128"/>
                    </a:lnTo>
                    <a:lnTo>
                      <a:pt x="15" y="108"/>
                    </a:lnTo>
                    <a:lnTo>
                      <a:pt x="31" y="93"/>
                    </a:lnTo>
                    <a:lnTo>
                      <a:pt x="49" y="81"/>
                    </a:lnTo>
                    <a:lnTo>
                      <a:pt x="65" y="68"/>
                    </a:lnTo>
                    <a:lnTo>
                      <a:pt x="83" y="57"/>
                    </a:lnTo>
                    <a:lnTo>
                      <a:pt x="101" y="44"/>
                    </a:lnTo>
                    <a:lnTo>
                      <a:pt x="120" y="33"/>
                    </a:lnTo>
                    <a:lnTo>
                      <a:pt x="138" y="22"/>
                    </a:lnTo>
                    <a:lnTo>
                      <a:pt x="156" y="11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7" y="0"/>
                    </a:lnTo>
                    <a:lnTo>
                      <a:pt x="237" y="0"/>
                    </a:lnTo>
                    <a:lnTo>
                      <a:pt x="281" y="55"/>
                    </a:lnTo>
                    <a:lnTo>
                      <a:pt x="265" y="63"/>
                    </a:lnTo>
                    <a:lnTo>
                      <a:pt x="251" y="71"/>
                    </a:lnTo>
                    <a:lnTo>
                      <a:pt x="235" y="79"/>
                    </a:lnTo>
                    <a:lnTo>
                      <a:pt x="221" y="87"/>
                    </a:lnTo>
                    <a:lnTo>
                      <a:pt x="207" y="97"/>
                    </a:lnTo>
                    <a:lnTo>
                      <a:pt x="172" y="62"/>
                    </a:lnTo>
                    <a:lnTo>
                      <a:pt x="156" y="71"/>
                    </a:lnTo>
                    <a:lnTo>
                      <a:pt x="142" y="81"/>
                    </a:lnTo>
                    <a:lnTo>
                      <a:pt x="126" y="92"/>
                    </a:lnTo>
                    <a:lnTo>
                      <a:pt x="110" y="101"/>
                    </a:lnTo>
                    <a:lnTo>
                      <a:pt x="95" y="112"/>
                    </a:lnTo>
                    <a:lnTo>
                      <a:pt x="81" y="123"/>
                    </a:lnTo>
                    <a:lnTo>
                      <a:pt x="259" y="265"/>
                    </a:lnTo>
                    <a:lnTo>
                      <a:pt x="269" y="258"/>
                    </a:lnTo>
                    <a:lnTo>
                      <a:pt x="281" y="250"/>
                    </a:lnTo>
                    <a:lnTo>
                      <a:pt x="291" y="242"/>
                    </a:lnTo>
                    <a:lnTo>
                      <a:pt x="304" y="234"/>
                    </a:lnTo>
                    <a:lnTo>
                      <a:pt x="316" y="226"/>
                    </a:lnTo>
                    <a:lnTo>
                      <a:pt x="328" y="220"/>
                    </a:lnTo>
                    <a:lnTo>
                      <a:pt x="275" y="166"/>
                    </a:lnTo>
                    <a:lnTo>
                      <a:pt x="263" y="174"/>
                    </a:lnTo>
                    <a:lnTo>
                      <a:pt x="251" y="182"/>
                    </a:lnTo>
                    <a:lnTo>
                      <a:pt x="239" y="190"/>
                    </a:lnTo>
                    <a:lnTo>
                      <a:pt x="198" y="153"/>
                    </a:lnTo>
                    <a:lnTo>
                      <a:pt x="215" y="144"/>
                    </a:lnTo>
                    <a:lnTo>
                      <a:pt x="229" y="134"/>
                    </a:lnTo>
                    <a:lnTo>
                      <a:pt x="245" y="125"/>
                    </a:lnTo>
                    <a:lnTo>
                      <a:pt x="261" y="115"/>
                    </a:lnTo>
                    <a:lnTo>
                      <a:pt x="277" y="108"/>
                    </a:lnTo>
                    <a:lnTo>
                      <a:pt x="293" y="98"/>
                    </a:lnTo>
                    <a:lnTo>
                      <a:pt x="310" y="90"/>
                    </a:lnTo>
                    <a:lnTo>
                      <a:pt x="398" y="204"/>
                    </a:lnTo>
                    <a:lnTo>
                      <a:pt x="394" y="217"/>
                    </a:lnTo>
                    <a:lnTo>
                      <a:pt x="392" y="231"/>
                    </a:lnTo>
                    <a:lnTo>
                      <a:pt x="388" y="243"/>
                    </a:lnTo>
                    <a:lnTo>
                      <a:pt x="376" y="251"/>
                    </a:lnTo>
                    <a:lnTo>
                      <a:pt x="364" y="258"/>
                    </a:lnTo>
                    <a:lnTo>
                      <a:pt x="352" y="265"/>
                    </a:lnTo>
                    <a:lnTo>
                      <a:pt x="342" y="272"/>
                    </a:lnTo>
                    <a:lnTo>
                      <a:pt x="330" y="280"/>
                    </a:lnTo>
                    <a:lnTo>
                      <a:pt x="318" y="288"/>
                    </a:lnTo>
                    <a:lnTo>
                      <a:pt x="308" y="295"/>
                    </a:lnTo>
                    <a:lnTo>
                      <a:pt x="297" y="303"/>
                    </a:lnTo>
                    <a:lnTo>
                      <a:pt x="287" y="313"/>
                    </a:lnTo>
                    <a:lnTo>
                      <a:pt x="267" y="314"/>
                    </a:lnTo>
                    <a:lnTo>
                      <a:pt x="247" y="316"/>
                    </a:lnTo>
                    <a:lnTo>
                      <a:pt x="227" y="318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9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586" name="Freeform 17"/>
              <p:cNvSpPr>
                <a:spLocks noEditPoints="1"/>
              </p:cNvSpPr>
              <p:nvPr/>
            </p:nvSpPr>
            <p:spPr bwMode="auto">
              <a:xfrm>
                <a:off x="4296" y="421"/>
                <a:ext cx="358" cy="322"/>
              </a:xfrm>
              <a:custGeom>
                <a:avLst/>
                <a:gdLst>
                  <a:gd name="T0" fmla="*/ 162 w 358"/>
                  <a:gd name="T1" fmla="*/ 313 h 322"/>
                  <a:gd name="T2" fmla="*/ 182 w 358"/>
                  <a:gd name="T3" fmla="*/ 317 h 322"/>
                  <a:gd name="T4" fmla="*/ 200 w 358"/>
                  <a:gd name="T5" fmla="*/ 322 h 322"/>
                  <a:gd name="T6" fmla="*/ 213 w 358"/>
                  <a:gd name="T7" fmla="*/ 317 h 322"/>
                  <a:gd name="T8" fmla="*/ 227 w 358"/>
                  <a:gd name="T9" fmla="*/ 313 h 322"/>
                  <a:gd name="T10" fmla="*/ 239 w 358"/>
                  <a:gd name="T11" fmla="*/ 308 h 322"/>
                  <a:gd name="T12" fmla="*/ 253 w 358"/>
                  <a:gd name="T13" fmla="*/ 303 h 322"/>
                  <a:gd name="T14" fmla="*/ 267 w 358"/>
                  <a:gd name="T15" fmla="*/ 300 h 322"/>
                  <a:gd name="T16" fmla="*/ 281 w 358"/>
                  <a:gd name="T17" fmla="*/ 295 h 322"/>
                  <a:gd name="T18" fmla="*/ 295 w 358"/>
                  <a:gd name="T19" fmla="*/ 292 h 322"/>
                  <a:gd name="T20" fmla="*/ 310 w 358"/>
                  <a:gd name="T21" fmla="*/ 289 h 322"/>
                  <a:gd name="T22" fmla="*/ 324 w 358"/>
                  <a:gd name="T23" fmla="*/ 286 h 322"/>
                  <a:gd name="T24" fmla="*/ 334 w 358"/>
                  <a:gd name="T25" fmla="*/ 273 h 322"/>
                  <a:gd name="T26" fmla="*/ 346 w 358"/>
                  <a:gd name="T27" fmla="*/ 261 h 322"/>
                  <a:gd name="T28" fmla="*/ 358 w 358"/>
                  <a:gd name="T29" fmla="*/ 248 h 322"/>
                  <a:gd name="T30" fmla="*/ 301 w 358"/>
                  <a:gd name="T31" fmla="*/ 21 h 322"/>
                  <a:gd name="T32" fmla="*/ 277 w 358"/>
                  <a:gd name="T33" fmla="*/ 13 h 322"/>
                  <a:gd name="T34" fmla="*/ 253 w 358"/>
                  <a:gd name="T35" fmla="*/ 6 h 322"/>
                  <a:gd name="T36" fmla="*/ 229 w 358"/>
                  <a:gd name="T37" fmla="*/ 0 h 322"/>
                  <a:gd name="T38" fmla="*/ 209 w 358"/>
                  <a:gd name="T39" fmla="*/ 5 h 322"/>
                  <a:gd name="T40" fmla="*/ 186 w 358"/>
                  <a:gd name="T41" fmla="*/ 9 h 322"/>
                  <a:gd name="T42" fmla="*/ 164 w 358"/>
                  <a:gd name="T43" fmla="*/ 16 h 322"/>
                  <a:gd name="T44" fmla="*/ 144 w 358"/>
                  <a:gd name="T45" fmla="*/ 21 h 322"/>
                  <a:gd name="T46" fmla="*/ 124 w 358"/>
                  <a:gd name="T47" fmla="*/ 27 h 322"/>
                  <a:gd name="T48" fmla="*/ 101 w 358"/>
                  <a:gd name="T49" fmla="*/ 33 h 322"/>
                  <a:gd name="T50" fmla="*/ 81 w 358"/>
                  <a:gd name="T51" fmla="*/ 39 h 322"/>
                  <a:gd name="T52" fmla="*/ 61 w 358"/>
                  <a:gd name="T53" fmla="*/ 46 h 322"/>
                  <a:gd name="T54" fmla="*/ 41 w 358"/>
                  <a:gd name="T55" fmla="*/ 54 h 322"/>
                  <a:gd name="T56" fmla="*/ 27 w 358"/>
                  <a:gd name="T57" fmla="*/ 71 h 322"/>
                  <a:gd name="T58" fmla="*/ 12 w 358"/>
                  <a:gd name="T59" fmla="*/ 88 h 322"/>
                  <a:gd name="T60" fmla="*/ 0 w 358"/>
                  <a:gd name="T61" fmla="*/ 106 h 322"/>
                  <a:gd name="T62" fmla="*/ 144 w 358"/>
                  <a:gd name="T63" fmla="*/ 308 h 322"/>
                  <a:gd name="T64" fmla="*/ 162 w 358"/>
                  <a:gd name="T65" fmla="*/ 313 h 322"/>
                  <a:gd name="T66" fmla="*/ 283 w 358"/>
                  <a:gd name="T67" fmla="*/ 245 h 322"/>
                  <a:gd name="T68" fmla="*/ 269 w 358"/>
                  <a:gd name="T69" fmla="*/ 248 h 322"/>
                  <a:gd name="T70" fmla="*/ 255 w 358"/>
                  <a:gd name="T71" fmla="*/ 253 h 322"/>
                  <a:gd name="T72" fmla="*/ 241 w 358"/>
                  <a:gd name="T73" fmla="*/ 256 h 322"/>
                  <a:gd name="T74" fmla="*/ 227 w 358"/>
                  <a:gd name="T75" fmla="*/ 261 h 322"/>
                  <a:gd name="T76" fmla="*/ 213 w 358"/>
                  <a:gd name="T77" fmla="*/ 264 h 322"/>
                  <a:gd name="T78" fmla="*/ 198 w 358"/>
                  <a:gd name="T79" fmla="*/ 268 h 322"/>
                  <a:gd name="T80" fmla="*/ 97 w 358"/>
                  <a:gd name="T81" fmla="*/ 87 h 322"/>
                  <a:gd name="T82" fmla="*/ 116 w 358"/>
                  <a:gd name="T83" fmla="*/ 81 h 322"/>
                  <a:gd name="T84" fmla="*/ 136 w 358"/>
                  <a:gd name="T85" fmla="*/ 74 h 322"/>
                  <a:gd name="T86" fmla="*/ 154 w 358"/>
                  <a:gd name="T87" fmla="*/ 69 h 322"/>
                  <a:gd name="T88" fmla="*/ 172 w 358"/>
                  <a:gd name="T89" fmla="*/ 63 h 322"/>
                  <a:gd name="T90" fmla="*/ 192 w 358"/>
                  <a:gd name="T91" fmla="*/ 58 h 322"/>
                  <a:gd name="T92" fmla="*/ 211 w 358"/>
                  <a:gd name="T93" fmla="*/ 54 h 322"/>
                  <a:gd name="T94" fmla="*/ 283 w 358"/>
                  <a:gd name="T95" fmla="*/ 245 h 3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8" h="322">
                    <a:moveTo>
                      <a:pt x="162" y="313"/>
                    </a:moveTo>
                    <a:lnTo>
                      <a:pt x="182" y="317"/>
                    </a:lnTo>
                    <a:lnTo>
                      <a:pt x="200" y="322"/>
                    </a:lnTo>
                    <a:lnTo>
                      <a:pt x="213" y="317"/>
                    </a:lnTo>
                    <a:lnTo>
                      <a:pt x="227" y="313"/>
                    </a:lnTo>
                    <a:lnTo>
                      <a:pt x="239" y="308"/>
                    </a:lnTo>
                    <a:lnTo>
                      <a:pt x="253" y="303"/>
                    </a:lnTo>
                    <a:lnTo>
                      <a:pt x="267" y="300"/>
                    </a:lnTo>
                    <a:lnTo>
                      <a:pt x="281" y="295"/>
                    </a:lnTo>
                    <a:lnTo>
                      <a:pt x="295" y="292"/>
                    </a:lnTo>
                    <a:lnTo>
                      <a:pt x="310" y="289"/>
                    </a:lnTo>
                    <a:lnTo>
                      <a:pt x="324" y="286"/>
                    </a:lnTo>
                    <a:lnTo>
                      <a:pt x="334" y="273"/>
                    </a:lnTo>
                    <a:lnTo>
                      <a:pt x="346" y="261"/>
                    </a:lnTo>
                    <a:lnTo>
                      <a:pt x="358" y="248"/>
                    </a:lnTo>
                    <a:lnTo>
                      <a:pt x="301" y="21"/>
                    </a:lnTo>
                    <a:lnTo>
                      <a:pt x="277" y="13"/>
                    </a:lnTo>
                    <a:lnTo>
                      <a:pt x="253" y="6"/>
                    </a:lnTo>
                    <a:lnTo>
                      <a:pt x="229" y="0"/>
                    </a:lnTo>
                    <a:lnTo>
                      <a:pt x="209" y="5"/>
                    </a:lnTo>
                    <a:lnTo>
                      <a:pt x="186" y="9"/>
                    </a:lnTo>
                    <a:lnTo>
                      <a:pt x="164" y="16"/>
                    </a:lnTo>
                    <a:lnTo>
                      <a:pt x="144" y="21"/>
                    </a:lnTo>
                    <a:lnTo>
                      <a:pt x="124" y="27"/>
                    </a:lnTo>
                    <a:lnTo>
                      <a:pt x="101" y="33"/>
                    </a:lnTo>
                    <a:lnTo>
                      <a:pt x="81" y="39"/>
                    </a:lnTo>
                    <a:lnTo>
                      <a:pt x="61" y="46"/>
                    </a:lnTo>
                    <a:lnTo>
                      <a:pt x="41" y="54"/>
                    </a:lnTo>
                    <a:lnTo>
                      <a:pt x="27" y="71"/>
                    </a:lnTo>
                    <a:lnTo>
                      <a:pt x="12" y="88"/>
                    </a:lnTo>
                    <a:lnTo>
                      <a:pt x="0" y="106"/>
                    </a:lnTo>
                    <a:lnTo>
                      <a:pt x="144" y="308"/>
                    </a:lnTo>
                    <a:lnTo>
                      <a:pt x="162" y="313"/>
                    </a:lnTo>
                    <a:close/>
                    <a:moveTo>
                      <a:pt x="283" y="245"/>
                    </a:moveTo>
                    <a:lnTo>
                      <a:pt x="269" y="248"/>
                    </a:lnTo>
                    <a:lnTo>
                      <a:pt x="255" y="253"/>
                    </a:lnTo>
                    <a:lnTo>
                      <a:pt x="241" y="256"/>
                    </a:lnTo>
                    <a:lnTo>
                      <a:pt x="227" y="261"/>
                    </a:lnTo>
                    <a:lnTo>
                      <a:pt x="213" y="264"/>
                    </a:lnTo>
                    <a:lnTo>
                      <a:pt x="198" y="268"/>
                    </a:lnTo>
                    <a:lnTo>
                      <a:pt x="97" y="87"/>
                    </a:lnTo>
                    <a:lnTo>
                      <a:pt x="116" y="81"/>
                    </a:lnTo>
                    <a:lnTo>
                      <a:pt x="136" y="74"/>
                    </a:lnTo>
                    <a:lnTo>
                      <a:pt x="154" y="69"/>
                    </a:lnTo>
                    <a:lnTo>
                      <a:pt x="172" y="63"/>
                    </a:lnTo>
                    <a:lnTo>
                      <a:pt x="192" y="58"/>
                    </a:lnTo>
                    <a:lnTo>
                      <a:pt x="211" y="54"/>
                    </a:lnTo>
                    <a:lnTo>
                      <a:pt x="283" y="245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9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587" name="Freeform 18"/>
              <p:cNvSpPr>
                <a:spLocks noEditPoints="1"/>
              </p:cNvSpPr>
              <p:nvPr/>
            </p:nvSpPr>
            <p:spPr bwMode="auto">
              <a:xfrm>
                <a:off x="4690" y="396"/>
                <a:ext cx="325" cy="319"/>
              </a:xfrm>
              <a:custGeom>
                <a:avLst/>
                <a:gdLst>
                  <a:gd name="T0" fmla="*/ 25 w 326"/>
                  <a:gd name="T1" fmla="*/ 297 h 319"/>
                  <a:gd name="T2" fmla="*/ 57 w 326"/>
                  <a:gd name="T3" fmla="*/ 295 h 319"/>
                  <a:gd name="T4" fmla="*/ 89 w 326"/>
                  <a:gd name="T5" fmla="*/ 293 h 319"/>
                  <a:gd name="T6" fmla="*/ 120 w 326"/>
                  <a:gd name="T7" fmla="*/ 293 h 319"/>
                  <a:gd name="T8" fmla="*/ 138 w 326"/>
                  <a:gd name="T9" fmla="*/ 246 h 319"/>
                  <a:gd name="T10" fmla="*/ 112 w 326"/>
                  <a:gd name="T11" fmla="*/ 246 h 319"/>
                  <a:gd name="T12" fmla="*/ 108 w 326"/>
                  <a:gd name="T13" fmla="*/ 226 h 319"/>
                  <a:gd name="T14" fmla="*/ 140 w 326"/>
                  <a:gd name="T15" fmla="*/ 227 h 319"/>
                  <a:gd name="T16" fmla="*/ 163 w 326"/>
                  <a:gd name="T17" fmla="*/ 229 h 319"/>
                  <a:gd name="T18" fmla="*/ 193 w 326"/>
                  <a:gd name="T19" fmla="*/ 230 h 319"/>
                  <a:gd name="T20" fmla="*/ 214 w 326"/>
                  <a:gd name="T21" fmla="*/ 252 h 319"/>
                  <a:gd name="T22" fmla="*/ 177 w 326"/>
                  <a:gd name="T23" fmla="*/ 249 h 319"/>
                  <a:gd name="T24" fmla="*/ 185 w 326"/>
                  <a:gd name="T25" fmla="*/ 298 h 319"/>
                  <a:gd name="T26" fmla="*/ 214 w 326"/>
                  <a:gd name="T27" fmla="*/ 301 h 319"/>
                  <a:gd name="T28" fmla="*/ 242 w 326"/>
                  <a:gd name="T29" fmla="*/ 306 h 319"/>
                  <a:gd name="T30" fmla="*/ 270 w 326"/>
                  <a:gd name="T31" fmla="*/ 312 h 319"/>
                  <a:gd name="T32" fmla="*/ 299 w 326"/>
                  <a:gd name="T33" fmla="*/ 319 h 319"/>
                  <a:gd name="T34" fmla="*/ 299 w 326"/>
                  <a:gd name="T35" fmla="*/ 268 h 319"/>
                  <a:gd name="T36" fmla="*/ 278 w 326"/>
                  <a:gd name="T37" fmla="*/ 221 h 319"/>
                  <a:gd name="T38" fmla="*/ 262 w 326"/>
                  <a:gd name="T39" fmla="*/ 136 h 319"/>
                  <a:gd name="T40" fmla="*/ 240 w 326"/>
                  <a:gd name="T41" fmla="*/ 47 h 319"/>
                  <a:gd name="T42" fmla="*/ 200 w 326"/>
                  <a:gd name="T43" fmla="*/ 3 h 319"/>
                  <a:gd name="T44" fmla="*/ 162 w 326"/>
                  <a:gd name="T45" fmla="*/ 0 h 319"/>
                  <a:gd name="T46" fmla="*/ 116 w 326"/>
                  <a:gd name="T47" fmla="*/ 39 h 319"/>
                  <a:gd name="T48" fmla="*/ 75 w 326"/>
                  <a:gd name="T49" fmla="*/ 123 h 319"/>
                  <a:gd name="T50" fmla="*/ 43 w 326"/>
                  <a:gd name="T51" fmla="*/ 207 h 319"/>
                  <a:gd name="T52" fmla="*/ 17 w 326"/>
                  <a:gd name="T53" fmla="*/ 249 h 319"/>
                  <a:gd name="T54" fmla="*/ 8 w 326"/>
                  <a:gd name="T55" fmla="*/ 298 h 319"/>
                  <a:gd name="T56" fmla="*/ 198 w 326"/>
                  <a:gd name="T57" fmla="*/ 183 h 319"/>
                  <a:gd name="T58" fmla="*/ 163 w 326"/>
                  <a:gd name="T59" fmla="*/ 180 h 319"/>
                  <a:gd name="T60" fmla="*/ 130 w 326"/>
                  <a:gd name="T61" fmla="*/ 178 h 319"/>
                  <a:gd name="T62" fmla="*/ 169 w 326"/>
                  <a:gd name="T63" fmla="*/ 91 h 3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6" h="319">
                    <a:moveTo>
                      <a:pt x="8" y="298"/>
                    </a:moveTo>
                    <a:lnTo>
                      <a:pt x="25" y="297"/>
                    </a:lnTo>
                    <a:lnTo>
                      <a:pt x="41" y="297"/>
                    </a:lnTo>
                    <a:lnTo>
                      <a:pt x="57" y="295"/>
                    </a:lnTo>
                    <a:lnTo>
                      <a:pt x="73" y="295"/>
                    </a:lnTo>
                    <a:lnTo>
                      <a:pt x="89" y="293"/>
                    </a:lnTo>
                    <a:lnTo>
                      <a:pt x="103" y="293"/>
                    </a:lnTo>
                    <a:lnTo>
                      <a:pt x="120" y="293"/>
                    </a:lnTo>
                    <a:lnTo>
                      <a:pt x="136" y="295"/>
                    </a:lnTo>
                    <a:lnTo>
                      <a:pt x="138" y="246"/>
                    </a:lnTo>
                    <a:lnTo>
                      <a:pt x="126" y="246"/>
                    </a:lnTo>
                    <a:lnTo>
                      <a:pt x="112" y="246"/>
                    </a:lnTo>
                    <a:lnTo>
                      <a:pt x="101" y="246"/>
                    </a:lnTo>
                    <a:lnTo>
                      <a:pt x="108" y="226"/>
                    </a:lnTo>
                    <a:lnTo>
                      <a:pt x="124" y="226"/>
                    </a:lnTo>
                    <a:lnTo>
                      <a:pt x="140" y="227"/>
                    </a:lnTo>
                    <a:lnTo>
                      <a:pt x="156" y="227"/>
                    </a:lnTo>
                    <a:lnTo>
                      <a:pt x="170" y="229"/>
                    </a:lnTo>
                    <a:lnTo>
                      <a:pt x="186" y="229"/>
                    </a:lnTo>
                    <a:lnTo>
                      <a:pt x="202" y="230"/>
                    </a:lnTo>
                    <a:lnTo>
                      <a:pt x="219" y="232"/>
                    </a:lnTo>
                    <a:lnTo>
                      <a:pt x="223" y="252"/>
                    </a:lnTo>
                    <a:lnTo>
                      <a:pt x="205" y="251"/>
                    </a:lnTo>
                    <a:lnTo>
                      <a:pt x="186" y="249"/>
                    </a:lnTo>
                    <a:lnTo>
                      <a:pt x="180" y="297"/>
                    </a:lnTo>
                    <a:lnTo>
                      <a:pt x="194" y="298"/>
                    </a:lnTo>
                    <a:lnTo>
                      <a:pt x="209" y="300"/>
                    </a:lnTo>
                    <a:lnTo>
                      <a:pt x="223" y="301"/>
                    </a:lnTo>
                    <a:lnTo>
                      <a:pt x="237" y="305"/>
                    </a:lnTo>
                    <a:lnTo>
                      <a:pt x="251" y="306"/>
                    </a:lnTo>
                    <a:lnTo>
                      <a:pt x="265" y="309"/>
                    </a:lnTo>
                    <a:lnTo>
                      <a:pt x="279" y="312"/>
                    </a:lnTo>
                    <a:lnTo>
                      <a:pt x="293" y="314"/>
                    </a:lnTo>
                    <a:lnTo>
                      <a:pt x="308" y="319"/>
                    </a:lnTo>
                    <a:lnTo>
                      <a:pt x="326" y="271"/>
                    </a:lnTo>
                    <a:lnTo>
                      <a:pt x="308" y="268"/>
                    </a:lnTo>
                    <a:lnTo>
                      <a:pt x="291" y="265"/>
                    </a:lnTo>
                    <a:lnTo>
                      <a:pt x="287" y="221"/>
                    </a:lnTo>
                    <a:lnTo>
                      <a:pt x="281" y="178"/>
                    </a:lnTo>
                    <a:lnTo>
                      <a:pt x="271" y="136"/>
                    </a:lnTo>
                    <a:lnTo>
                      <a:pt x="261" y="91"/>
                    </a:lnTo>
                    <a:lnTo>
                      <a:pt x="249" y="47"/>
                    </a:lnTo>
                    <a:lnTo>
                      <a:pt x="233" y="4"/>
                    </a:lnTo>
                    <a:lnTo>
                      <a:pt x="209" y="3"/>
                    </a:lnTo>
                    <a:lnTo>
                      <a:pt x="186" y="1"/>
                    </a:lnTo>
                    <a:lnTo>
                      <a:pt x="162" y="0"/>
                    </a:lnTo>
                    <a:lnTo>
                      <a:pt x="140" y="0"/>
                    </a:lnTo>
                    <a:lnTo>
                      <a:pt x="116" y="39"/>
                    </a:lnTo>
                    <a:lnTo>
                      <a:pt x="95" y="80"/>
                    </a:lnTo>
                    <a:lnTo>
                      <a:pt x="75" y="123"/>
                    </a:lnTo>
                    <a:lnTo>
                      <a:pt x="59" y="164"/>
                    </a:lnTo>
                    <a:lnTo>
                      <a:pt x="43" y="207"/>
                    </a:lnTo>
                    <a:lnTo>
                      <a:pt x="31" y="249"/>
                    </a:lnTo>
                    <a:lnTo>
                      <a:pt x="17" y="249"/>
                    </a:lnTo>
                    <a:lnTo>
                      <a:pt x="0" y="251"/>
                    </a:lnTo>
                    <a:lnTo>
                      <a:pt x="8" y="298"/>
                    </a:lnTo>
                    <a:close/>
                    <a:moveTo>
                      <a:pt x="194" y="137"/>
                    </a:moveTo>
                    <a:lnTo>
                      <a:pt x="207" y="183"/>
                    </a:lnTo>
                    <a:lnTo>
                      <a:pt x="188" y="181"/>
                    </a:lnTo>
                    <a:lnTo>
                      <a:pt x="168" y="180"/>
                    </a:lnTo>
                    <a:lnTo>
                      <a:pt x="148" y="180"/>
                    </a:lnTo>
                    <a:lnTo>
                      <a:pt x="130" y="178"/>
                    </a:lnTo>
                    <a:lnTo>
                      <a:pt x="152" y="134"/>
                    </a:lnTo>
                    <a:lnTo>
                      <a:pt x="178" y="91"/>
                    </a:lnTo>
                    <a:lnTo>
                      <a:pt x="194" y="137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9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588" name="Freeform 19"/>
              <p:cNvSpPr>
                <a:spLocks/>
              </p:cNvSpPr>
              <p:nvPr/>
            </p:nvSpPr>
            <p:spPr bwMode="auto">
              <a:xfrm>
                <a:off x="5034" y="446"/>
                <a:ext cx="307" cy="375"/>
              </a:xfrm>
              <a:custGeom>
                <a:avLst/>
                <a:gdLst>
                  <a:gd name="T0" fmla="*/ 131 w 307"/>
                  <a:gd name="T1" fmla="*/ 0 h 375"/>
                  <a:gd name="T2" fmla="*/ 154 w 307"/>
                  <a:gd name="T3" fmla="*/ 7 h 375"/>
                  <a:gd name="T4" fmla="*/ 176 w 307"/>
                  <a:gd name="T5" fmla="*/ 14 h 375"/>
                  <a:gd name="T6" fmla="*/ 198 w 307"/>
                  <a:gd name="T7" fmla="*/ 22 h 375"/>
                  <a:gd name="T8" fmla="*/ 220 w 307"/>
                  <a:gd name="T9" fmla="*/ 30 h 375"/>
                  <a:gd name="T10" fmla="*/ 242 w 307"/>
                  <a:gd name="T11" fmla="*/ 38 h 375"/>
                  <a:gd name="T12" fmla="*/ 265 w 307"/>
                  <a:gd name="T13" fmla="*/ 48 h 375"/>
                  <a:gd name="T14" fmla="*/ 287 w 307"/>
                  <a:gd name="T15" fmla="*/ 57 h 375"/>
                  <a:gd name="T16" fmla="*/ 307 w 307"/>
                  <a:gd name="T17" fmla="*/ 67 h 375"/>
                  <a:gd name="T18" fmla="*/ 277 w 307"/>
                  <a:gd name="T19" fmla="*/ 108 h 375"/>
                  <a:gd name="T20" fmla="*/ 257 w 307"/>
                  <a:gd name="T21" fmla="*/ 100 h 375"/>
                  <a:gd name="T22" fmla="*/ 236 w 307"/>
                  <a:gd name="T23" fmla="*/ 90 h 375"/>
                  <a:gd name="T24" fmla="*/ 117 w 307"/>
                  <a:gd name="T25" fmla="*/ 266 h 375"/>
                  <a:gd name="T26" fmla="*/ 129 w 307"/>
                  <a:gd name="T27" fmla="*/ 272 h 375"/>
                  <a:gd name="T28" fmla="*/ 143 w 307"/>
                  <a:gd name="T29" fmla="*/ 278 h 375"/>
                  <a:gd name="T30" fmla="*/ 156 w 307"/>
                  <a:gd name="T31" fmla="*/ 283 h 375"/>
                  <a:gd name="T32" fmla="*/ 170 w 307"/>
                  <a:gd name="T33" fmla="*/ 289 h 375"/>
                  <a:gd name="T34" fmla="*/ 182 w 307"/>
                  <a:gd name="T35" fmla="*/ 297 h 375"/>
                  <a:gd name="T36" fmla="*/ 194 w 307"/>
                  <a:gd name="T37" fmla="*/ 303 h 375"/>
                  <a:gd name="T38" fmla="*/ 244 w 307"/>
                  <a:gd name="T39" fmla="*/ 247 h 375"/>
                  <a:gd name="T40" fmla="*/ 257 w 307"/>
                  <a:gd name="T41" fmla="*/ 255 h 375"/>
                  <a:gd name="T42" fmla="*/ 271 w 307"/>
                  <a:gd name="T43" fmla="*/ 262 h 375"/>
                  <a:gd name="T44" fmla="*/ 283 w 307"/>
                  <a:gd name="T45" fmla="*/ 270 h 375"/>
                  <a:gd name="T46" fmla="*/ 295 w 307"/>
                  <a:gd name="T47" fmla="*/ 278 h 375"/>
                  <a:gd name="T48" fmla="*/ 307 w 307"/>
                  <a:gd name="T49" fmla="*/ 286 h 375"/>
                  <a:gd name="T50" fmla="*/ 210 w 307"/>
                  <a:gd name="T51" fmla="*/ 375 h 375"/>
                  <a:gd name="T52" fmla="*/ 198 w 307"/>
                  <a:gd name="T53" fmla="*/ 367 h 375"/>
                  <a:gd name="T54" fmla="*/ 188 w 307"/>
                  <a:gd name="T55" fmla="*/ 359 h 375"/>
                  <a:gd name="T56" fmla="*/ 174 w 307"/>
                  <a:gd name="T57" fmla="*/ 352 h 375"/>
                  <a:gd name="T58" fmla="*/ 162 w 307"/>
                  <a:gd name="T59" fmla="*/ 345 h 375"/>
                  <a:gd name="T60" fmla="*/ 149 w 307"/>
                  <a:gd name="T61" fmla="*/ 338 h 375"/>
                  <a:gd name="T62" fmla="*/ 137 w 307"/>
                  <a:gd name="T63" fmla="*/ 332 h 375"/>
                  <a:gd name="T64" fmla="*/ 123 w 307"/>
                  <a:gd name="T65" fmla="*/ 324 h 375"/>
                  <a:gd name="T66" fmla="*/ 111 w 307"/>
                  <a:gd name="T67" fmla="*/ 319 h 375"/>
                  <a:gd name="T68" fmla="*/ 97 w 307"/>
                  <a:gd name="T69" fmla="*/ 313 h 375"/>
                  <a:gd name="T70" fmla="*/ 85 w 307"/>
                  <a:gd name="T71" fmla="*/ 307 h 375"/>
                  <a:gd name="T72" fmla="*/ 71 w 307"/>
                  <a:gd name="T73" fmla="*/ 302 h 375"/>
                  <a:gd name="T74" fmla="*/ 57 w 307"/>
                  <a:gd name="T75" fmla="*/ 296 h 375"/>
                  <a:gd name="T76" fmla="*/ 42 w 307"/>
                  <a:gd name="T77" fmla="*/ 291 h 375"/>
                  <a:gd name="T78" fmla="*/ 28 w 307"/>
                  <a:gd name="T79" fmla="*/ 286 h 375"/>
                  <a:gd name="T80" fmla="*/ 14 w 307"/>
                  <a:gd name="T81" fmla="*/ 281 h 375"/>
                  <a:gd name="T82" fmla="*/ 0 w 307"/>
                  <a:gd name="T83" fmla="*/ 278 h 375"/>
                  <a:gd name="T84" fmla="*/ 20 w 307"/>
                  <a:gd name="T85" fmla="*/ 232 h 375"/>
                  <a:gd name="T86" fmla="*/ 36 w 307"/>
                  <a:gd name="T87" fmla="*/ 237 h 375"/>
                  <a:gd name="T88" fmla="*/ 52 w 307"/>
                  <a:gd name="T89" fmla="*/ 242 h 375"/>
                  <a:gd name="T90" fmla="*/ 149 w 307"/>
                  <a:gd name="T91" fmla="*/ 59 h 375"/>
                  <a:gd name="T92" fmla="*/ 129 w 307"/>
                  <a:gd name="T93" fmla="*/ 52 h 375"/>
                  <a:gd name="T94" fmla="*/ 109 w 307"/>
                  <a:gd name="T95" fmla="*/ 46 h 375"/>
                  <a:gd name="T96" fmla="*/ 131 w 307"/>
                  <a:gd name="T97" fmla="*/ 0 h 3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7" h="375">
                    <a:moveTo>
                      <a:pt x="131" y="0"/>
                    </a:moveTo>
                    <a:lnTo>
                      <a:pt x="154" y="7"/>
                    </a:lnTo>
                    <a:lnTo>
                      <a:pt x="176" y="14"/>
                    </a:lnTo>
                    <a:lnTo>
                      <a:pt x="198" y="22"/>
                    </a:lnTo>
                    <a:lnTo>
                      <a:pt x="220" y="30"/>
                    </a:lnTo>
                    <a:lnTo>
                      <a:pt x="242" y="38"/>
                    </a:lnTo>
                    <a:lnTo>
                      <a:pt x="265" y="48"/>
                    </a:lnTo>
                    <a:lnTo>
                      <a:pt x="287" y="57"/>
                    </a:lnTo>
                    <a:lnTo>
                      <a:pt x="307" y="67"/>
                    </a:lnTo>
                    <a:lnTo>
                      <a:pt x="277" y="108"/>
                    </a:lnTo>
                    <a:lnTo>
                      <a:pt x="257" y="100"/>
                    </a:lnTo>
                    <a:lnTo>
                      <a:pt x="236" y="90"/>
                    </a:lnTo>
                    <a:lnTo>
                      <a:pt x="117" y="266"/>
                    </a:lnTo>
                    <a:lnTo>
                      <a:pt x="129" y="272"/>
                    </a:lnTo>
                    <a:lnTo>
                      <a:pt x="143" y="278"/>
                    </a:lnTo>
                    <a:lnTo>
                      <a:pt x="156" y="283"/>
                    </a:lnTo>
                    <a:lnTo>
                      <a:pt x="170" y="289"/>
                    </a:lnTo>
                    <a:lnTo>
                      <a:pt x="182" y="297"/>
                    </a:lnTo>
                    <a:lnTo>
                      <a:pt x="194" y="303"/>
                    </a:lnTo>
                    <a:lnTo>
                      <a:pt x="244" y="247"/>
                    </a:lnTo>
                    <a:lnTo>
                      <a:pt x="257" y="255"/>
                    </a:lnTo>
                    <a:lnTo>
                      <a:pt x="271" y="262"/>
                    </a:lnTo>
                    <a:lnTo>
                      <a:pt x="283" y="270"/>
                    </a:lnTo>
                    <a:lnTo>
                      <a:pt x="295" y="278"/>
                    </a:lnTo>
                    <a:lnTo>
                      <a:pt x="307" y="286"/>
                    </a:lnTo>
                    <a:lnTo>
                      <a:pt x="210" y="375"/>
                    </a:lnTo>
                    <a:lnTo>
                      <a:pt x="198" y="367"/>
                    </a:lnTo>
                    <a:lnTo>
                      <a:pt x="188" y="359"/>
                    </a:lnTo>
                    <a:lnTo>
                      <a:pt x="174" y="352"/>
                    </a:lnTo>
                    <a:lnTo>
                      <a:pt x="162" y="345"/>
                    </a:lnTo>
                    <a:lnTo>
                      <a:pt x="149" y="338"/>
                    </a:lnTo>
                    <a:lnTo>
                      <a:pt x="137" y="332"/>
                    </a:lnTo>
                    <a:lnTo>
                      <a:pt x="123" y="324"/>
                    </a:lnTo>
                    <a:lnTo>
                      <a:pt x="111" y="319"/>
                    </a:lnTo>
                    <a:lnTo>
                      <a:pt x="97" y="313"/>
                    </a:lnTo>
                    <a:lnTo>
                      <a:pt x="85" y="307"/>
                    </a:lnTo>
                    <a:lnTo>
                      <a:pt x="71" y="302"/>
                    </a:lnTo>
                    <a:lnTo>
                      <a:pt x="57" y="296"/>
                    </a:lnTo>
                    <a:lnTo>
                      <a:pt x="42" y="291"/>
                    </a:lnTo>
                    <a:lnTo>
                      <a:pt x="28" y="286"/>
                    </a:lnTo>
                    <a:lnTo>
                      <a:pt x="14" y="281"/>
                    </a:lnTo>
                    <a:lnTo>
                      <a:pt x="0" y="278"/>
                    </a:lnTo>
                    <a:lnTo>
                      <a:pt x="20" y="232"/>
                    </a:lnTo>
                    <a:lnTo>
                      <a:pt x="36" y="237"/>
                    </a:lnTo>
                    <a:lnTo>
                      <a:pt x="52" y="242"/>
                    </a:lnTo>
                    <a:lnTo>
                      <a:pt x="149" y="59"/>
                    </a:lnTo>
                    <a:lnTo>
                      <a:pt x="129" y="52"/>
                    </a:lnTo>
                    <a:lnTo>
                      <a:pt x="109" y="46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9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589" name="Freeform 20"/>
              <p:cNvSpPr>
                <a:spLocks noEditPoints="1"/>
              </p:cNvSpPr>
              <p:nvPr/>
            </p:nvSpPr>
            <p:spPr bwMode="auto">
              <a:xfrm>
                <a:off x="5272" y="620"/>
                <a:ext cx="340" cy="257"/>
              </a:xfrm>
              <a:custGeom>
                <a:avLst/>
                <a:gdLst>
                  <a:gd name="T0" fmla="*/ 162 w 340"/>
                  <a:gd name="T1" fmla="*/ 90 h 257"/>
                  <a:gd name="T2" fmla="*/ 69 w 340"/>
                  <a:gd name="T3" fmla="*/ 178 h 257"/>
                  <a:gd name="T4" fmla="*/ 81 w 340"/>
                  <a:gd name="T5" fmla="*/ 188 h 257"/>
                  <a:gd name="T6" fmla="*/ 91 w 340"/>
                  <a:gd name="T7" fmla="*/ 196 h 257"/>
                  <a:gd name="T8" fmla="*/ 101 w 340"/>
                  <a:gd name="T9" fmla="*/ 205 h 257"/>
                  <a:gd name="T10" fmla="*/ 219 w 340"/>
                  <a:gd name="T11" fmla="*/ 137 h 257"/>
                  <a:gd name="T12" fmla="*/ 340 w 340"/>
                  <a:gd name="T13" fmla="*/ 71 h 257"/>
                  <a:gd name="T14" fmla="*/ 326 w 340"/>
                  <a:gd name="T15" fmla="*/ 58 h 257"/>
                  <a:gd name="T16" fmla="*/ 312 w 340"/>
                  <a:gd name="T17" fmla="*/ 47 h 257"/>
                  <a:gd name="T18" fmla="*/ 297 w 340"/>
                  <a:gd name="T19" fmla="*/ 35 h 257"/>
                  <a:gd name="T20" fmla="*/ 283 w 340"/>
                  <a:gd name="T21" fmla="*/ 24 h 257"/>
                  <a:gd name="T22" fmla="*/ 269 w 340"/>
                  <a:gd name="T23" fmla="*/ 11 h 257"/>
                  <a:gd name="T24" fmla="*/ 253 w 340"/>
                  <a:gd name="T25" fmla="*/ 0 h 257"/>
                  <a:gd name="T26" fmla="*/ 162 w 340"/>
                  <a:gd name="T27" fmla="*/ 90 h 257"/>
                  <a:gd name="T28" fmla="*/ 0 w 340"/>
                  <a:gd name="T29" fmla="*/ 219 h 257"/>
                  <a:gd name="T30" fmla="*/ 10 w 340"/>
                  <a:gd name="T31" fmla="*/ 227 h 257"/>
                  <a:gd name="T32" fmla="*/ 19 w 340"/>
                  <a:gd name="T33" fmla="*/ 235 h 257"/>
                  <a:gd name="T34" fmla="*/ 29 w 340"/>
                  <a:gd name="T35" fmla="*/ 242 h 257"/>
                  <a:gd name="T36" fmla="*/ 37 w 340"/>
                  <a:gd name="T37" fmla="*/ 249 h 257"/>
                  <a:gd name="T38" fmla="*/ 47 w 340"/>
                  <a:gd name="T39" fmla="*/ 257 h 257"/>
                  <a:gd name="T40" fmla="*/ 93 w 340"/>
                  <a:gd name="T41" fmla="*/ 226 h 257"/>
                  <a:gd name="T42" fmla="*/ 83 w 340"/>
                  <a:gd name="T43" fmla="*/ 218 h 257"/>
                  <a:gd name="T44" fmla="*/ 73 w 340"/>
                  <a:gd name="T45" fmla="*/ 208 h 257"/>
                  <a:gd name="T46" fmla="*/ 63 w 340"/>
                  <a:gd name="T47" fmla="*/ 201 h 257"/>
                  <a:gd name="T48" fmla="*/ 53 w 340"/>
                  <a:gd name="T49" fmla="*/ 193 h 257"/>
                  <a:gd name="T50" fmla="*/ 43 w 340"/>
                  <a:gd name="T51" fmla="*/ 185 h 257"/>
                  <a:gd name="T52" fmla="*/ 0 w 340"/>
                  <a:gd name="T53" fmla="*/ 219 h 2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0" h="257">
                    <a:moveTo>
                      <a:pt x="162" y="90"/>
                    </a:moveTo>
                    <a:lnTo>
                      <a:pt x="69" y="178"/>
                    </a:lnTo>
                    <a:lnTo>
                      <a:pt x="81" y="188"/>
                    </a:lnTo>
                    <a:lnTo>
                      <a:pt x="91" y="196"/>
                    </a:lnTo>
                    <a:lnTo>
                      <a:pt x="101" y="205"/>
                    </a:lnTo>
                    <a:lnTo>
                      <a:pt x="219" y="137"/>
                    </a:lnTo>
                    <a:lnTo>
                      <a:pt x="340" y="71"/>
                    </a:lnTo>
                    <a:lnTo>
                      <a:pt x="326" y="58"/>
                    </a:lnTo>
                    <a:lnTo>
                      <a:pt x="312" y="47"/>
                    </a:lnTo>
                    <a:lnTo>
                      <a:pt x="297" y="35"/>
                    </a:lnTo>
                    <a:lnTo>
                      <a:pt x="283" y="24"/>
                    </a:lnTo>
                    <a:lnTo>
                      <a:pt x="269" y="11"/>
                    </a:lnTo>
                    <a:lnTo>
                      <a:pt x="253" y="0"/>
                    </a:lnTo>
                    <a:lnTo>
                      <a:pt x="162" y="90"/>
                    </a:lnTo>
                    <a:close/>
                    <a:moveTo>
                      <a:pt x="0" y="219"/>
                    </a:moveTo>
                    <a:lnTo>
                      <a:pt x="10" y="227"/>
                    </a:lnTo>
                    <a:lnTo>
                      <a:pt x="19" y="235"/>
                    </a:lnTo>
                    <a:lnTo>
                      <a:pt x="29" y="242"/>
                    </a:lnTo>
                    <a:lnTo>
                      <a:pt x="37" y="249"/>
                    </a:lnTo>
                    <a:lnTo>
                      <a:pt x="47" y="257"/>
                    </a:lnTo>
                    <a:lnTo>
                      <a:pt x="93" y="226"/>
                    </a:lnTo>
                    <a:lnTo>
                      <a:pt x="83" y="218"/>
                    </a:lnTo>
                    <a:lnTo>
                      <a:pt x="73" y="208"/>
                    </a:lnTo>
                    <a:lnTo>
                      <a:pt x="63" y="201"/>
                    </a:lnTo>
                    <a:lnTo>
                      <a:pt x="53" y="193"/>
                    </a:lnTo>
                    <a:lnTo>
                      <a:pt x="43" y="185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69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4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320868" y="5039787"/>
            <a:ext cx="1439333" cy="535516"/>
          </a:xfrm>
          <a:prstGeom prst="actionButtonForwardNex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121714" tIns="60857" rIns="121714" bIns="6085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692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alt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29353">
            <a:off x="2982385" y="2023635"/>
            <a:ext cx="398568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8" descr="portero_esperand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7335" y="2231069"/>
            <a:ext cx="2290233" cy="17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5" name="Picture 11" descr="goal-keep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37451">
            <a:off x="4914901" y="1911453"/>
            <a:ext cx="3854451" cy="18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2 Rectángulo redondeado"/>
          <p:cNvSpPr/>
          <p:nvPr/>
        </p:nvSpPr>
        <p:spPr>
          <a:xfrm>
            <a:off x="4694769" y="5928784"/>
            <a:ext cx="3321051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4" tIns="60857" rIns="121714" bIns="60857" anchor="ctr"/>
          <a:lstStyle/>
          <a:p>
            <a:pPr algn="ctr" defTabSz="12169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007533" y="5928784"/>
            <a:ext cx="3310467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4" tIns="60857" rIns="121714" bIns="60857" anchor="ctr"/>
          <a:lstStyle/>
          <a:p>
            <a:pPr algn="ctr" defTabSz="12169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Fourteen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2709436"/>
            <a:ext cx="2802467" cy="298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8300" y="2711451"/>
            <a:ext cx="2804584" cy="29866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8" name="Picture 6" descr="Soccerb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5" y="5158320"/>
            <a:ext cx="632884" cy="4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8449733" y="5928784"/>
            <a:ext cx="2829984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4" tIns="60857" rIns="121714" bIns="60857" anchor="ctr"/>
          <a:lstStyle/>
          <a:p>
            <a:pPr algn="ctr" defTabSz="12169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Thirteen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" descr="Con số 13 có ý nghĩa như thế nào? - Đá Thạch Anh Kim Tự Thá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8" y="-135680"/>
            <a:ext cx="2772263" cy="2557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35422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371 L 0.25746 -0.531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745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371 L 0.25747 -0.5317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24966 -0.3284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694 L 0.25747 -0.5317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6412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104" grpId="0" animBg="1"/>
      <p:bldP spid="3" grpId="0" animBg="1"/>
      <p:bldP spid="3" grpId="1" animBg="1"/>
      <p:bldP spid="3" grpId="2" animBg="1"/>
      <p:bldP spid="27" grpId="0" animBg="1"/>
      <p:bldP spid="27" grpId="1" animBg="1"/>
      <p:bldP spid="27" grpId="2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586" name="Group 2"/>
          <p:cNvGrpSpPr>
            <a:grpSpLocks/>
          </p:cNvGrpSpPr>
          <p:nvPr/>
        </p:nvGrpSpPr>
        <p:grpSpPr bwMode="auto">
          <a:xfrm>
            <a:off x="0" y="0"/>
            <a:ext cx="12192000" cy="6885517"/>
            <a:chOff x="0" y="0"/>
            <a:chExt cx="5760" cy="4337"/>
          </a:xfrm>
        </p:grpSpPr>
        <p:sp>
          <p:nvSpPr>
            <p:cNvPr id="4516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220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722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  <p:sp>
          <p:nvSpPr>
            <p:cNvPr id="451615" name="Rectangle 4"/>
            <p:cNvSpPr>
              <a:spLocks noChangeArrowheads="1"/>
            </p:cNvSpPr>
            <p:nvPr/>
          </p:nvSpPr>
          <p:spPr bwMode="auto">
            <a:xfrm>
              <a:off x="0" y="1877"/>
              <a:ext cx="5760" cy="2460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722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</p:grpSp>
      <p:sp>
        <p:nvSpPr>
          <p:cNvPr id="26" name="25 Rectángulo redondeado"/>
          <p:cNvSpPr/>
          <p:nvPr/>
        </p:nvSpPr>
        <p:spPr>
          <a:xfrm>
            <a:off x="239273" y="5928784"/>
            <a:ext cx="3839633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1" tIns="60870" rIns="121741" bIns="60870" anchor="ctr"/>
          <a:lstStyle/>
          <a:p>
            <a:pPr algn="ctr" defTabSz="12172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Fifteen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520268" y="2421468"/>
            <a:ext cx="6671733" cy="575733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1" tIns="60870" rIns="121741" bIns="60870" anchor="ctr"/>
          <a:lstStyle/>
          <a:p>
            <a:pPr algn="ctr" defTabSz="12172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        NO TO  RACISM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" y="2421468"/>
            <a:ext cx="5520267" cy="5757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1" tIns="60870" rIns="121741" bIns="60870" anchor="ctr"/>
          <a:lstStyle/>
          <a:p>
            <a:pPr defTabSz="12172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FAIR PLAY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887387" y="5488606"/>
            <a:ext cx="825500" cy="173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1" tIns="60870" rIns="121741" bIns="60870" anchor="ctr"/>
          <a:lstStyle/>
          <a:p>
            <a:pPr algn="ctr" defTabSz="121722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451591" name="Line 7"/>
          <p:cNvSpPr>
            <a:spLocks noChangeShapeType="1"/>
          </p:cNvSpPr>
          <p:nvPr/>
        </p:nvSpPr>
        <p:spPr bwMode="auto">
          <a:xfrm flipV="1">
            <a:off x="0" y="3572944"/>
            <a:ext cx="12192000" cy="7196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1741" tIns="60870" rIns="121741" bIns="60870"/>
          <a:lstStyle/>
          <a:p>
            <a:pPr defTabSz="121722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102" name="Picture 5" descr="Porterí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4235" y="766322"/>
            <a:ext cx="6946900" cy="30120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>
            <a:grpSpLocks/>
          </p:cNvGrpSpPr>
          <p:nvPr/>
        </p:nvGrpSpPr>
        <p:grpSpPr bwMode="auto">
          <a:xfrm>
            <a:off x="9359989" y="1009651"/>
            <a:ext cx="2544233" cy="2273300"/>
            <a:chOff x="7020272" y="1009229"/>
            <a:chExt cx="1908299" cy="2273746"/>
          </a:xfrm>
        </p:grpSpPr>
        <p:pic>
          <p:nvPicPr>
            <p:cNvPr id="3084" name="Picture 12" descr="Aficionad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36186" y="1627417"/>
              <a:ext cx="1692385" cy="1655558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1608" name="Group 21"/>
            <p:cNvGrpSpPr>
              <a:grpSpLocks/>
            </p:cNvGrpSpPr>
            <p:nvPr/>
          </p:nvGrpSpPr>
          <p:grpSpPr bwMode="auto">
            <a:xfrm>
              <a:off x="7020272" y="1009229"/>
              <a:ext cx="1836291" cy="763587"/>
              <a:chOff x="4007" y="396"/>
              <a:chExt cx="1605" cy="481"/>
            </a:xfrm>
          </p:grpSpPr>
          <p:sp>
            <p:nvSpPr>
              <p:cNvPr id="451609" name="Freeform 16"/>
              <p:cNvSpPr>
                <a:spLocks/>
              </p:cNvSpPr>
              <p:nvPr/>
            </p:nvSpPr>
            <p:spPr bwMode="auto">
              <a:xfrm>
                <a:off x="4007" y="544"/>
                <a:ext cx="398" cy="318"/>
              </a:xfrm>
              <a:custGeom>
                <a:avLst/>
                <a:gdLst>
                  <a:gd name="T0" fmla="*/ 0 w 398"/>
                  <a:gd name="T1" fmla="*/ 169 h 318"/>
                  <a:gd name="T2" fmla="*/ 8 w 398"/>
                  <a:gd name="T3" fmla="*/ 128 h 318"/>
                  <a:gd name="T4" fmla="*/ 31 w 398"/>
                  <a:gd name="T5" fmla="*/ 93 h 318"/>
                  <a:gd name="T6" fmla="*/ 65 w 398"/>
                  <a:gd name="T7" fmla="*/ 68 h 318"/>
                  <a:gd name="T8" fmla="*/ 101 w 398"/>
                  <a:gd name="T9" fmla="*/ 44 h 318"/>
                  <a:gd name="T10" fmla="*/ 138 w 398"/>
                  <a:gd name="T11" fmla="*/ 22 h 318"/>
                  <a:gd name="T12" fmla="*/ 176 w 398"/>
                  <a:gd name="T13" fmla="*/ 0 h 318"/>
                  <a:gd name="T14" fmla="*/ 217 w 398"/>
                  <a:gd name="T15" fmla="*/ 0 h 318"/>
                  <a:gd name="T16" fmla="*/ 281 w 398"/>
                  <a:gd name="T17" fmla="*/ 55 h 318"/>
                  <a:gd name="T18" fmla="*/ 251 w 398"/>
                  <a:gd name="T19" fmla="*/ 71 h 318"/>
                  <a:gd name="T20" fmla="*/ 221 w 398"/>
                  <a:gd name="T21" fmla="*/ 87 h 318"/>
                  <a:gd name="T22" fmla="*/ 172 w 398"/>
                  <a:gd name="T23" fmla="*/ 62 h 318"/>
                  <a:gd name="T24" fmla="*/ 142 w 398"/>
                  <a:gd name="T25" fmla="*/ 81 h 318"/>
                  <a:gd name="T26" fmla="*/ 110 w 398"/>
                  <a:gd name="T27" fmla="*/ 101 h 318"/>
                  <a:gd name="T28" fmla="*/ 81 w 398"/>
                  <a:gd name="T29" fmla="*/ 123 h 318"/>
                  <a:gd name="T30" fmla="*/ 269 w 398"/>
                  <a:gd name="T31" fmla="*/ 258 h 318"/>
                  <a:gd name="T32" fmla="*/ 291 w 398"/>
                  <a:gd name="T33" fmla="*/ 242 h 318"/>
                  <a:gd name="T34" fmla="*/ 316 w 398"/>
                  <a:gd name="T35" fmla="*/ 226 h 318"/>
                  <a:gd name="T36" fmla="*/ 275 w 398"/>
                  <a:gd name="T37" fmla="*/ 166 h 318"/>
                  <a:gd name="T38" fmla="*/ 251 w 398"/>
                  <a:gd name="T39" fmla="*/ 182 h 318"/>
                  <a:gd name="T40" fmla="*/ 198 w 398"/>
                  <a:gd name="T41" fmla="*/ 153 h 318"/>
                  <a:gd name="T42" fmla="*/ 229 w 398"/>
                  <a:gd name="T43" fmla="*/ 134 h 318"/>
                  <a:gd name="T44" fmla="*/ 261 w 398"/>
                  <a:gd name="T45" fmla="*/ 115 h 318"/>
                  <a:gd name="T46" fmla="*/ 293 w 398"/>
                  <a:gd name="T47" fmla="*/ 98 h 318"/>
                  <a:gd name="T48" fmla="*/ 398 w 398"/>
                  <a:gd name="T49" fmla="*/ 204 h 318"/>
                  <a:gd name="T50" fmla="*/ 392 w 398"/>
                  <a:gd name="T51" fmla="*/ 231 h 318"/>
                  <a:gd name="T52" fmla="*/ 376 w 398"/>
                  <a:gd name="T53" fmla="*/ 251 h 318"/>
                  <a:gd name="T54" fmla="*/ 352 w 398"/>
                  <a:gd name="T55" fmla="*/ 265 h 318"/>
                  <a:gd name="T56" fmla="*/ 330 w 398"/>
                  <a:gd name="T57" fmla="*/ 280 h 318"/>
                  <a:gd name="T58" fmla="*/ 308 w 398"/>
                  <a:gd name="T59" fmla="*/ 295 h 318"/>
                  <a:gd name="T60" fmla="*/ 287 w 398"/>
                  <a:gd name="T61" fmla="*/ 313 h 318"/>
                  <a:gd name="T62" fmla="*/ 247 w 398"/>
                  <a:gd name="T63" fmla="*/ 316 h 3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8" h="318">
                    <a:moveTo>
                      <a:pt x="227" y="318"/>
                    </a:moveTo>
                    <a:lnTo>
                      <a:pt x="0" y="169"/>
                    </a:lnTo>
                    <a:lnTo>
                      <a:pt x="4" y="149"/>
                    </a:lnTo>
                    <a:lnTo>
                      <a:pt x="8" y="128"/>
                    </a:lnTo>
                    <a:lnTo>
                      <a:pt x="15" y="108"/>
                    </a:lnTo>
                    <a:lnTo>
                      <a:pt x="31" y="93"/>
                    </a:lnTo>
                    <a:lnTo>
                      <a:pt x="49" y="81"/>
                    </a:lnTo>
                    <a:lnTo>
                      <a:pt x="65" y="68"/>
                    </a:lnTo>
                    <a:lnTo>
                      <a:pt x="83" y="57"/>
                    </a:lnTo>
                    <a:lnTo>
                      <a:pt x="101" y="44"/>
                    </a:lnTo>
                    <a:lnTo>
                      <a:pt x="120" y="33"/>
                    </a:lnTo>
                    <a:lnTo>
                      <a:pt x="138" y="22"/>
                    </a:lnTo>
                    <a:lnTo>
                      <a:pt x="156" y="11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7" y="0"/>
                    </a:lnTo>
                    <a:lnTo>
                      <a:pt x="237" y="0"/>
                    </a:lnTo>
                    <a:lnTo>
                      <a:pt x="281" y="55"/>
                    </a:lnTo>
                    <a:lnTo>
                      <a:pt x="265" y="63"/>
                    </a:lnTo>
                    <a:lnTo>
                      <a:pt x="251" y="71"/>
                    </a:lnTo>
                    <a:lnTo>
                      <a:pt x="235" y="79"/>
                    </a:lnTo>
                    <a:lnTo>
                      <a:pt x="221" y="87"/>
                    </a:lnTo>
                    <a:lnTo>
                      <a:pt x="207" y="97"/>
                    </a:lnTo>
                    <a:lnTo>
                      <a:pt x="172" y="62"/>
                    </a:lnTo>
                    <a:lnTo>
                      <a:pt x="156" y="71"/>
                    </a:lnTo>
                    <a:lnTo>
                      <a:pt x="142" y="81"/>
                    </a:lnTo>
                    <a:lnTo>
                      <a:pt x="126" y="92"/>
                    </a:lnTo>
                    <a:lnTo>
                      <a:pt x="110" y="101"/>
                    </a:lnTo>
                    <a:lnTo>
                      <a:pt x="95" y="112"/>
                    </a:lnTo>
                    <a:lnTo>
                      <a:pt x="81" y="123"/>
                    </a:lnTo>
                    <a:lnTo>
                      <a:pt x="259" y="265"/>
                    </a:lnTo>
                    <a:lnTo>
                      <a:pt x="269" y="258"/>
                    </a:lnTo>
                    <a:lnTo>
                      <a:pt x="281" y="250"/>
                    </a:lnTo>
                    <a:lnTo>
                      <a:pt x="291" y="242"/>
                    </a:lnTo>
                    <a:lnTo>
                      <a:pt x="304" y="234"/>
                    </a:lnTo>
                    <a:lnTo>
                      <a:pt x="316" y="226"/>
                    </a:lnTo>
                    <a:lnTo>
                      <a:pt x="328" y="220"/>
                    </a:lnTo>
                    <a:lnTo>
                      <a:pt x="275" y="166"/>
                    </a:lnTo>
                    <a:lnTo>
                      <a:pt x="263" y="174"/>
                    </a:lnTo>
                    <a:lnTo>
                      <a:pt x="251" y="182"/>
                    </a:lnTo>
                    <a:lnTo>
                      <a:pt x="239" y="190"/>
                    </a:lnTo>
                    <a:lnTo>
                      <a:pt x="198" y="153"/>
                    </a:lnTo>
                    <a:lnTo>
                      <a:pt x="215" y="144"/>
                    </a:lnTo>
                    <a:lnTo>
                      <a:pt x="229" y="134"/>
                    </a:lnTo>
                    <a:lnTo>
                      <a:pt x="245" y="125"/>
                    </a:lnTo>
                    <a:lnTo>
                      <a:pt x="261" y="115"/>
                    </a:lnTo>
                    <a:lnTo>
                      <a:pt x="277" y="108"/>
                    </a:lnTo>
                    <a:lnTo>
                      <a:pt x="293" y="98"/>
                    </a:lnTo>
                    <a:lnTo>
                      <a:pt x="310" y="90"/>
                    </a:lnTo>
                    <a:lnTo>
                      <a:pt x="398" y="204"/>
                    </a:lnTo>
                    <a:lnTo>
                      <a:pt x="394" y="217"/>
                    </a:lnTo>
                    <a:lnTo>
                      <a:pt x="392" y="231"/>
                    </a:lnTo>
                    <a:lnTo>
                      <a:pt x="388" y="243"/>
                    </a:lnTo>
                    <a:lnTo>
                      <a:pt x="376" y="251"/>
                    </a:lnTo>
                    <a:lnTo>
                      <a:pt x="364" y="258"/>
                    </a:lnTo>
                    <a:lnTo>
                      <a:pt x="352" y="265"/>
                    </a:lnTo>
                    <a:lnTo>
                      <a:pt x="342" y="272"/>
                    </a:lnTo>
                    <a:lnTo>
                      <a:pt x="330" y="280"/>
                    </a:lnTo>
                    <a:lnTo>
                      <a:pt x="318" y="288"/>
                    </a:lnTo>
                    <a:lnTo>
                      <a:pt x="308" y="295"/>
                    </a:lnTo>
                    <a:lnTo>
                      <a:pt x="297" y="303"/>
                    </a:lnTo>
                    <a:lnTo>
                      <a:pt x="287" y="313"/>
                    </a:lnTo>
                    <a:lnTo>
                      <a:pt x="267" y="314"/>
                    </a:lnTo>
                    <a:lnTo>
                      <a:pt x="247" y="316"/>
                    </a:lnTo>
                    <a:lnTo>
                      <a:pt x="227" y="318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2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610" name="Freeform 17"/>
              <p:cNvSpPr>
                <a:spLocks noEditPoints="1"/>
              </p:cNvSpPr>
              <p:nvPr/>
            </p:nvSpPr>
            <p:spPr bwMode="auto">
              <a:xfrm>
                <a:off x="4296" y="421"/>
                <a:ext cx="358" cy="322"/>
              </a:xfrm>
              <a:custGeom>
                <a:avLst/>
                <a:gdLst>
                  <a:gd name="T0" fmla="*/ 162 w 358"/>
                  <a:gd name="T1" fmla="*/ 313 h 322"/>
                  <a:gd name="T2" fmla="*/ 182 w 358"/>
                  <a:gd name="T3" fmla="*/ 317 h 322"/>
                  <a:gd name="T4" fmla="*/ 200 w 358"/>
                  <a:gd name="T5" fmla="*/ 322 h 322"/>
                  <a:gd name="T6" fmla="*/ 213 w 358"/>
                  <a:gd name="T7" fmla="*/ 317 h 322"/>
                  <a:gd name="T8" fmla="*/ 227 w 358"/>
                  <a:gd name="T9" fmla="*/ 313 h 322"/>
                  <a:gd name="T10" fmla="*/ 239 w 358"/>
                  <a:gd name="T11" fmla="*/ 308 h 322"/>
                  <a:gd name="T12" fmla="*/ 253 w 358"/>
                  <a:gd name="T13" fmla="*/ 303 h 322"/>
                  <a:gd name="T14" fmla="*/ 267 w 358"/>
                  <a:gd name="T15" fmla="*/ 300 h 322"/>
                  <a:gd name="T16" fmla="*/ 281 w 358"/>
                  <a:gd name="T17" fmla="*/ 295 h 322"/>
                  <a:gd name="T18" fmla="*/ 295 w 358"/>
                  <a:gd name="T19" fmla="*/ 292 h 322"/>
                  <a:gd name="T20" fmla="*/ 310 w 358"/>
                  <a:gd name="T21" fmla="*/ 289 h 322"/>
                  <a:gd name="T22" fmla="*/ 324 w 358"/>
                  <a:gd name="T23" fmla="*/ 286 h 322"/>
                  <a:gd name="T24" fmla="*/ 334 w 358"/>
                  <a:gd name="T25" fmla="*/ 273 h 322"/>
                  <a:gd name="T26" fmla="*/ 346 w 358"/>
                  <a:gd name="T27" fmla="*/ 261 h 322"/>
                  <a:gd name="T28" fmla="*/ 358 w 358"/>
                  <a:gd name="T29" fmla="*/ 248 h 322"/>
                  <a:gd name="T30" fmla="*/ 301 w 358"/>
                  <a:gd name="T31" fmla="*/ 21 h 322"/>
                  <a:gd name="T32" fmla="*/ 277 w 358"/>
                  <a:gd name="T33" fmla="*/ 13 h 322"/>
                  <a:gd name="T34" fmla="*/ 253 w 358"/>
                  <a:gd name="T35" fmla="*/ 6 h 322"/>
                  <a:gd name="T36" fmla="*/ 229 w 358"/>
                  <a:gd name="T37" fmla="*/ 0 h 322"/>
                  <a:gd name="T38" fmla="*/ 209 w 358"/>
                  <a:gd name="T39" fmla="*/ 5 h 322"/>
                  <a:gd name="T40" fmla="*/ 186 w 358"/>
                  <a:gd name="T41" fmla="*/ 9 h 322"/>
                  <a:gd name="T42" fmla="*/ 164 w 358"/>
                  <a:gd name="T43" fmla="*/ 16 h 322"/>
                  <a:gd name="T44" fmla="*/ 144 w 358"/>
                  <a:gd name="T45" fmla="*/ 21 h 322"/>
                  <a:gd name="T46" fmla="*/ 124 w 358"/>
                  <a:gd name="T47" fmla="*/ 27 h 322"/>
                  <a:gd name="T48" fmla="*/ 101 w 358"/>
                  <a:gd name="T49" fmla="*/ 33 h 322"/>
                  <a:gd name="T50" fmla="*/ 81 w 358"/>
                  <a:gd name="T51" fmla="*/ 39 h 322"/>
                  <a:gd name="T52" fmla="*/ 61 w 358"/>
                  <a:gd name="T53" fmla="*/ 46 h 322"/>
                  <a:gd name="T54" fmla="*/ 41 w 358"/>
                  <a:gd name="T55" fmla="*/ 54 h 322"/>
                  <a:gd name="T56" fmla="*/ 27 w 358"/>
                  <a:gd name="T57" fmla="*/ 71 h 322"/>
                  <a:gd name="T58" fmla="*/ 12 w 358"/>
                  <a:gd name="T59" fmla="*/ 88 h 322"/>
                  <a:gd name="T60" fmla="*/ 0 w 358"/>
                  <a:gd name="T61" fmla="*/ 106 h 322"/>
                  <a:gd name="T62" fmla="*/ 144 w 358"/>
                  <a:gd name="T63" fmla="*/ 308 h 322"/>
                  <a:gd name="T64" fmla="*/ 162 w 358"/>
                  <a:gd name="T65" fmla="*/ 313 h 322"/>
                  <a:gd name="T66" fmla="*/ 283 w 358"/>
                  <a:gd name="T67" fmla="*/ 245 h 322"/>
                  <a:gd name="T68" fmla="*/ 269 w 358"/>
                  <a:gd name="T69" fmla="*/ 248 h 322"/>
                  <a:gd name="T70" fmla="*/ 255 w 358"/>
                  <a:gd name="T71" fmla="*/ 253 h 322"/>
                  <a:gd name="T72" fmla="*/ 241 w 358"/>
                  <a:gd name="T73" fmla="*/ 256 h 322"/>
                  <a:gd name="T74" fmla="*/ 227 w 358"/>
                  <a:gd name="T75" fmla="*/ 261 h 322"/>
                  <a:gd name="T76" fmla="*/ 213 w 358"/>
                  <a:gd name="T77" fmla="*/ 264 h 322"/>
                  <a:gd name="T78" fmla="*/ 198 w 358"/>
                  <a:gd name="T79" fmla="*/ 268 h 322"/>
                  <a:gd name="T80" fmla="*/ 97 w 358"/>
                  <a:gd name="T81" fmla="*/ 87 h 322"/>
                  <a:gd name="T82" fmla="*/ 116 w 358"/>
                  <a:gd name="T83" fmla="*/ 81 h 322"/>
                  <a:gd name="T84" fmla="*/ 136 w 358"/>
                  <a:gd name="T85" fmla="*/ 74 h 322"/>
                  <a:gd name="T86" fmla="*/ 154 w 358"/>
                  <a:gd name="T87" fmla="*/ 69 h 322"/>
                  <a:gd name="T88" fmla="*/ 172 w 358"/>
                  <a:gd name="T89" fmla="*/ 63 h 322"/>
                  <a:gd name="T90" fmla="*/ 192 w 358"/>
                  <a:gd name="T91" fmla="*/ 58 h 322"/>
                  <a:gd name="T92" fmla="*/ 211 w 358"/>
                  <a:gd name="T93" fmla="*/ 54 h 322"/>
                  <a:gd name="T94" fmla="*/ 283 w 358"/>
                  <a:gd name="T95" fmla="*/ 245 h 3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8" h="322">
                    <a:moveTo>
                      <a:pt x="162" y="313"/>
                    </a:moveTo>
                    <a:lnTo>
                      <a:pt x="182" y="317"/>
                    </a:lnTo>
                    <a:lnTo>
                      <a:pt x="200" y="322"/>
                    </a:lnTo>
                    <a:lnTo>
                      <a:pt x="213" y="317"/>
                    </a:lnTo>
                    <a:lnTo>
                      <a:pt x="227" y="313"/>
                    </a:lnTo>
                    <a:lnTo>
                      <a:pt x="239" y="308"/>
                    </a:lnTo>
                    <a:lnTo>
                      <a:pt x="253" y="303"/>
                    </a:lnTo>
                    <a:lnTo>
                      <a:pt x="267" y="300"/>
                    </a:lnTo>
                    <a:lnTo>
                      <a:pt x="281" y="295"/>
                    </a:lnTo>
                    <a:lnTo>
                      <a:pt x="295" y="292"/>
                    </a:lnTo>
                    <a:lnTo>
                      <a:pt x="310" y="289"/>
                    </a:lnTo>
                    <a:lnTo>
                      <a:pt x="324" y="286"/>
                    </a:lnTo>
                    <a:lnTo>
                      <a:pt x="334" y="273"/>
                    </a:lnTo>
                    <a:lnTo>
                      <a:pt x="346" y="261"/>
                    </a:lnTo>
                    <a:lnTo>
                      <a:pt x="358" y="248"/>
                    </a:lnTo>
                    <a:lnTo>
                      <a:pt x="301" y="21"/>
                    </a:lnTo>
                    <a:lnTo>
                      <a:pt x="277" y="13"/>
                    </a:lnTo>
                    <a:lnTo>
                      <a:pt x="253" y="6"/>
                    </a:lnTo>
                    <a:lnTo>
                      <a:pt x="229" y="0"/>
                    </a:lnTo>
                    <a:lnTo>
                      <a:pt x="209" y="5"/>
                    </a:lnTo>
                    <a:lnTo>
                      <a:pt x="186" y="9"/>
                    </a:lnTo>
                    <a:lnTo>
                      <a:pt x="164" y="16"/>
                    </a:lnTo>
                    <a:lnTo>
                      <a:pt x="144" y="21"/>
                    </a:lnTo>
                    <a:lnTo>
                      <a:pt x="124" y="27"/>
                    </a:lnTo>
                    <a:lnTo>
                      <a:pt x="101" y="33"/>
                    </a:lnTo>
                    <a:lnTo>
                      <a:pt x="81" y="39"/>
                    </a:lnTo>
                    <a:lnTo>
                      <a:pt x="61" y="46"/>
                    </a:lnTo>
                    <a:lnTo>
                      <a:pt x="41" y="54"/>
                    </a:lnTo>
                    <a:lnTo>
                      <a:pt x="27" y="71"/>
                    </a:lnTo>
                    <a:lnTo>
                      <a:pt x="12" y="88"/>
                    </a:lnTo>
                    <a:lnTo>
                      <a:pt x="0" y="106"/>
                    </a:lnTo>
                    <a:lnTo>
                      <a:pt x="144" y="308"/>
                    </a:lnTo>
                    <a:lnTo>
                      <a:pt x="162" y="313"/>
                    </a:lnTo>
                    <a:close/>
                    <a:moveTo>
                      <a:pt x="283" y="245"/>
                    </a:moveTo>
                    <a:lnTo>
                      <a:pt x="269" y="248"/>
                    </a:lnTo>
                    <a:lnTo>
                      <a:pt x="255" y="253"/>
                    </a:lnTo>
                    <a:lnTo>
                      <a:pt x="241" y="256"/>
                    </a:lnTo>
                    <a:lnTo>
                      <a:pt x="227" y="261"/>
                    </a:lnTo>
                    <a:lnTo>
                      <a:pt x="213" y="264"/>
                    </a:lnTo>
                    <a:lnTo>
                      <a:pt x="198" y="268"/>
                    </a:lnTo>
                    <a:lnTo>
                      <a:pt x="97" y="87"/>
                    </a:lnTo>
                    <a:lnTo>
                      <a:pt x="116" y="81"/>
                    </a:lnTo>
                    <a:lnTo>
                      <a:pt x="136" y="74"/>
                    </a:lnTo>
                    <a:lnTo>
                      <a:pt x="154" y="69"/>
                    </a:lnTo>
                    <a:lnTo>
                      <a:pt x="172" y="63"/>
                    </a:lnTo>
                    <a:lnTo>
                      <a:pt x="192" y="58"/>
                    </a:lnTo>
                    <a:lnTo>
                      <a:pt x="211" y="54"/>
                    </a:lnTo>
                    <a:lnTo>
                      <a:pt x="283" y="245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2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611" name="Freeform 18"/>
              <p:cNvSpPr>
                <a:spLocks noEditPoints="1"/>
              </p:cNvSpPr>
              <p:nvPr/>
            </p:nvSpPr>
            <p:spPr bwMode="auto">
              <a:xfrm>
                <a:off x="4690" y="396"/>
                <a:ext cx="325" cy="319"/>
              </a:xfrm>
              <a:custGeom>
                <a:avLst/>
                <a:gdLst>
                  <a:gd name="T0" fmla="*/ 25 w 326"/>
                  <a:gd name="T1" fmla="*/ 297 h 319"/>
                  <a:gd name="T2" fmla="*/ 57 w 326"/>
                  <a:gd name="T3" fmla="*/ 295 h 319"/>
                  <a:gd name="T4" fmla="*/ 89 w 326"/>
                  <a:gd name="T5" fmla="*/ 293 h 319"/>
                  <a:gd name="T6" fmla="*/ 120 w 326"/>
                  <a:gd name="T7" fmla="*/ 293 h 319"/>
                  <a:gd name="T8" fmla="*/ 138 w 326"/>
                  <a:gd name="T9" fmla="*/ 246 h 319"/>
                  <a:gd name="T10" fmla="*/ 112 w 326"/>
                  <a:gd name="T11" fmla="*/ 246 h 319"/>
                  <a:gd name="T12" fmla="*/ 108 w 326"/>
                  <a:gd name="T13" fmla="*/ 226 h 319"/>
                  <a:gd name="T14" fmla="*/ 140 w 326"/>
                  <a:gd name="T15" fmla="*/ 227 h 319"/>
                  <a:gd name="T16" fmla="*/ 163 w 326"/>
                  <a:gd name="T17" fmla="*/ 229 h 319"/>
                  <a:gd name="T18" fmla="*/ 193 w 326"/>
                  <a:gd name="T19" fmla="*/ 230 h 319"/>
                  <a:gd name="T20" fmla="*/ 214 w 326"/>
                  <a:gd name="T21" fmla="*/ 252 h 319"/>
                  <a:gd name="T22" fmla="*/ 177 w 326"/>
                  <a:gd name="T23" fmla="*/ 249 h 319"/>
                  <a:gd name="T24" fmla="*/ 185 w 326"/>
                  <a:gd name="T25" fmla="*/ 298 h 319"/>
                  <a:gd name="T26" fmla="*/ 214 w 326"/>
                  <a:gd name="T27" fmla="*/ 301 h 319"/>
                  <a:gd name="T28" fmla="*/ 242 w 326"/>
                  <a:gd name="T29" fmla="*/ 306 h 319"/>
                  <a:gd name="T30" fmla="*/ 270 w 326"/>
                  <a:gd name="T31" fmla="*/ 312 h 319"/>
                  <a:gd name="T32" fmla="*/ 299 w 326"/>
                  <a:gd name="T33" fmla="*/ 319 h 319"/>
                  <a:gd name="T34" fmla="*/ 299 w 326"/>
                  <a:gd name="T35" fmla="*/ 268 h 319"/>
                  <a:gd name="T36" fmla="*/ 278 w 326"/>
                  <a:gd name="T37" fmla="*/ 221 h 319"/>
                  <a:gd name="T38" fmla="*/ 262 w 326"/>
                  <a:gd name="T39" fmla="*/ 136 h 319"/>
                  <a:gd name="T40" fmla="*/ 240 w 326"/>
                  <a:gd name="T41" fmla="*/ 47 h 319"/>
                  <a:gd name="T42" fmla="*/ 200 w 326"/>
                  <a:gd name="T43" fmla="*/ 3 h 319"/>
                  <a:gd name="T44" fmla="*/ 162 w 326"/>
                  <a:gd name="T45" fmla="*/ 0 h 319"/>
                  <a:gd name="T46" fmla="*/ 116 w 326"/>
                  <a:gd name="T47" fmla="*/ 39 h 319"/>
                  <a:gd name="T48" fmla="*/ 75 w 326"/>
                  <a:gd name="T49" fmla="*/ 123 h 319"/>
                  <a:gd name="T50" fmla="*/ 43 w 326"/>
                  <a:gd name="T51" fmla="*/ 207 h 319"/>
                  <a:gd name="T52" fmla="*/ 17 w 326"/>
                  <a:gd name="T53" fmla="*/ 249 h 319"/>
                  <a:gd name="T54" fmla="*/ 8 w 326"/>
                  <a:gd name="T55" fmla="*/ 298 h 319"/>
                  <a:gd name="T56" fmla="*/ 198 w 326"/>
                  <a:gd name="T57" fmla="*/ 183 h 319"/>
                  <a:gd name="T58" fmla="*/ 163 w 326"/>
                  <a:gd name="T59" fmla="*/ 180 h 319"/>
                  <a:gd name="T60" fmla="*/ 130 w 326"/>
                  <a:gd name="T61" fmla="*/ 178 h 319"/>
                  <a:gd name="T62" fmla="*/ 169 w 326"/>
                  <a:gd name="T63" fmla="*/ 91 h 3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6" h="319">
                    <a:moveTo>
                      <a:pt x="8" y="298"/>
                    </a:moveTo>
                    <a:lnTo>
                      <a:pt x="25" y="297"/>
                    </a:lnTo>
                    <a:lnTo>
                      <a:pt x="41" y="297"/>
                    </a:lnTo>
                    <a:lnTo>
                      <a:pt x="57" y="295"/>
                    </a:lnTo>
                    <a:lnTo>
                      <a:pt x="73" y="295"/>
                    </a:lnTo>
                    <a:lnTo>
                      <a:pt x="89" y="293"/>
                    </a:lnTo>
                    <a:lnTo>
                      <a:pt x="103" y="293"/>
                    </a:lnTo>
                    <a:lnTo>
                      <a:pt x="120" y="293"/>
                    </a:lnTo>
                    <a:lnTo>
                      <a:pt x="136" y="295"/>
                    </a:lnTo>
                    <a:lnTo>
                      <a:pt x="138" y="246"/>
                    </a:lnTo>
                    <a:lnTo>
                      <a:pt x="126" y="246"/>
                    </a:lnTo>
                    <a:lnTo>
                      <a:pt x="112" y="246"/>
                    </a:lnTo>
                    <a:lnTo>
                      <a:pt x="101" y="246"/>
                    </a:lnTo>
                    <a:lnTo>
                      <a:pt x="108" y="226"/>
                    </a:lnTo>
                    <a:lnTo>
                      <a:pt x="124" y="226"/>
                    </a:lnTo>
                    <a:lnTo>
                      <a:pt x="140" y="227"/>
                    </a:lnTo>
                    <a:lnTo>
                      <a:pt x="156" y="227"/>
                    </a:lnTo>
                    <a:lnTo>
                      <a:pt x="170" y="229"/>
                    </a:lnTo>
                    <a:lnTo>
                      <a:pt x="186" y="229"/>
                    </a:lnTo>
                    <a:lnTo>
                      <a:pt x="202" y="230"/>
                    </a:lnTo>
                    <a:lnTo>
                      <a:pt x="219" y="232"/>
                    </a:lnTo>
                    <a:lnTo>
                      <a:pt x="223" y="252"/>
                    </a:lnTo>
                    <a:lnTo>
                      <a:pt x="205" y="251"/>
                    </a:lnTo>
                    <a:lnTo>
                      <a:pt x="186" y="249"/>
                    </a:lnTo>
                    <a:lnTo>
                      <a:pt x="180" y="297"/>
                    </a:lnTo>
                    <a:lnTo>
                      <a:pt x="194" y="298"/>
                    </a:lnTo>
                    <a:lnTo>
                      <a:pt x="209" y="300"/>
                    </a:lnTo>
                    <a:lnTo>
                      <a:pt x="223" y="301"/>
                    </a:lnTo>
                    <a:lnTo>
                      <a:pt x="237" y="305"/>
                    </a:lnTo>
                    <a:lnTo>
                      <a:pt x="251" y="306"/>
                    </a:lnTo>
                    <a:lnTo>
                      <a:pt x="265" y="309"/>
                    </a:lnTo>
                    <a:lnTo>
                      <a:pt x="279" y="312"/>
                    </a:lnTo>
                    <a:lnTo>
                      <a:pt x="293" y="314"/>
                    </a:lnTo>
                    <a:lnTo>
                      <a:pt x="308" y="319"/>
                    </a:lnTo>
                    <a:lnTo>
                      <a:pt x="326" y="271"/>
                    </a:lnTo>
                    <a:lnTo>
                      <a:pt x="308" y="268"/>
                    </a:lnTo>
                    <a:lnTo>
                      <a:pt x="291" y="265"/>
                    </a:lnTo>
                    <a:lnTo>
                      <a:pt x="287" y="221"/>
                    </a:lnTo>
                    <a:lnTo>
                      <a:pt x="281" y="178"/>
                    </a:lnTo>
                    <a:lnTo>
                      <a:pt x="271" y="136"/>
                    </a:lnTo>
                    <a:lnTo>
                      <a:pt x="261" y="91"/>
                    </a:lnTo>
                    <a:lnTo>
                      <a:pt x="249" y="47"/>
                    </a:lnTo>
                    <a:lnTo>
                      <a:pt x="233" y="4"/>
                    </a:lnTo>
                    <a:lnTo>
                      <a:pt x="209" y="3"/>
                    </a:lnTo>
                    <a:lnTo>
                      <a:pt x="186" y="1"/>
                    </a:lnTo>
                    <a:lnTo>
                      <a:pt x="162" y="0"/>
                    </a:lnTo>
                    <a:lnTo>
                      <a:pt x="140" y="0"/>
                    </a:lnTo>
                    <a:lnTo>
                      <a:pt x="116" y="39"/>
                    </a:lnTo>
                    <a:lnTo>
                      <a:pt x="95" y="80"/>
                    </a:lnTo>
                    <a:lnTo>
                      <a:pt x="75" y="123"/>
                    </a:lnTo>
                    <a:lnTo>
                      <a:pt x="59" y="164"/>
                    </a:lnTo>
                    <a:lnTo>
                      <a:pt x="43" y="207"/>
                    </a:lnTo>
                    <a:lnTo>
                      <a:pt x="31" y="249"/>
                    </a:lnTo>
                    <a:lnTo>
                      <a:pt x="17" y="249"/>
                    </a:lnTo>
                    <a:lnTo>
                      <a:pt x="0" y="251"/>
                    </a:lnTo>
                    <a:lnTo>
                      <a:pt x="8" y="298"/>
                    </a:lnTo>
                    <a:close/>
                    <a:moveTo>
                      <a:pt x="194" y="137"/>
                    </a:moveTo>
                    <a:lnTo>
                      <a:pt x="207" y="183"/>
                    </a:lnTo>
                    <a:lnTo>
                      <a:pt x="188" y="181"/>
                    </a:lnTo>
                    <a:lnTo>
                      <a:pt x="168" y="180"/>
                    </a:lnTo>
                    <a:lnTo>
                      <a:pt x="148" y="180"/>
                    </a:lnTo>
                    <a:lnTo>
                      <a:pt x="130" y="178"/>
                    </a:lnTo>
                    <a:lnTo>
                      <a:pt x="152" y="134"/>
                    </a:lnTo>
                    <a:lnTo>
                      <a:pt x="178" y="91"/>
                    </a:lnTo>
                    <a:lnTo>
                      <a:pt x="194" y="137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2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612" name="Freeform 19"/>
              <p:cNvSpPr>
                <a:spLocks/>
              </p:cNvSpPr>
              <p:nvPr/>
            </p:nvSpPr>
            <p:spPr bwMode="auto">
              <a:xfrm>
                <a:off x="5034" y="446"/>
                <a:ext cx="307" cy="375"/>
              </a:xfrm>
              <a:custGeom>
                <a:avLst/>
                <a:gdLst>
                  <a:gd name="T0" fmla="*/ 131 w 307"/>
                  <a:gd name="T1" fmla="*/ 0 h 375"/>
                  <a:gd name="T2" fmla="*/ 154 w 307"/>
                  <a:gd name="T3" fmla="*/ 7 h 375"/>
                  <a:gd name="T4" fmla="*/ 176 w 307"/>
                  <a:gd name="T5" fmla="*/ 14 h 375"/>
                  <a:gd name="T6" fmla="*/ 198 w 307"/>
                  <a:gd name="T7" fmla="*/ 22 h 375"/>
                  <a:gd name="T8" fmla="*/ 220 w 307"/>
                  <a:gd name="T9" fmla="*/ 30 h 375"/>
                  <a:gd name="T10" fmla="*/ 242 w 307"/>
                  <a:gd name="T11" fmla="*/ 38 h 375"/>
                  <a:gd name="T12" fmla="*/ 265 w 307"/>
                  <a:gd name="T13" fmla="*/ 48 h 375"/>
                  <a:gd name="T14" fmla="*/ 287 w 307"/>
                  <a:gd name="T15" fmla="*/ 57 h 375"/>
                  <a:gd name="T16" fmla="*/ 307 w 307"/>
                  <a:gd name="T17" fmla="*/ 67 h 375"/>
                  <a:gd name="T18" fmla="*/ 277 w 307"/>
                  <a:gd name="T19" fmla="*/ 108 h 375"/>
                  <a:gd name="T20" fmla="*/ 257 w 307"/>
                  <a:gd name="T21" fmla="*/ 100 h 375"/>
                  <a:gd name="T22" fmla="*/ 236 w 307"/>
                  <a:gd name="T23" fmla="*/ 90 h 375"/>
                  <a:gd name="T24" fmla="*/ 117 w 307"/>
                  <a:gd name="T25" fmla="*/ 266 h 375"/>
                  <a:gd name="T26" fmla="*/ 129 w 307"/>
                  <a:gd name="T27" fmla="*/ 272 h 375"/>
                  <a:gd name="T28" fmla="*/ 143 w 307"/>
                  <a:gd name="T29" fmla="*/ 278 h 375"/>
                  <a:gd name="T30" fmla="*/ 156 w 307"/>
                  <a:gd name="T31" fmla="*/ 283 h 375"/>
                  <a:gd name="T32" fmla="*/ 170 w 307"/>
                  <a:gd name="T33" fmla="*/ 289 h 375"/>
                  <a:gd name="T34" fmla="*/ 182 w 307"/>
                  <a:gd name="T35" fmla="*/ 297 h 375"/>
                  <a:gd name="T36" fmla="*/ 194 w 307"/>
                  <a:gd name="T37" fmla="*/ 303 h 375"/>
                  <a:gd name="T38" fmla="*/ 244 w 307"/>
                  <a:gd name="T39" fmla="*/ 247 h 375"/>
                  <a:gd name="T40" fmla="*/ 257 w 307"/>
                  <a:gd name="T41" fmla="*/ 255 h 375"/>
                  <a:gd name="T42" fmla="*/ 271 w 307"/>
                  <a:gd name="T43" fmla="*/ 262 h 375"/>
                  <a:gd name="T44" fmla="*/ 283 w 307"/>
                  <a:gd name="T45" fmla="*/ 270 h 375"/>
                  <a:gd name="T46" fmla="*/ 295 w 307"/>
                  <a:gd name="T47" fmla="*/ 278 h 375"/>
                  <a:gd name="T48" fmla="*/ 307 w 307"/>
                  <a:gd name="T49" fmla="*/ 286 h 375"/>
                  <a:gd name="T50" fmla="*/ 210 w 307"/>
                  <a:gd name="T51" fmla="*/ 375 h 375"/>
                  <a:gd name="T52" fmla="*/ 198 w 307"/>
                  <a:gd name="T53" fmla="*/ 367 h 375"/>
                  <a:gd name="T54" fmla="*/ 188 w 307"/>
                  <a:gd name="T55" fmla="*/ 359 h 375"/>
                  <a:gd name="T56" fmla="*/ 174 w 307"/>
                  <a:gd name="T57" fmla="*/ 352 h 375"/>
                  <a:gd name="T58" fmla="*/ 162 w 307"/>
                  <a:gd name="T59" fmla="*/ 345 h 375"/>
                  <a:gd name="T60" fmla="*/ 149 w 307"/>
                  <a:gd name="T61" fmla="*/ 338 h 375"/>
                  <a:gd name="T62" fmla="*/ 137 w 307"/>
                  <a:gd name="T63" fmla="*/ 332 h 375"/>
                  <a:gd name="T64" fmla="*/ 123 w 307"/>
                  <a:gd name="T65" fmla="*/ 324 h 375"/>
                  <a:gd name="T66" fmla="*/ 111 w 307"/>
                  <a:gd name="T67" fmla="*/ 319 h 375"/>
                  <a:gd name="T68" fmla="*/ 97 w 307"/>
                  <a:gd name="T69" fmla="*/ 313 h 375"/>
                  <a:gd name="T70" fmla="*/ 85 w 307"/>
                  <a:gd name="T71" fmla="*/ 307 h 375"/>
                  <a:gd name="T72" fmla="*/ 71 w 307"/>
                  <a:gd name="T73" fmla="*/ 302 h 375"/>
                  <a:gd name="T74" fmla="*/ 57 w 307"/>
                  <a:gd name="T75" fmla="*/ 296 h 375"/>
                  <a:gd name="T76" fmla="*/ 42 w 307"/>
                  <a:gd name="T77" fmla="*/ 291 h 375"/>
                  <a:gd name="T78" fmla="*/ 28 w 307"/>
                  <a:gd name="T79" fmla="*/ 286 h 375"/>
                  <a:gd name="T80" fmla="*/ 14 w 307"/>
                  <a:gd name="T81" fmla="*/ 281 h 375"/>
                  <a:gd name="T82" fmla="*/ 0 w 307"/>
                  <a:gd name="T83" fmla="*/ 278 h 375"/>
                  <a:gd name="T84" fmla="*/ 20 w 307"/>
                  <a:gd name="T85" fmla="*/ 232 h 375"/>
                  <a:gd name="T86" fmla="*/ 36 w 307"/>
                  <a:gd name="T87" fmla="*/ 237 h 375"/>
                  <a:gd name="T88" fmla="*/ 52 w 307"/>
                  <a:gd name="T89" fmla="*/ 242 h 375"/>
                  <a:gd name="T90" fmla="*/ 149 w 307"/>
                  <a:gd name="T91" fmla="*/ 59 h 375"/>
                  <a:gd name="T92" fmla="*/ 129 w 307"/>
                  <a:gd name="T93" fmla="*/ 52 h 375"/>
                  <a:gd name="T94" fmla="*/ 109 w 307"/>
                  <a:gd name="T95" fmla="*/ 46 h 375"/>
                  <a:gd name="T96" fmla="*/ 131 w 307"/>
                  <a:gd name="T97" fmla="*/ 0 h 3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7" h="375">
                    <a:moveTo>
                      <a:pt x="131" y="0"/>
                    </a:moveTo>
                    <a:lnTo>
                      <a:pt x="154" y="7"/>
                    </a:lnTo>
                    <a:lnTo>
                      <a:pt x="176" y="14"/>
                    </a:lnTo>
                    <a:lnTo>
                      <a:pt x="198" y="22"/>
                    </a:lnTo>
                    <a:lnTo>
                      <a:pt x="220" y="30"/>
                    </a:lnTo>
                    <a:lnTo>
                      <a:pt x="242" y="38"/>
                    </a:lnTo>
                    <a:lnTo>
                      <a:pt x="265" y="48"/>
                    </a:lnTo>
                    <a:lnTo>
                      <a:pt x="287" y="57"/>
                    </a:lnTo>
                    <a:lnTo>
                      <a:pt x="307" y="67"/>
                    </a:lnTo>
                    <a:lnTo>
                      <a:pt x="277" y="108"/>
                    </a:lnTo>
                    <a:lnTo>
                      <a:pt x="257" y="100"/>
                    </a:lnTo>
                    <a:lnTo>
                      <a:pt x="236" y="90"/>
                    </a:lnTo>
                    <a:lnTo>
                      <a:pt x="117" y="266"/>
                    </a:lnTo>
                    <a:lnTo>
                      <a:pt x="129" y="272"/>
                    </a:lnTo>
                    <a:lnTo>
                      <a:pt x="143" y="278"/>
                    </a:lnTo>
                    <a:lnTo>
                      <a:pt x="156" y="283"/>
                    </a:lnTo>
                    <a:lnTo>
                      <a:pt x="170" y="289"/>
                    </a:lnTo>
                    <a:lnTo>
                      <a:pt x="182" y="297"/>
                    </a:lnTo>
                    <a:lnTo>
                      <a:pt x="194" y="303"/>
                    </a:lnTo>
                    <a:lnTo>
                      <a:pt x="244" y="247"/>
                    </a:lnTo>
                    <a:lnTo>
                      <a:pt x="257" y="255"/>
                    </a:lnTo>
                    <a:lnTo>
                      <a:pt x="271" y="262"/>
                    </a:lnTo>
                    <a:lnTo>
                      <a:pt x="283" y="270"/>
                    </a:lnTo>
                    <a:lnTo>
                      <a:pt x="295" y="278"/>
                    </a:lnTo>
                    <a:lnTo>
                      <a:pt x="307" y="286"/>
                    </a:lnTo>
                    <a:lnTo>
                      <a:pt x="210" y="375"/>
                    </a:lnTo>
                    <a:lnTo>
                      <a:pt x="198" y="367"/>
                    </a:lnTo>
                    <a:lnTo>
                      <a:pt x="188" y="359"/>
                    </a:lnTo>
                    <a:lnTo>
                      <a:pt x="174" y="352"/>
                    </a:lnTo>
                    <a:lnTo>
                      <a:pt x="162" y="345"/>
                    </a:lnTo>
                    <a:lnTo>
                      <a:pt x="149" y="338"/>
                    </a:lnTo>
                    <a:lnTo>
                      <a:pt x="137" y="332"/>
                    </a:lnTo>
                    <a:lnTo>
                      <a:pt x="123" y="324"/>
                    </a:lnTo>
                    <a:lnTo>
                      <a:pt x="111" y="319"/>
                    </a:lnTo>
                    <a:lnTo>
                      <a:pt x="97" y="313"/>
                    </a:lnTo>
                    <a:lnTo>
                      <a:pt x="85" y="307"/>
                    </a:lnTo>
                    <a:lnTo>
                      <a:pt x="71" y="302"/>
                    </a:lnTo>
                    <a:lnTo>
                      <a:pt x="57" y="296"/>
                    </a:lnTo>
                    <a:lnTo>
                      <a:pt x="42" y="291"/>
                    </a:lnTo>
                    <a:lnTo>
                      <a:pt x="28" y="286"/>
                    </a:lnTo>
                    <a:lnTo>
                      <a:pt x="14" y="281"/>
                    </a:lnTo>
                    <a:lnTo>
                      <a:pt x="0" y="278"/>
                    </a:lnTo>
                    <a:lnTo>
                      <a:pt x="20" y="232"/>
                    </a:lnTo>
                    <a:lnTo>
                      <a:pt x="36" y="237"/>
                    </a:lnTo>
                    <a:lnTo>
                      <a:pt x="52" y="242"/>
                    </a:lnTo>
                    <a:lnTo>
                      <a:pt x="149" y="59"/>
                    </a:lnTo>
                    <a:lnTo>
                      <a:pt x="129" y="52"/>
                    </a:lnTo>
                    <a:lnTo>
                      <a:pt x="109" y="46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2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613" name="Freeform 20"/>
              <p:cNvSpPr>
                <a:spLocks noEditPoints="1"/>
              </p:cNvSpPr>
              <p:nvPr/>
            </p:nvSpPr>
            <p:spPr bwMode="auto">
              <a:xfrm>
                <a:off x="5272" y="620"/>
                <a:ext cx="340" cy="257"/>
              </a:xfrm>
              <a:custGeom>
                <a:avLst/>
                <a:gdLst>
                  <a:gd name="T0" fmla="*/ 162 w 340"/>
                  <a:gd name="T1" fmla="*/ 90 h 257"/>
                  <a:gd name="T2" fmla="*/ 69 w 340"/>
                  <a:gd name="T3" fmla="*/ 178 h 257"/>
                  <a:gd name="T4" fmla="*/ 81 w 340"/>
                  <a:gd name="T5" fmla="*/ 188 h 257"/>
                  <a:gd name="T6" fmla="*/ 91 w 340"/>
                  <a:gd name="T7" fmla="*/ 196 h 257"/>
                  <a:gd name="T8" fmla="*/ 101 w 340"/>
                  <a:gd name="T9" fmla="*/ 205 h 257"/>
                  <a:gd name="T10" fmla="*/ 219 w 340"/>
                  <a:gd name="T11" fmla="*/ 137 h 257"/>
                  <a:gd name="T12" fmla="*/ 340 w 340"/>
                  <a:gd name="T13" fmla="*/ 71 h 257"/>
                  <a:gd name="T14" fmla="*/ 326 w 340"/>
                  <a:gd name="T15" fmla="*/ 58 h 257"/>
                  <a:gd name="T16" fmla="*/ 312 w 340"/>
                  <a:gd name="T17" fmla="*/ 47 h 257"/>
                  <a:gd name="T18" fmla="*/ 297 w 340"/>
                  <a:gd name="T19" fmla="*/ 35 h 257"/>
                  <a:gd name="T20" fmla="*/ 283 w 340"/>
                  <a:gd name="T21" fmla="*/ 24 h 257"/>
                  <a:gd name="T22" fmla="*/ 269 w 340"/>
                  <a:gd name="T23" fmla="*/ 11 h 257"/>
                  <a:gd name="T24" fmla="*/ 253 w 340"/>
                  <a:gd name="T25" fmla="*/ 0 h 257"/>
                  <a:gd name="T26" fmla="*/ 162 w 340"/>
                  <a:gd name="T27" fmla="*/ 90 h 257"/>
                  <a:gd name="T28" fmla="*/ 0 w 340"/>
                  <a:gd name="T29" fmla="*/ 219 h 257"/>
                  <a:gd name="T30" fmla="*/ 10 w 340"/>
                  <a:gd name="T31" fmla="*/ 227 h 257"/>
                  <a:gd name="T32" fmla="*/ 19 w 340"/>
                  <a:gd name="T33" fmla="*/ 235 h 257"/>
                  <a:gd name="T34" fmla="*/ 29 w 340"/>
                  <a:gd name="T35" fmla="*/ 242 h 257"/>
                  <a:gd name="T36" fmla="*/ 37 w 340"/>
                  <a:gd name="T37" fmla="*/ 249 h 257"/>
                  <a:gd name="T38" fmla="*/ 47 w 340"/>
                  <a:gd name="T39" fmla="*/ 257 h 257"/>
                  <a:gd name="T40" fmla="*/ 93 w 340"/>
                  <a:gd name="T41" fmla="*/ 226 h 257"/>
                  <a:gd name="T42" fmla="*/ 83 w 340"/>
                  <a:gd name="T43" fmla="*/ 218 h 257"/>
                  <a:gd name="T44" fmla="*/ 73 w 340"/>
                  <a:gd name="T45" fmla="*/ 208 h 257"/>
                  <a:gd name="T46" fmla="*/ 63 w 340"/>
                  <a:gd name="T47" fmla="*/ 201 h 257"/>
                  <a:gd name="T48" fmla="*/ 53 w 340"/>
                  <a:gd name="T49" fmla="*/ 193 h 257"/>
                  <a:gd name="T50" fmla="*/ 43 w 340"/>
                  <a:gd name="T51" fmla="*/ 185 h 257"/>
                  <a:gd name="T52" fmla="*/ 0 w 340"/>
                  <a:gd name="T53" fmla="*/ 219 h 2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0" h="257">
                    <a:moveTo>
                      <a:pt x="162" y="90"/>
                    </a:moveTo>
                    <a:lnTo>
                      <a:pt x="69" y="178"/>
                    </a:lnTo>
                    <a:lnTo>
                      <a:pt x="81" y="188"/>
                    </a:lnTo>
                    <a:lnTo>
                      <a:pt x="91" y="196"/>
                    </a:lnTo>
                    <a:lnTo>
                      <a:pt x="101" y="205"/>
                    </a:lnTo>
                    <a:lnTo>
                      <a:pt x="219" y="137"/>
                    </a:lnTo>
                    <a:lnTo>
                      <a:pt x="340" y="71"/>
                    </a:lnTo>
                    <a:lnTo>
                      <a:pt x="326" y="58"/>
                    </a:lnTo>
                    <a:lnTo>
                      <a:pt x="312" y="47"/>
                    </a:lnTo>
                    <a:lnTo>
                      <a:pt x="297" y="35"/>
                    </a:lnTo>
                    <a:lnTo>
                      <a:pt x="283" y="24"/>
                    </a:lnTo>
                    <a:lnTo>
                      <a:pt x="269" y="11"/>
                    </a:lnTo>
                    <a:lnTo>
                      <a:pt x="253" y="0"/>
                    </a:lnTo>
                    <a:lnTo>
                      <a:pt x="162" y="90"/>
                    </a:lnTo>
                    <a:close/>
                    <a:moveTo>
                      <a:pt x="0" y="219"/>
                    </a:moveTo>
                    <a:lnTo>
                      <a:pt x="10" y="227"/>
                    </a:lnTo>
                    <a:lnTo>
                      <a:pt x="19" y="235"/>
                    </a:lnTo>
                    <a:lnTo>
                      <a:pt x="29" y="242"/>
                    </a:lnTo>
                    <a:lnTo>
                      <a:pt x="37" y="249"/>
                    </a:lnTo>
                    <a:lnTo>
                      <a:pt x="47" y="257"/>
                    </a:lnTo>
                    <a:lnTo>
                      <a:pt x="93" y="226"/>
                    </a:lnTo>
                    <a:lnTo>
                      <a:pt x="83" y="218"/>
                    </a:lnTo>
                    <a:lnTo>
                      <a:pt x="73" y="208"/>
                    </a:lnTo>
                    <a:lnTo>
                      <a:pt x="63" y="201"/>
                    </a:lnTo>
                    <a:lnTo>
                      <a:pt x="53" y="193"/>
                    </a:lnTo>
                    <a:lnTo>
                      <a:pt x="43" y="185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2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4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25620" y="5039787"/>
            <a:ext cx="1439333" cy="535516"/>
          </a:xfrm>
          <a:prstGeom prst="actionButtonForwardNex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121741" tIns="60870" rIns="121741" bIns="6087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722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alt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29353">
            <a:off x="2982385" y="2023622"/>
            <a:ext cx="398568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8" descr="portero_esperand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7322" y="2231055"/>
            <a:ext cx="2290233" cy="17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5" name="Picture 11" descr="goal-keep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37451">
            <a:off x="4914901" y="1911439"/>
            <a:ext cx="3854451" cy="18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2 Rectángulo redondeado"/>
          <p:cNvSpPr/>
          <p:nvPr/>
        </p:nvSpPr>
        <p:spPr>
          <a:xfrm>
            <a:off x="4368863" y="5928784"/>
            <a:ext cx="3712633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1" tIns="60870" rIns="121741" bIns="60870" anchor="ctr"/>
          <a:lstStyle/>
          <a:p>
            <a:pPr algn="ctr" defTabSz="12172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8303685" y="5928784"/>
            <a:ext cx="3553883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1" tIns="60870" rIns="121741" bIns="60870" anchor="ctr"/>
          <a:lstStyle/>
          <a:p>
            <a:pPr algn="ctr" defTabSz="12172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Fourteen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2709422"/>
            <a:ext cx="2802467" cy="298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8300" y="2711451"/>
            <a:ext cx="2804584" cy="29866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8" name="Picture 6" descr="Soccerb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5" y="5158320"/>
            <a:ext cx="632884" cy="4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Ý nghĩa số 15 là gì? Sim điện thoại đuôi 15 có tốt không?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3" y="105697"/>
            <a:ext cx="2366237" cy="2130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-1"/>
            <a:ext cx="2657232" cy="23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25 Rectángulo redondeado"/>
          <p:cNvSpPr/>
          <p:nvPr/>
        </p:nvSpPr>
        <p:spPr>
          <a:xfrm>
            <a:off x="3022355" y="188384"/>
            <a:ext cx="7181187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2" tIns="60901" rIns="121802" bIns="60901" anchor="ctr"/>
          <a:lstStyle/>
          <a:p>
            <a:pPr algn="ctr" defTabSz="12179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s-ES_tradnl" sz="3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7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es-ES_tradnl" sz="3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7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horses</a:t>
            </a:r>
            <a:r>
              <a:rPr lang="es-ES_tradnl" sz="3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ES_tradnl" sz="37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3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3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5829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371 L 0.25746 -0.5317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7453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371 L 0.25747 -0.53172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24966 -0.32847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694 L 0.25747 -0.5317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6412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4104" grpId="0" animBg="1"/>
      <p:bldP spid="3" grpId="0" animBg="1"/>
      <p:bldP spid="3" grpId="1" animBg="1"/>
      <p:bldP spid="3" grpId="2" animBg="1"/>
      <p:bldP spid="27" grpId="0" animBg="1"/>
      <p:bldP spid="27" grpId="1" animBg="1"/>
      <p:bldP spid="27" grpId="2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610" name="Group 2"/>
          <p:cNvGrpSpPr>
            <a:grpSpLocks/>
          </p:cNvGrpSpPr>
          <p:nvPr/>
        </p:nvGrpSpPr>
        <p:grpSpPr bwMode="auto">
          <a:xfrm>
            <a:off x="6424" y="0"/>
            <a:ext cx="12192000" cy="6885517"/>
            <a:chOff x="0" y="0"/>
            <a:chExt cx="5760" cy="4337"/>
          </a:xfrm>
        </p:grpSpPr>
        <p:sp>
          <p:nvSpPr>
            <p:cNvPr id="45263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220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755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  <p:sp>
          <p:nvSpPr>
            <p:cNvPr id="452639" name="Rectangle 4"/>
            <p:cNvSpPr>
              <a:spLocks noChangeArrowheads="1"/>
            </p:cNvSpPr>
            <p:nvPr/>
          </p:nvSpPr>
          <p:spPr bwMode="auto">
            <a:xfrm>
              <a:off x="0" y="1877"/>
              <a:ext cx="5760" cy="2460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755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5520268" y="2421468"/>
            <a:ext cx="6671733" cy="575733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70" tIns="60885" rIns="121770" bIns="60885" anchor="ctr"/>
          <a:lstStyle/>
          <a:p>
            <a:pPr algn="ctr" defTabSz="12175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        NO TO  RACISM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" y="2421468"/>
            <a:ext cx="5520267" cy="5757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70" tIns="60885" rIns="121770" bIns="60885" anchor="ctr"/>
          <a:lstStyle/>
          <a:p>
            <a:pPr defTabSz="12175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FAIR PLAY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887387" y="5488591"/>
            <a:ext cx="825500" cy="173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70" tIns="60885" rIns="121770" bIns="60885" anchor="ctr"/>
          <a:lstStyle/>
          <a:p>
            <a:pPr algn="ctr" defTabSz="121755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452614" name="Line 7"/>
          <p:cNvSpPr>
            <a:spLocks noChangeShapeType="1"/>
          </p:cNvSpPr>
          <p:nvPr/>
        </p:nvSpPr>
        <p:spPr bwMode="auto">
          <a:xfrm flipV="1">
            <a:off x="0" y="3572944"/>
            <a:ext cx="12192000" cy="7196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1770" tIns="60885" rIns="121770" bIns="60885"/>
          <a:lstStyle/>
          <a:p>
            <a:pPr defTabSz="121755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102" name="Picture 5" descr="Porterí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4235" y="766308"/>
            <a:ext cx="6946900" cy="30120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>
            <a:grpSpLocks/>
          </p:cNvGrpSpPr>
          <p:nvPr/>
        </p:nvGrpSpPr>
        <p:grpSpPr bwMode="auto">
          <a:xfrm>
            <a:off x="9359974" y="1009651"/>
            <a:ext cx="2544233" cy="2273300"/>
            <a:chOff x="7020272" y="1009229"/>
            <a:chExt cx="1908299" cy="2273746"/>
          </a:xfrm>
        </p:grpSpPr>
        <p:pic>
          <p:nvPicPr>
            <p:cNvPr id="3084" name="Picture 12" descr="Aficionad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36186" y="1627417"/>
              <a:ext cx="1692385" cy="1655558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2632" name="Group 21"/>
            <p:cNvGrpSpPr>
              <a:grpSpLocks/>
            </p:cNvGrpSpPr>
            <p:nvPr/>
          </p:nvGrpSpPr>
          <p:grpSpPr bwMode="auto">
            <a:xfrm>
              <a:off x="7020272" y="1009229"/>
              <a:ext cx="1836291" cy="763587"/>
              <a:chOff x="4007" y="396"/>
              <a:chExt cx="1605" cy="481"/>
            </a:xfrm>
          </p:grpSpPr>
          <p:sp>
            <p:nvSpPr>
              <p:cNvPr id="452633" name="Freeform 16"/>
              <p:cNvSpPr>
                <a:spLocks/>
              </p:cNvSpPr>
              <p:nvPr/>
            </p:nvSpPr>
            <p:spPr bwMode="auto">
              <a:xfrm>
                <a:off x="4007" y="544"/>
                <a:ext cx="398" cy="318"/>
              </a:xfrm>
              <a:custGeom>
                <a:avLst/>
                <a:gdLst>
                  <a:gd name="T0" fmla="*/ 0 w 398"/>
                  <a:gd name="T1" fmla="*/ 169 h 318"/>
                  <a:gd name="T2" fmla="*/ 8 w 398"/>
                  <a:gd name="T3" fmla="*/ 128 h 318"/>
                  <a:gd name="T4" fmla="*/ 31 w 398"/>
                  <a:gd name="T5" fmla="*/ 93 h 318"/>
                  <a:gd name="T6" fmla="*/ 65 w 398"/>
                  <a:gd name="T7" fmla="*/ 68 h 318"/>
                  <a:gd name="T8" fmla="*/ 101 w 398"/>
                  <a:gd name="T9" fmla="*/ 44 h 318"/>
                  <a:gd name="T10" fmla="*/ 138 w 398"/>
                  <a:gd name="T11" fmla="*/ 22 h 318"/>
                  <a:gd name="T12" fmla="*/ 176 w 398"/>
                  <a:gd name="T13" fmla="*/ 0 h 318"/>
                  <a:gd name="T14" fmla="*/ 217 w 398"/>
                  <a:gd name="T15" fmla="*/ 0 h 318"/>
                  <a:gd name="T16" fmla="*/ 281 w 398"/>
                  <a:gd name="T17" fmla="*/ 55 h 318"/>
                  <a:gd name="T18" fmla="*/ 251 w 398"/>
                  <a:gd name="T19" fmla="*/ 71 h 318"/>
                  <a:gd name="T20" fmla="*/ 221 w 398"/>
                  <a:gd name="T21" fmla="*/ 87 h 318"/>
                  <a:gd name="T22" fmla="*/ 172 w 398"/>
                  <a:gd name="T23" fmla="*/ 62 h 318"/>
                  <a:gd name="T24" fmla="*/ 142 w 398"/>
                  <a:gd name="T25" fmla="*/ 81 h 318"/>
                  <a:gd name="T26" fmla="*/ 110 w 398"/>
                  <a:gd name="T27" fmla="*/ 101 h 318"/>
                  <a:gd name="T28" fmla="*/ 81 w 398"/>
                  <a:gd name="T29" fmla="*/ 123 h 318"/>
                  <a:gd name="T30" fmla="*/ 269 w 398"/>
                  <a:gd name="T31" fmla="*/ 258 h 318"/>
                  <a:gd name="T32" fmla="*/ 291 w 398"/>
                  <a:gd name="T33" fmla="*/ 242 h 318"/>
                  <a:gd name="T34" fmla="*/ 316 w 398"/>
                  <a:gd name="T35" fmla="*/ 226 h 318"/>
                  <a:gd name="T36" fmla="*/ 275 w 398"/>
                  <a:gd name="T37" fmla="*/ 166 h 318"/>
                  <a:gd name="T38" fmla="*/ 251 w 398"/>
                  <a:gd name="T39" fmla="*/ 182 h 318"/>
                  <a:gd name="T40" fmla="*/ 198 w 398"/>
                  <a:gd name="T41" fmla="*/ 153 h 318"/>
                  <a:gd name="T42" fmla="*/ 229 w 398"/>
                  <a:gd name="T43" fmla="*/ 134 h 318"/>
                  <a:gd name="T44" fmla="*/ 261 w 398"/>
                  <a:gd name="T45" fmla="*/ 115 h 318"/>
                  <a:gd name="T46" fmla="*/ 293 w 398"/>
                  <a:gd name="T47" fmla="*/ 98 h 318"/>
                  <a:gd name="T48" fmla="*/ 398 w 398"/>
                  <a:gd name="T49" fmla="*/ 204 h 318"/>
                  <a:gd name="T50" fmla="*/ 392 w 398"/>
                  <a:gd name="T51" fmla="*/ 231 h 318"/>
                  <a:gd name="T52" fmla="*/ 376 w 398"/>
                  <a:gd name="T53" fmla="*/ 251 h 318"/>
                  <a:gd name="T54" fmla="*/ 352 w 398"/>
                  <a:gd name="T55" fmla="*/ 265 h 318"/>
                  <a:gd name="T56" fmla="*/ 330 w 398"/>
                  <a:gd name="T57" fmla="*/ 280 h 318"/>
                  <a:gd name="T58" fmla="*/ 308 w 398"/>
                  <a:gd name="T59" fmla="*/ 295 h 318"/>
                  <a:gd name="T60" fmla="*/ 287 w 398"/>
                  <a:gd name="T61" fmla="*/ 313 h 318"/>
                  <a:gd name="T62" fmla="*/ 247 w 398"/>
                  <a:gd name="T63" fmla="*/ 316 h 3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8" h="318">
                    <a:moveTo>
                      <a:pt x="227" y="318"/>
                    </a:moveTo>
                    <a:lnTo>
                      <a:pt x="0" y="169"/>
                    </a:lnTo>
                    <a:lnTo>
                      <a:pt x="4" y="149"/>
                    </a:lnTo>
                    <a:lnTo>
                      <a:pt x="8" y="128"/>
                    </a:lnTo>
                    <a:lnTo>
                      <a:pt x="15" y="108"/>
                    </a:lnTo>
                    <a:lnTo>
                      <a:pt x="31" y="93"/>
                    </a:lnTo>
                    <a:lnTo>
                      <a:pt x="49" y="81"/>
                    </a:lnTo>
                    <a:lnTo>
                      <a:pt x="65" y="68"/>
                    </a:lnTo>
                    <a:lnTo>
                      <a:pt x="83" y="57"/>
                    </a:lnTo>
                    <a:lnTo>
                      <a:pt x="101" y="44"/>
                    </a:lnTo>
                    <a:lnTo>
                      <a:pt x="120" y="33"/>
                    </a:lnTo>
                    <a:lnTo>
                      <a:pt x="138" y="22"/>
                    </a:lnTo>
                    <a:lnTo>
                      <a:pt x="156" y="11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7" y="0"/>
                    </a:lnTo>
                    <a:lnTo>
                      <a:pt x="237" y="0"/>
                    </a:lnTo>
                    <a:lnTo>
                      <a:pt x="281" y="55"/>
                    </a:lnTo>
                    <a:lnTo>
                      <a:pt x="265" y="63"/>
                    </a:lnTo>
                    <a:lnTo>
                      <a:pt x="251" y="71"/>
                    </a:lnTo>
                    <a:lnTo>
                      <a:pt x="235" y="79"/>
                    </a:lnTo>
                    <a:lnTo>
                      <a:pt x="221" y="87"/>
                    </a:lnTo>
                    <a:lnTo>
                      <a:pt x="207" y="97"/>
                    </a:lnTo>
                    <a:lnTo>
                      <a:pt x="172" y="62"/>
                    </a:lnTo>
                    <a:lnTo>
                      <a:pt x="156" y="71"/>
                    </a:lnTo>
                    <a:lnTo>
                      <a:pt x="142" y="81"/>
                    </a:lnTo>
                    <a:lnTo>
                      <a:pt x="126" y="92"/>
                    </a:lnTo>
                    <a:lnTo>
                      <a:pt x="110" y="101"/>
                    </a:lnTo>
                    <a:lnTo>
                      <a:pt x="95" y="112"/>
                    </a:lnTo>
                    <a:lnTo>
                      <a:pt x="81" y="123"/>
                    </a:lnTo>
                    <a:lnTo>
                      <a:pt x="259" y="265"/>
                    </a:lnTo>
                    <a:lnTo>
                      <a:pt x="269" y="258"/>
                    </a:lnTo>
                    <a:lnTo>
                      <a:pt x="281" y="250"/>
                    </a:lnTo>
                    <a:lnTo>
                      <a:pt x="291" y="242"/>
                    </a:lnTo>
                    <a:lnTo>
                      <a:pt x="304" y="234"/>
                    </a:lnTo>
                    <a:lnTo>
                      <a:pt x="316" y="226"/>
                    </a:lnTo>
                    <a:lnTo>
                      <a:pt x="328" y="220"/>
                    </a:lnTo>
                    <a:lnTo>
                      <a:pt x="275" y="166"/>
                    </a:lnTo>
                    <a:lnTo>
                      <a:pt x="263" y="174"/>
                    </a:lnTo>
                    <a:lnTo>
                      <a:pt x="251" y="182"/>
                    </a:lnTo>
                    <a:lnTo>
                      <a:pt x="239" y="190"/>
                    </a:lnTo>
                    <a:lnTo>
                      <a:pt x="198" y="153"/>
                    </a:lnTo>
                    <a:lnTo>
                      <a:pt x="215" y="144"/>
                    </a:lnTo>
                    <a:lnTo>
                      <a:pt x="229" y="134"/>
                    </a:lnTo>
                    <a:lnTo>
                      <a:pt x="245" y="125"/>
                    </a:lnTo>
                    <a:lnTo>
                      <a:pt x="261" y="115"/>
                    </a:lnTo>
                    <a:lnTo>
                      <a:pt x="277" y="108"/>
                    </a:lnTo>
                    <a:lnTo>
                      <a:pt x="293" y="98"/>
                    </a:lnTo>
                    <a:lnTo>
                      <a:pt x="310" y="90"/>
                    </a:lnTo>
                    <a:lnTo>
                      <a:pt x="398" y="204"/>
                    </a:lnTo>
                    <a:lnTo>
                      <a:pt x="394" y="217"/>
                    </a:lnTo>
                    <a:lnTo>
                      <a:pt x="392" y="231"/>
                    </a:lnTo>
                    <a:lnTo>
                      <a:pt x="388" y="243"/>
                    </a:lnTo>
                    <a:lnTo>
                      <a:pt x="376" y="251"/>
                    </a:lnTo>
                    <a:lnTo>
                      <a:pt x="364" y="258"/>
                    </a:lnTo>
                    <a:lnTo>
                      <a:pt x="352" y="265"/>
                    </a:lnTo>
                    <a:lnTo>
                      <a:pt x="342" y="272"/>
                    </a:lnTo>
                    <a:lnTo>
                      <a:pt x="330" y="280"/>
                    </a:lnTo>
                    <a:lnTo>
                      <a:pt x="318" y="288"/>
                    </a:lnTo>
                    <a:lnTo>
                      <a:pt x="308" y="295"/>
                    </a:lnTo>
                    <a:lnTo>
                      <a:pt x="297" y="303"/>
                    </a:lnTo>
                    <a:lnTo>
                      <a:pt x="287" y="313"/>
                    </a:lnTo>
                    <a:lnTo>
                      <a:pt x="267" y="314"/>
                    </a:lnTo>
                    <a:lnTo>
                      <a:pt x="247" y="316"/>
                    </a:lnTo>
                    <a:lnTo>
                      <a:pt x="227" y="318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5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2634" name="Freeform 17"/>
              <p:cNvSpPr>
                <a:spLocks noEditPoints="1"/>
              </p:cNvSpPr>
              <p:nvPr/>
            </p:nvSpPr>
            <p:spPr bwMode="auto">
              <a:xfrm>
                <a:off x="4296" y="421"/>
                <a:ext cx="358" cy="322"/>
              </a:xfrm>
              <a:custGeom>
                <a:avLst/>
                <a:gdLst>
                  <a:gd name="T0" fmla="*/ 162 w 358"/>
                  <a:gd name="T1" fmla="*/ 313 h 322"/>
                  <a:gd name="T2" fmla="*/ 182 w 358"/>
                  <a:gd name="T3" fmla="*/ 317 h 322"/>
                  <a:gd name="T4" fmla="*/ 200 w 358"/>
                  <a:gd name="T5" fmla="*/ 322 h 322"/>
                  <a:gd name="T6" fmla="*/ 213 w 358"/>
                  <a:gd name="T7" fmla="*/ 317 h 322"/>
                  <a:gd name="T8" fmla="*/ 227 w 358"/>
                  <a:gd name="T9" fmla="*/ 313 h 322"/>
                  <a:gd name="T10" fmla="*/ 239 w 358"/>
                  <a:gd name="T11" fmla="*/ 308 h 322"/>
                  <a:gd name="T12" fmla="*/ 253 w 358"/>
                  <a:gd name="T13" fmla="*/ 303 h 322"/>
                  <a:gd name="T14" fmla="*/ 267 w 358"/>
                  <a:gd name="T15" fmla="*/ 300 h 322"/>
                  <a:gd name="T16" fmla="*/ 281 w 358"/>
                  <a:gd name="T17" fmla="*/ 295 h 322"/>
                  <a:gd name="T18" fmla="*/ 295 w 358"/>
                  <a:gd name="T19" fmla="*/ 292 h 322"/>
                  <a:gd name="T20" fmla="*/ 310 w 358"/>
                  <a:gd name="T21" fmla="*/ 289 h 322"/>
                  <a:gd name="T22" fmla="*/ 324 w 358"/>
                  <a:gd name="T23" fmla="*/ 286 h 322"/>
                  <a:gd name="T24" fmla="*/ 334 w 358"/>
                  <a:gd name="T25" fmla="*/ 273 h 322"/>
                  <a:gd name="T26" fmla="*/ 346 w 358"/>
                  <a:gd name="T27" fmla="*/ 261 h 322"/>
                  <a:gd name="T28" fmla="*/ 358 w 358"/>
                  <a:gd name="T29" fmla="*/ 248 h 322"/>
                  <a:gd name="T30" fmla="*/ 301 w 358"/>
                  <a:gd name="T31" fmla="*/ 21 h 322"/>
                  <a:gd name="T32" fmla="*/ 277 w 358"/>
                  <a:gd name="T33" fmla="*/ 13 h 322"/>
                  <a:gd name="T34" fmla="*/ 253 w 358"/>
                  <a:gd name="T35" fmla="*/ 6 h 322"/>
                  <a:gd name="T36" fmla="*/ 229 w 358"/>
                  <a:gd name="T37" fmla="*/ 0 h 322"/>
                  <a:gd name="T38" fmla="*/ 209 w 358"/>
                  <a:gd name="T39" fmla="*/ 5 h 322"/>
                  <a:gd name="T40" fmla="*/ 186 w 358"/>
                  <a:gd name="T41" fmla="*/ 9 h 322"/>
                  <a:gd name="T42" fmla="*/ 164 w 358"/>
                  <a:gd name="T43" fmla="*/ 16 h 322"/>
                  <a:gd name="T44" fmla="*/ 144 w 358"/>
                  <a:gd name="T45" fmla="*/ 21 h 322"/>
                  <a:gd name="T46" fmla="*/ 124 w 358"/>
                  <a:gd name="T47" fmla="*/ 27 h 322"/>
                  <a:gd name="T48" fmla="*/ 101 w 358"/>
                  <a:gd name="T49" fmla="*/ 33 h 322"/>
                  <a:gd name="T50" fmla="*/ 81 w 358"/>
                  <a:gd name="T51" fmla="*/ 39 h 322"/>
                  <a:gd name="T52" fmla="*/ 61 w 358"/>
                  <a:gd name="T53" fmla="*/ 46 h 322"/>
                  <a:gd name="T54" fmla="*/ 41 w 358"/>
                  <a:gd name="T55" fmla="*/ 54 h 322"/>
                  <a:gd name="T56" fmla="*/ 27 w 358"/>
                  <a:gd name="T57" fmla="*/ 71 h 322"/>
                  <a:gd name="T58" fmla="*/ 12 w 358"/>
                  <a:gd name="T59" fmla="*/ 88 h 322"/>
                  <a:gd name="T60" fmla="*/ 0 w 358"/>
                  <a:gd name="T61" fmla="*/ 106 h 322"/>
                  <a:gd name="T62" fmla="*/ 144 w 358"/>
                  <a:gd name="T63" fmla="*/ 308 h 322"/>
                  <a:gd name="T64" fmla="*/ 162 w 358"/>
                  <a:gd name="T65" fmla="*/ 313 h 322"/>
                  <a:gd name="T66" fmla="*/ 283 w 358"/>
                  <a:gd name="T67" fmla="*/ 245 h 322"/>
                  <a:gd name="T68" fmla="*/ 269 w 358"/>
                  <a:gd name="T69" fmla="*/ 248 h 322"/>
                  <a:gd name="T70" fmla="*/ 255 w 358"/>
                  <a:gd name="T71" fmla="*/ 253 h 322"/>
                  <a:gd name="T72" fmla="*/ 241 w 358"/>
                  <a:gd name="T73" fmla="*/ 256 h 322"/>
                  <a:gd name="T74" fmla="*/ 227 w 358"/>
                  <a:gd name="T75" fmla="*/ 261 h 322"/>
                  <a:gd name="T76" fmla="*/ 213 w 358"/>
                  <a:gd name="T77" fmla="*/ 264 h 322"/>
                  <a:gd name="T78" fmla="*/ 198 w 358"/>
                  <a:gd name="T79" fmla="*/ 268 h 322"/>
                  <a:gd name="T80" fmla="*/ 97 w 358"/>
                  <a:gd name="T81" fmla="*/ 87 h 322"/>
                  <a:gd name="T82" fmla="*/ 116 w 358"/>
                  <a:gd name="T83" fmla="*/ 81 h 322"/>
                  <a:gd name="T84" fmla="*/ 136 w 358"/>
                  <a:gd name="T85" fmla="*/ 74 h 322"/>
                  <a:gd name="T86" fmla="*/ 154 w 358"/>
                  <a:gd name="T87" fmla="*/ 69 h 322"/>
                  <a:gd name="T88" fmla="*/ 172 w 358"/>
                  <a:gd name="T89" fmla="*/ 63 h 322"/>
                  <a:gd name="T90" fmla="*/ 192 w 358"/>
                  <a:gd name="T91" fmla="*/ 58 h 322"/>
                  <a:gd name="T92" fmla="*/ 211 w 358"/>
                  <a:gd name="T93" fmla="*/ 54 h 322"/>
                  <a:gd name="T94" fmla="*/ 283 w 358"/>
                  <a:gd name="T95" fmla="*/ 245 h 3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8" h="322">
                    <a:moveTo>
                      <a:pt x="162" y="313"/>
                    </a:moveTo>
                    <a:lnTo>
                      <a:pt x="182" y="317"/>
                    </a:lnTo>
                    <a:lnTo>
                      <a:pt x="200" y="322"/>
                    </a:lnTo>
                    <a:lnTo>
                      <a:pt x="213" y="317"/>
                    </a:lnTo>
                    <a:lnTo>
                      <a:pt x="227" y="313"/>
                    </a:lnTo>
                    <a:lnTo>
                      <a:pt x="239" y="308"/>
                    </a:lnTo>
                    <a:lnTo>
                      <a:pt x="253" y="303"/>
                    </a:lnTo>
                    <a:lnTo>
                      <a:pt x="267" y="300"/>
                    </a:lnTo>
                    <a:lnTo>
                      <a:pt x="281" y="295"/>
                    </a:lnTo>
                    <a:lnTo>
                      <a:pt x="295" y="292"/>
                    </a:lnTo>
                    <a:lnTo>
                      <a:pt x="310" y="289"/>
                    </a:lnTo>
                    <a:lnTo>
                      <a:pt x="324" y="286"/>
                    </a:lnTo>
                    <a:lnTo>
                      <a:pt x="334" y="273"/>
                    </a:lnTo>
                    <a:lnTo>
                      <a:pt x="346" y="261"/>
                    </a:lnTo>
                    <a:lnTo>
                      <a:pt x="358" y="248"/>
                    </a:lnTo>
                    <a:lnTo>
                      <a:pt x="301" y="21"/>
                    </a:lnTo>
                    <a:lnTo>
                      <a:pt x="277" y="13"/>
                    </a:lnTo>
                    <a:lnTo>
                      <a:pt x="253" y="6"/>
                    </a:lnTo>
                    <a:lnTo>
                      <a:pt x="229" y="0"/>
                    </a:lnTo>
                    <a:lnTo>
                      <a:pt x="209" y="5"/>
                    </a:lnTo>
                    <a:lnTo>
                      <a:pt x="186" y="9"/>
                    </a:lnTo>
                    <a:lnTo>
                      <a:pt x="164" y="16"/>
                    </a:lnTo>
                    <a:lnTo>
                      <a:pt x="144" y="21"/>
                    </a:lnTo>
                    <a:lnTo>
                      <a:pt x="124" y="27"/>
                    </a:lnTo>
                    <a:lnTo>
                      <a:pt x="101" y="33"/>
                    </a:lnTo>
                    <a:lnTo>
                      <a:pt x="81" y="39"/>
                    </a:lnTo>
                    <a:lnTo>
                      <a:pt x="61" y="46"/>
                    </a:lnTo>
                    <a:lnTo>
                      <a:pt x="41" y="54"/>
                    </a:lnTo>
                    <a:lnTo>
                      <a:pt x="27" y="71"/>
                    </a:lnTo>
                    <a:lnTo>
                      <a:pt x="12" y="88"/>
                    </a:lnTo>
                    <a:lnTo>
                      <a:pt x="0" y="106"/>
                    </a:lnTo>
                    <a:lnTo>
                      <a:pt x="144" y="308"/>
                    </a:lnTo>
                    <a:lnTo>
                      <a:pt x="162" y="313"/>
                    </a:lnTo>
                    <a:close/>
                    <a:moveTo>
                      <a:pt x="283" y="245"/>
                    </a:moveTo>
                    <a:lnTo>
                      <a:pt x="269" y="248"/>
                    </a:lnTo>
                    <a:lnTo>
                      <a:pt x="255" y="253"/>
                    </a:lnTo>
                    <a:lnTo>
                      <a:pt x="241" y="256"/>
                    </a:lnTo>
                    <a:lnTo>
                      <a:pt x="227" y="261"/>
                    </a:lnTo>
                    <a:lnTo>
                      <a:pt x="213" y="264"/>
                    </a:lnTo>
                    <a:lnTo>
                      <a:pt x="198" y="268"/>
                    </a:lnTo>
                    <a:lnTo>
                      <a:pt x="97" y="87"/>
                    </a:lnTo>
                    <a:lnTo>
                      <a:pt x="116" y="81"/>
                    </a:lnTo>
                    <a:lnTo>
                      <a:pt x="136" y="74"/>
                    </a:lnTo>
                    <a:lnTo>
                      <a:pt x="154" y="69"/>
                    </a:lnTo>
                    <a:lnTo>
                      <a:pt x="172" y="63"/>
                    </a:lnTo>
                    <a:lnTo>
                      <a:pt x="192" y="58"/>
                    </a:lnTo>
                    <a:lnTo>
                      <a:pt x="211" y="54"/>
                    </a:lnTo>
                    <a:lnTo>
                      <a:pt x="283" y="245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5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2635" name="Freeform 18"/>
              <p:cNvSpPr>
                <a:spLocks noEditPoints="1"/>
              </p:cNvSpPr>
              <p:nvPr/>
            </p:nvSpPr>
            <p:spPr bwMode="auto">
              <a:xfrm>
                <a:off x="4690" y="396"/>
                <a:ext cx="325" cy="319"/>
              </a:xfrm>
              <a:custGeom>
                <a:avLst/>
                <a:gdLst>
                  <a:gd name="T0" fmla="*/ 25 w 326"/>
                  <a:gd name="T1" fmla="*/ 297 h 319"/>
                  <a:gd name="T2" fmla="*/ 57 w 326"/>
                  <a:gd name="T3" fmla="*/ 295 h 319"/>
                  <a:gd name="T4" fmla="*/ 89 w 326"/>
                  <a:gd name="T5" fmla="*/ 293 h 319"/>
                  <a:gd name="T6" fmla="*/ 120 w 326"/>
                  <a:gd name="T7" fmla="*/ 293 h 319"/>
                  <a:gd name="T8" fmla="*/ 138 w 326"/>
                  <a:gd name="T9" fmla="*/ 246 h 319"/>
                  <a:gd name="T10" fmla="*/ 112 w 326"/>
                  <a:gd name="T11" fmla="*/ 246 h 319"/>
                  <a:gd name="T12" fmla="*/ 108 w 326"/>
                  <a:gd name="T13" fmla="*/ 226 h 319"/>
                  <a:gd name="T14" fmla="*/ 140 w 326"/>
                  <a:gd name="T15" fmla="*/ 227 h 319"/>
                  <a:gd name="T16" fmla="*/ 163 w 326"/>
                  <a:gd name="T17" fmla="*/ 229 h 319"/>
                  <a:gd name="T18" fmla="*/ 193 w 326"/>
                  <a:gd name="T19" fmla="*/ 230 h 319"/>
                  <a:gd name="T20" fmla="*/ 214 w 326"/>
                  <a:gd name="T21" fmla="*/ 252 h 319"/>
                  <a:gd name="T22" fmla="*/ 177 w 326"/>
                  <a:gd name="T23" fmla="*/ 249 h 319"/>
                  <a:gd name="T24" fmla="*/ 185 w 326"/>
                  <a:gd name="T25" fmla="*/ 298 h 319"/>
                  <a:gd name="T26" fmla="*/ 214 w 326"/>
                  <a:gd name="T27" fmla="*/ 301 h 319"/>
                  <a:gd name="T28" fmla="*/ 242 w 326"/>
                  <a:gd name="T29" fmla="*/ 306 h 319"/>
                  <a:gd name="T30" fmla="*/ 270 w 326"/>
                  <a:gd name="T31" fmla="*/ 312 h 319"/>
                  <a:gd name="T32" fmla="*/ 299 w 326"/>
                  <a:gd name="T33" fmla="*/ 319 h 319"/>
                  <a:gd name="T34" fmla="*/ 299 w 326"/>
                  <a:gd name="T35" fmla="*/ 268 h 319"/>
                  <a:gd name="T36" fmla="*/ 278 w 326"/>
                  <a:gd name="T37" fmla="*/ 221 h 319"/>
                  <a:gd name="T38" fmla="*/ 262 w 326"/>
                  <a:gd name="T39" fmla="*/ 136 h 319"/>
                  <a:gd name="T40" fmla="*/ 240 w 326"/>
                  <a:gd name="T41" fmla="*/ 47 h 319"/>
                  <a:gd name="T42" fmla="*/ 200 w 326"/>
                  <a:gd name="T43" fmla="*/ 3 h 319"/>
                  <a:gd name="T44" fmla="*/ 162 w 326"/>
                  <a:gd name="T45" fmla="*/ 0 h 319"/>
                  <a:gd name="T46" fmla="*/ 116 w 326"/>
                  <a:gd name="T47" fmla="*/ 39 h 319"/>
                  <a:gd name="T48" fmla="*/ 75 w 326"/>
                  <a:gd name="T49" fmla="*/ 123 h 319"/>
                  <a:gd name="T50" fmla="*/ 43 w 326"/>
                  <a:gd name="T51" fmla="*/ 207 h 319"/>
                  <a:gd name="T52" fmla="*/ 17 w 326"/>
                  <a:gd name="T53" fmla="*/ 249 h 319"/>
                  <a:gd name="T54" fmla="*/ 8 w 326"/>
                  <a:gd name="T55" fmla="*/ 298 h 319"/>
                  <a:gd name="T56" fmla="*/ 198 w 326"/>
                  <a:gd name="T57" fmla="*/ 183 h 319"/>
                  <a:gd name="T58" fmla="*/ 163 w 326"/>
                  <a:gd name="T59" fmla="*/ 180 h 319"/>
                  <a:gd name="T60" fmla="*/ 130 w 326"/>
                  <a:gd name="T61" fmla="*/ 178 h 319"/>
                  <a:gd name="T62" fmla="*/ 169 w 326"/>
                  <a:gd name="T63" fmla="*/ 91 h 3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6" h="319">
                    <a:moveTo>
                      <a:pt x="8" y="298"/>
                    </a:moveTo>
                    <a:lnTo>
                      <a:pt x="25" y="297"/>
                    </a:lnTo>
                    <a:lnTo>
                      <a:pt x="41" y="297"/>
                    </a:lnTo>
                    <a:lnTo>
                      <a:pt x="57" y="295"/>
                    </a:lnTo>
                    <a:lnTo>
                      <a:pt x="73" y="295"/>
                    </a:lnTo>
                    <a:lnTo>
                      <a:pt x="89" y="293"/>
                    </a:lnTo>
                    <a:lnTo>
                      <a:pt x="103" y="293"/>
                    </a:lnTo>
                    <a:lnTo>
                      <a:pt x="120" y="293"/>
                    </a:lnTo>
                    <a:lnTo>
                      <a:pt x="136" y="295"/>
                    </a:lnTo>
                    <a:lnTo>
                      <a:pt x="138" y="246"/>
                    </a:lnTo>
                    <a:lnTo>
                      <a:pt x="126" y="246"/>
                    </a:lnTo>
                    <a:lnTo>
                      <a:pt x="112" y="246"/>
                    </a:lnTo>
                    <a:lnTo>
                      <a:pt x="101" y="246"/>
                    </a:lnTo>
                    <a:lnTo>
                      <a:pt x="108" y="226"/>
                    </a:lnTo>
                    <a:lnTo>
                      <a:pt x="124" y="226"/>
                    </a:lnTo>
                    <a:lnTo>
                      <a:pt x="140" y="227"/>
                    </a:lnTo>
                    <a:lnTo>
                      <a:pt x="156" y="227"/>
                    </a:lnTo>
                    <a:lnTo>
                      <a:pt x="170" y="229"/>
                    </a:lnTo>
                    <a:lnTo>
                      <a:pt x="186" y="229"/>
                    </a:lnTo>
                    <a:lnTo>
                      <a:pt x="202" y="230"/>
                    </a:lnTo>
                    <a:lnTo>
                      <a:pt x="219" y="232"/>
                    </a:lnTo>
                    <a:lnTo>
                      <a:pt x="223" y="252"/>
                    </a:lnTo>
                    <a:lnTo>
                      <a:pt x="205" y="251"/>
                    </a:lnTo>
                    <a:lnTo>
                      <a:pt x="186" y="249"/>
                    </a:lnTo>
                    <a:lnTo>
                      <a:pt x="180" y="297"/>
                    </a:lnTo>
                    <a:lnTo>
                      <a:pt x="194" y="298"/>
                    </a:lnTo>
                    <a:lnTo>
                      <a:pt x="209" y="300"/>
                    </a:lnTo>
                    <a:lnTo>
                      <a:pt x="223" y="301"/>
                    </a:lnTo>
                    <a:lnTo>
                      <a:pt x="237" y="305"/>
                    </a:lnTo>
                    <a:lnTo>
                      <a:pt x="251" y="306"/>
                    </a:lnTo>
                    <a:lnTo>
                      <a:pt x="265" y="309"/>
                    </a:lnTo>
                    <a:lnTo>
                      <a:pt x="279" y="312"/>
                    </a:lnTo>
                    <a:lnTo>
                      <a:pt x="293" y="314"/>
                    </a:lnTo>
                    <a:lnTo>
                      <a:pt x="308" y="319"/>
                    </a:lnTo>
                    <a:lnTo>
                      <a:pt x="326" y="271"/>
                    </a:lnTo>
                    <a:lnTo>
                      <a:pt x="308" y="268"/>
                    </a:lnTo>
                    <a:lnTo>
                      <a:pt x="291" y="265"/>
                    </a:lnTo>
                    <a:lnTo>
                      <a:pt x="287" y="221"/>
                    </a:lnTo>
                    <a:lnTo>
                      <a:pt x="281" y="178"/>
                    </a:lnTo>
                    <a:lnTo>
                      <a:pt x="271" y="136"/>
                    </a:lnTo>
                    <a:lnTo>
                      <a:pt x="261" y="91"/>
                    </a:lnTo>
                    <a:lnTo>
                      <a:pt x="249" y="47"/>
                    </a:lnTo>
                    <a:lnTo>
                      <a:pt x="233" y="4"/>
                    </a:lnTo>
                    <a:lnTo>
                      <a:pt x="209" y="3"/>
                    </a:lnTo>
                    <a:lnTo>
                      <a:pt x="186" y="1"/>
                    </a:lnTo>
                    <a:lnTo>
                      <a:pt x="162" y="0"/>
                    </a:lnTo>
                    <a:lnTo>
                      <a:pt x="140" y="0"/>
                    </a:lnTo>
                    <a:lnTo>
                      <a:pt x="116" y="39"/>
                    </a:lnTo>
                    <a:lnTo>
                      <a:pt x="95" y="80"/>
                    </a:lnTo>
                    <a:lnTo>
                      <a:pt x="75" y="123"/>
                    </a:lnTo>
                    <a:lnTo>
                      <a:pt x="59" y="164"/>
                    </a:lnTo>
                    <a:lnTo>
                      <a:pt x="43" y="207"/>
                    </a:lnTo>
                    <a:lnTo>
                      <a:pt x="31" y="249"/>
                    </a:lnTo>
                    <a:lnTo>
                      <a:pt x="17" y="249"/>
                    </a:lnTo>
                    <a:lnTo>
                      <a:pt x="0" y="251"/>
                    </a:lnTo>
                    <a:lnTo>
                      <a:pt x="8" y="298"/>
                    </a:lnTo>
                    <a:close/>
                    <a:moveTo>
                      <a:pt x="194" y="137"/>
                    </a:moveTo>
                    <a:lnTo>
                      <a:pt x="207" y="183"/>
                    </a:lnTo>
                    <a:lnTo>
                      <a:pt x="188" y="181"/>
                    </a:lnTo>
                    <a:lnTo>
                      <a:pt x="168" y="180"/>
                    </a:lnTo>
                    <a:lnTo>
                      <a:pt x="148" y="180"/>
                    </a:lnTo>
                    <a:lnTo>
                      <a:pt x="130" y="178"/>
                    </a:lnTo>
                    <a:lnTo>
                      <a:pt x="152" y="134"/>
                    </a:lnTo>
                    <a:lnTo>
                      <a:pt x="178" y="91"/>
                    </a:lnTo>
                    <a:lnTo>
                      <a:pt x="194" y="137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5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2636" name="Freeform 19"/>
              <p:cNvSpPr>
                <a:spLocks/>
              </p:cNvSpPr>
              <p:nvPr/>
            </p:nvSpPr>
            <p:spPr bwMode="auto">
              <a:xfrm>
                <a:off x="5034" y="446"/>
                <a:ext cx="307" cy="375"/>
              </a:xfrm>
              <a:custGeom>
                <a:avLst/>
                <a:gdLst>
                  <a:gd name="T0" fmla="*/ 131 w 307"/>
                  <a:gd name="T1" fmla="*/ 0 h 375"/>
                  <a:gd name="T2" fmla="*/ 154 w 307"/>
                  <a:gd name="T3" fmla="*/ 7 h 375"/>
                  <a:gd name="T4" fmla="*/ 176 w 307"/>
                  <a:gd name="T5" fmla="*/ 14 h 375"/>
                  <a:gd name="T6" fmla="*/ 198 w 307"/>
                  <a:gd name="T7" fmla="*/ 22 h 375"/>
                  <a:gd name="T8" fmla="*/ 220 w 307"/>
                  <a:gd name="T9" fmla="*/ 30 h 375"/>
                  <a:gd name="T10" fmla="*/ 242 w 307"/>
                  <a:gd name="T11" fmla="*/ 38 h 375"/>
                  <a:gd name="T12" fmla="*/ 265 w 307"/>
                  <a:gd name="T13" fmla="*/ 48 h 375"/>
                  <a:gd name="T14" fmla="*/ 287 w 307"/>
                  <a:gd name="T15" fmla="*/ 57 h 375"/>
                  <a:gd name="T16" fmla="*/ 307 w 307"/>
                  <a:gd name="T17" fmla="*/ 67 h 375"/>
                  <a:gd name="T18" fmla="*/ 277 w 307"/>
                  <a:gd name="T19" fmla="*/ 108 h 375"/>
                  <a:gd name="T20" fmla="*/ 257 w 307"/>
                  <a:gd name="T21" fmla="*/ 100 h 375"/>
                  <a:gd name="T22" fmla="*/ 236 w 307"/>
                  <a:gd name="T23" fmla="*/ 90 h 375"/>
                  <a:gd name="T24" fmla="*/ 117 w 307"/>
                  <a:gd name="T25" fmla="*/ 266 h 375"/>
                  <a:gd name="T26" fmla="*/ 129 w 307"/>
                  <a:gd name="T27" fmla="*/ 272 h 375"/>
                  <a:gd name="T28" fmla="*/ 143 w 307"/>
                  <a:gd name="T29" fmla="*/ 278 h 375"/>
                  <a:gd name="T30" fmla="*/ 156 w 307"/>
                  <a:gd name="T31" fmla="*/ 283 h 375"/>
                  <a:gd name="T32" fmla="*/ 170 w 307"/>
                  <a:gd name="T33" fmla="*/ 289 h 375"/>
                  <a:gd name="T34" fmla="*/ 182 w 307"/>
                  <a:gd name="T35" fmla="*/ 297 h 375"/>
                  <a:gd name="T36" fmla="*/ 194 w 307"/>
                  <a:gd name="T37" fmla="*/ 303 h 375"/>
                  <a:gd name="T38" fmla="*/ 244 w 307"/>
                  <a:gd name="T39" fmla="*/ 247 h 375"/>
                  <a:gd name="T40" fmla="*/ 257 w 307"/>
                  <a:gd name="T41" fmla="*/ 255 h 375"/>
                  <a:gd name="T42" fmla="*/ 271 w 307"/>
                  <a:gd name="T43" fmla="*/ 262 h 375"/>
                  <a:gd name="T44" fmla="*/ 283 w 307"/>
                  <a:gd name="T45" fmla="*/ 270 h 375"/>
                  <a:gd name="T46" fmla="*/ 295 w 307"/>
                  <a:gd name="T47" fmla="*/ 278 h 375"/>
                  <a:gd name="T48" fmla="*/ 307 w 307"/>
                  <a:gd name="T49" fmla="*/ 286 h 375"/>
                  <a:gd name="T50" fmla="*/ 210 w 307"/>
                  <a:gd name="T51" fmla="*/ 375 h 375"/>
                  <a:gd name="T52" fmla="*/ 198 w 307"/>
                  <a:gd name="T53" fmla="*/ 367 h 375"/>
                  <a:gd name="T54" fmla="*/ 188 w 307"/>
                  <a:gd name="T55" fmla="*/ 359 h 375"/>
                  <a:gd name="T56" fmla="*/ 174 w 307"/>
                  <a:gd name="T57" fmla="*/ 352 h 375"/>
                  <a:gd name="T58" fmla="*/ 162 w 307"/>
                  <a:gd name="T59" fmla="*/ 345 h 375"/>
                  <a:gd name="T60" fmla="*/ 149 w 307"/>
                  <a:gd name="T61" fmla="*/ 338 h 375"/>
                  <a:gd name="T62" fmla="*/ 137 w 307"/>
                  <a:gd name="T63" fmla="*/ 332 h 375"/>
                  <a:gd name="T64" fmla="*/ 123 w 307"/>
                  <a:gd name="T65" fmla="*/ 324 h 375"/>
                  <a:gd name="T66" fmla="*/ 111 w 307"/>
                  <a:gd name="T67" fmla="*/ 319 h 375"/>
                  <a:gd name="T68" fmla="*/ 97 w 307"/>
                  <a:gd name="T69" fmla="*/ 313 h 375"/>
                  <a:gd name="T70" fmla="*/ 85 w 307"/>
                  <a:gd name="T71" fmla="*/ 307 h 375"/>
                  <a:gd name="T72" fmla="*/ 71 w 307"/>
                  <a:gd name="T73" fmla="*/ 302 h 375"/>
                  <a:gd name="T74" fmla="*/ 57 w 307"/>
                  <a:gd name="T75" fmla="*/ 296 h 375"/>
                  <a:gd name="T76" fmla="*/ 42 w 307"/>
                  <a:gd name="T77" fmla="*/ 291 h 375"/>
                  <a:gd name="T78" fmla="*/ 28 w 307"/>
                  <a:gd name="T79" fmla="*/ 286 h 375"/>
                  <a:gd name="T80" fmla="*/ 14 w 307"/>
                  <a:gd name="T81" fmla="*/ 281 h 375"/>
                  <a:gd name="T82" fmla="*/ 0 w 307"/>
                  <a:gd name="T83" fmla="*/ 278 h 375"/>
                  <a:gd name="T84" fmla="*/ 20 w 307"/>
                  <a:gd name="T85" fmla="*/ 232 h 375"/>
                  <a:gd name="T86" fmla="*/ 36 w 307"/>
                  <a:gd name="T87" fmla="*/ 237 h 375"/>
                  <a:gd name="T88" fmla="*/ 52 w 307"/>
                  <a:gd name="T89" fmla="*/ 242 h 375"/>
                  <a:gd name="T90" fmla="*/ 149 w 307"/>
                  <a:gd name="T91" fmla="*/ 59 h 375"/>
                  <a:gd name="T92" fmla="*/ 129 w 307"/>
                  <a:gd name="T93" fmla="*/ 52 h 375"/>
                  <a:gd name="T94" fmla="*/ 109 w 307"/>
                  <a:gd name="T95" fmla="*/ 46 h 375"/>
                  <a:gd name="T96" fmla="*/ 131 w 307"/>
                  <a:gd name="T97" fmla="*/ 0 h 3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7" h="375">
                    <a:moveTo>
                      <a:pt x="131" y="0"/>
                    </a:moveTo>
                    <a:lnTo>
                      <a:pt x="154" y="7"/>
                    </a:lnTo>
                    <a:lnTo>
                      <a:pt x="176" y="14"/>
                    </a:lnTo>
                    <a:lnTo>
                      <a:pt x="198" y="22"/>
                    </a:lnTo>
                    <a:lnTo>
                      <a:pt x="220" y="30"/>
                    </a:lnTo>
                    <a:lnTo>
                      <a:pt x="242" y="38"/>
                    </a:lnTo>
                    <a:lnTo>
                      <a:pt x="265" y="48"/>
                    </a:lnTo>
                    <a:lnTo>
                      <a:pt x="287" y="57"/>
                    </a:lnTo>
                    <a:lnTo>
                      <a:pt x="307" y="67"/>
                    </a:lnTo>
                    <a:lnTo>
                      <a:pt x="277" y="108"/>
                    </a:lnTo>
                    <a:lnTo>
                      <a:pt x="257" y="100"/>
                    </a:lnTo>
                    <a:lnTo>
                      <a:pt x="236" y="90"/>
                    </a:lnTo>
                    <a:lnTo>
                      <a:pt x="117" y="266"/>
                    </a:lnTo>
                    <a:lnTo>
                      <a:pt x="129" y="272"/>
                    </a:lnTo>
                    <a:lnTo>
                      <a:pt x="143" y="278"/>
                    </a:lnTo>
                    <a:lnTo>
                      <a:pt x="156" y="283"/>
                    </a:lnTo>
                    <a:lnTo>
                      <a:pt x="170" y="289"/>
                    </a:lnTo>
                    <a:lnTo>
                      <a:pt x="182" y="297"/>
                    </a:lnTo>
                    <a:lnTo>
                      <a:pt x="194" y="303"/>
                    </a:lnTo>
                    <a:lnTo>
                      <a:pt x="244" y="247"/>
                    </a:lnTo>
                    <a:lnTo>
                      <a:pt x="257" y="255"/>
                    </a:lnTo>
                    <a:lnTo>
                      <a:pt x="271" y="262"/>
                    </a:lnTo>
                    <a:lnTo>
                      <a:pt x="283" y="270"/>
                    </a:lnTo>
                    <a:lnTo>
                      <a:pt x="295" y="278"/>
                    </a:lnTo>
                    <a:lnTo>
                      <a:pt x="307" y="286"/>
                    </a:lnTo>
                    <a:lnTo>
                      <a:pt x="210" y="375"/>
                    </a:lnTo>
                    <a:lnTo>
                      <a:pt x="198" y="367"/>
                    </a:lnTo>
                    <a:lnTo>
                      <a:pt x="188" y="359"/>
                    </a:lnTo>
                    <a:lnTo>
                      <a:pt x="174" y="352"/>
                    </a:lnTo>
                    <a:lnTo>
                      <a:pt x="162" y="345"/>
                    </a:lnTo>
                    <a:lnTo>
                      <a:pt x="149" y="338"/>
                    </a:lnTo>
                    <a:lnTo>
                      <a:pt x="137" y="332"/>
                    </a:lnTo>
                    <a:lnTo>
                      <a:pt x="123" y="324"/>
                    </a:lnTo>
                    <a:lnTo>
                      <a:pt x="111" y="319"/>
                    </a:lnTo>
                    <a:lnTo>
                      <a:pt x="97" y="313"/>
                    </a:lnTo>
                    <a:lnTo>
                      <a:pt x="85" y="307"/>
                    </a:lnTo>
                    <a:lnTo>
                      <a:pt x="71" y="302"/>
                    </a:lnTo>
                    <a:lnTo>
                      <a:pt x="57" y="296"/>
                    </a:lnTo>
                    <a:lnTo>
                      <a:pt x="42" y="291"/>
                    </a:lnTo>
                    <a:lnTo>
                      <a:pt x="28" y="286"/>
                    </a:lnTo>
                    <a:lnTo>
                      <a:pt x="14" y="281"/>
                    </a:lnTo>
                    <a:lnTo>
                      <a:pt x="0" y="278"/>
                    </a:lnTo>
                    <a:lnTo>
                      <a:pt x="20" y="232"/>
                    </a:lnTo>
                    <a:lnTo>
                      <a:pt x="36" y="237"/>
                    </a:lnTo>
                    <a:lnTo>
                      <a:pt x="52" y="242"/>
                    </a:lnTo>
                    <a:lnTo>
                      <a:pt x="149" y="59"/>
                    </a:lnTo>
                    <a:lnTo>
                      <a:pt x="129" y="52"/>
                    </a:lnTo>
                    <a:lnTo>
                      <a:pt x="109" y="46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5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2637" name="Freeform 20"/>
              <p:cNvSpPr>
                <a:spLocks noEditPoints="1"/>
              </p:cNvSpPr>
              <p:nvPr/>
            </p:nvSpPr>
            <p:spPr bwMode="auto">
              <a:xfrm>
                <a:off x="5272" y="620"/>
                <a:ext cx="340" cy="257"/>
              </a:xfrm>
              <a:custGeom>
                <a:avLst/>
                <a:gdLst>
                  <a:gd name="T0" fmla="*/ 162 w 340"/>
                  <a:gd name="T1" fmla="*/ 90 h 257"/>
                  <a:gd name="T2" fmla="*/ 69 w 340"/>
                  <a:gd name="T3" fmla="*/ 178 h 257"/>
                  <a:gd name="T4" fmla="*/ 81 w 340"/>
                  <a:gd name="T5" fmla="*/ 188 h 257"/>
                  <a:gd name="T6" fmla="*/ 91 w 340"/>
                  <a:gd name="T7" fmla="*/ 196 h 257"/>
                  <a:gd name="T8" fmla="*/ 101 w 340"/>
                  <a:gd name="T9" fmla="*/ 205 h 257"/>
                  <a:gd name="T10" fmla="*/ 219 w 340"/>
                  <a:gd name="T11" fmla="*/ 137 h 257"/>
                  <a:gd name="T12" fmla="*/ 340 w 340"/>
                  <a:gd name="T13" fmla="*/ 71 h 257"/>
                  <a:gd name="T14" fmla="*/ 326 w 340"/>
                  <a:gd name="T15" fmla="*/ 58 h 257"/>
                  <a:gd name="T16" fmla="*/ 312 w 340"/>
                  <a:gd name="T17" fmla="*/ 47 h 257"/>
                  <a:gd name="T18" fmla="*/ 297 w 340"/>
                  <a:gd name="T19" fmla="*/ 35 h 257"/>
                  <a:gd name="T20" fmla="*/ 283 w 340"/>
                  <a:gd name="T21" fmla="*/ 24 h 257"/>
                  <a:gd name="T22" fmla="*/ 269 w 340"/>
                  <a:gd name="T23" fmla="*/ 11 h 257"/>
                  <a:gd name="T24" fmla="*/ 253 w 340"/>
                  <a:gd name="T25" fmla="*/ 0 h 257"/>
                  <a:gd name="T26" fmla="*/ 162 w 340"/>
                  <a:gd name="T27" fmla="*/ 90 h 257"/>
                  <a:gd name="T28" fmla="*/ 0 w 340"/>
                  <a:gd name="T29" fmla="*/ 219 h 257"/>
                  <a:gd name="T30" fmla="*/ 10 w 340"/>
                  <a:gd name="T31" fmla="*/ 227 h 257"/>
                  <a:gd name="T32" fmla="*/ 19 w 340"/>
                  <a:gd name="T33" fmla="*/ 235 h 257"/>
                  <a:gd name="T34" fmla="*/ 29 w 340"/>
                  <a:gd name="T35" fmla="*/ 242 h 257"/>
                  <a:gd name="T36" fmla="*/ 37 w 340"/>
                  <a:gd name="T37" fmla="*/ 249 h 257"/>
                  <a:gd name="T38" fmla="*/ 47 w 340"/>
                  <a:gd name="T39" fmla="*/ 257 h 257"/>
                  <a:gd name="T40" fmla="*/ 93 w 340"/>
                  <a:gd name="T41" fmla="*/ 226 h 257"/>
                  <a:gd name="T42" fmla="*/ 83 w 340"/>
                  <a:gd name="T43" fmla="*/ 218 h 257"/>
                  <a:gd name="T44" fmla="*/ 73 w 340"/>
                  <a:gd name="T45" fmla="*/ 208 h 257"/>
                  <a:gd name="T46" fmla="*/ 63 w 340"/>
                  <a:gd name="T47" fmla="*/ 201 h 257"/>
                  <a:gd name="T48" fmla="*/ 53 w 340"/>
                  <a:gd name="T49" fmla="*/ 193 h 257"/>
                  <a:gd name="T50" fmla="*/ 43 w 340"/>
                  <a:gd name="T51" fmla="*/ 185 h 257"/>
                  <a:gd name="T52" fmla="*/ 0 w 340"/>
                  <a:gd name="T53" fmla="*/ 219 h 2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0" h="257">
                    <a:moveTo>
                      <a:pt x="162" y="90"/>
                    </a:moveTo>
                    <a:lnTo>
                      <a:pt x="69" y="178"/>
                    </a:lnTo>
                    <a:lnTo>
                      <a:pt x="81" y="188"/>
                    </a:lnTo>
                    <a:lnTo>
                      <a:pt x="91" y="196"/>
                    </a:lnTo>
                    <a:lnTo>
                      <a:pt x="101" y="205"/>
                    </a:lnTo>
                    <a:lnTo>
                      <a:pt x="219" y="137"/>
                    </a:lnTo>
                    <a:lnTo>
                      <a:pt x="340" y="71"/>
                    </a:lnTo>
                    <a:lnTo>
                      <a:pt x="326" y="58"/>
                    </a:lnTo>
                    <a:lnTo>
                      <a:pt x="312" y="47"/>
                    </a:lnTo>
                    <a:lnTo>
                      <a:pt x="297" y="35"/>
                    </a:lnTo>
                    <a:lnTo>
                      <a:pt x="283" y="24"/>
                    </a:lnTo>
                    <a:lnTo>
                      <a:pt x="269" y="11"/>
                    </a:lnTo>
                    <a:lnTo>
                      <a:pt x="253" y="0"/>
                    </a:lnTo>
                    <a:lnTo>
                      <a:pt x="162" y="90"/>
                    </a:lnTo>
                    <a:close/>
                    <a:moveTo>
                      <a:pt x="0" y="219"/>
                    </a:moveTo>
                    <a:lnTo>
                      <a:pt x="10" y="227"/>
                    </a:lnTo>
                    <a:lnTo>
                      <a:pt x="19" y="235"/>
                    </a:lnTo>
                    <a:lnTo>
                      <a:pt x="29" y="242"/>
                    </a:lnTo>
                    <a:lnTo>
                      <a:pt x="37" y="249"/>
                    </a:lnTo>
                    <a:lnTo>
                      <a:pt x="47" y="257"/>
                    </a:lnTo>
                    <a:lnTo>
                      <a:pt x="93" y="226"/>
                    </a:lnTo>
                    <a:lnTo>
                      <a:pt x="83" y="218"/>
                    </a:lnTo>
                    <a:lnTo>
                      <a:pt x="73" y="208"/>
                    </a:lnTo>
                    <a:lnTo>
                      <a:pt x="63" y="201"/>
                    </a:lnTo>
                    <a:lnTo>
                      <a:pt x="53" y="193"/>
                    </a:lnTo>
                    <a:lnTo>
                      <a:pt x="43" y="185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5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4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441520" y="4849284"/>
            <a:ext cx="1439333" cy="463549"/>
          </a:xfrm>
          <a:prstGeom prst="actionButtonForwardNex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121770" tIns="60885" rIns="121770" bIns="6088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75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alt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29353">
            <a:off x="2982385" y="2023607"/>
            <a:ext cx="398568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8" descr="portero_esperand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7308" y="2231041"/>
            <a:ext cx="2290233" cy="17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5" name="Picture 11" descr="goal-keep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37451">
            <a:off x="4914901" y="1911425"/>
            <a:ext cx="3854451" cy="18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2 Rectángulo redondeado"/>
          <p:cNvSpPr/>
          <p:nvPr/>
        </p:nvSpPr>
        <p:spPr>
          <a:xfrm>
            <a:off x="7878233" y="5928784"/>
            <a:ext cx="2829984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70" tIns="60885" rIns="121770" bIns="60885" anchor="ctr"/>
          <a:lstStyle/>
          <a:p>
            <a:pPr algn="ctr" defTabSz="12175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Eleven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4569958" y="5928784"/>
            <a:ext cx="2829983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70" tIns="60885" rIns="121770" bIns="60885" anchor="ctr"/>
          <a:lstStyle/>
          <a:p>
            <a:pPr algn="ctr" defTabSz="12175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Fourteen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128258" y="5928784"/>
            <a:ext cx="2829983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70" tIns="60885" rIns="121770" bIns="60885" anchor="ctr"/>
          <a:lstStyle/>
          <a:p>
            <a:pPr algn="ctr" defTabSz="12175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Fifteen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2709408"/>
            <a:ext cx="2802467" cy="298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8300" y="2711451"/>
            <a:ext cx="2804584" cy="29866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8" name="Picture 6" descr="Soccerb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5" y="5158320"/>
            <a:ext cx="632884" cy="4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30199"/>
            <a:ext cx="2519741" cy="177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86417"/>
            <a:ext cx="2701674" cy="199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25 Rectángulo redondeado"/>
          <p:cNvSpPr/>
          <p:nvPr/>
        </p:nvSpPr>
        <p:spPr>
          <a:xfrm>
            <a:off x="3022355" y="188384"/>
            <a:ext cx="7181187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2" tIns="60901" rIns="121802" bIns="60901" anchor="ctr"/>
          <a:lstStyle/>
          <a:p>
            <a:pPr algn="ctr" defTabSz="12179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s-ES_tradnl" sz="3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7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es-ES_tradnl" sz="3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7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chairs</a:t>
            </a:r>
            <a:r>
              <a:rPr lang="es-ES_tradnl" sz="3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ES_tradnl" sz="37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3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3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5457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371 L 0.25746 -0.5317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7453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371 L 0.25747 -0.53172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24966 -0.32847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694 L 0.25747 -0.5317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6412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104" grpId="0" animBg="1"/>
      <p:bldP spid="3" grpId="0" animBg="1"/>
      <p:bldP spid="3" grpId="1" animBg="1"/>
      <p:bldP spid="3" grpId="2" animBg="1"/>
      <p:bldP spid="26" grpId="0" animBg="1"/>
      <p:bldP spid="27" grpId="0" animBg="1"/>
      <p:bldP spid="27" grpId="1" animBg="1"/>
      <p:bldP spid="27" grpId="2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634" name="Group 2"/>
          <p:cNvGrpSpPr>
            <a:grpSpLocks/>
          </p:cNvGrpSpPr>
          <p:nvPr/>
        </p:nvGrpSpPr>
        <p:grpSpPr bwMode="auto">
          <a:xfrm>
            <a:off x="0" y="0"/>
            <a:ext cx="12192000" cy="6885517"/>
            <a:chOff x="0" y="0"/>
            <a:chExt cx="5760" cy="4337"/>
          </a:xfrm>
        </p:grpSpPr>
        <p:sp>
          <p:nvSpPr>
            <p:cNvPr id="45366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220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791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  <p:sp>
          <p:nvSpPr>
            <p:cNvPr id="453663" name="Rectangle 4"/>
            <p:cNvSpPr>
              <a:spLocks noChangeArrowheads="1"/>
            </p:cNvSpPr>
            <p:nvPr/>
          </p:nvSpPr>
          <p:spPr bwMode="auto">
            <a:xfrm>
              <a:off x="0" y="1877"/>
              <a:ext cx="5760" cy="2460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791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5520268" y="2421468"/>
            <a:ext cx="6671733" cy="575733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2" tIns="60901" rIns="121802" bIns="60901" anchor="ctr"/>
          <a:lstStyle/>
          <a:p>
            <a:pPr algn="ctr" defTabSz="12179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        NO TO  RACISM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" y="2421468"/>
            <a:ext cx="5520267" cy="5757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2" tIns="60901" rIns="121802" bIns="60901" anchor="ctr"/>
          <a:lstStyle/>
          <a:p>
            <a:pPr defTabSz="12179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FAIR PLAY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887387" y="5488575"/>
            <a:ext cx="825500" cy="173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2" tIns="60901" rIns="121802" bIns="60901" anchor="ctr"/>
          <a:lstStyle/>
          <a:p>
            <a:pPr algn="ctr" defTabSz="121791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453638" name="Line 7"/>
          <p:cNvSpPr>
            <a:spLocks noChangeShapeType="1"/>
          </p:cNvSpPr>
          <p:nvPr/>
        </p:nvSpPr>
        <p:spPr bwMode="auto">
          <a:xfrm flipV="1">
            <a:off x="0" y="3572944"/>
            <a:ext cx="12192000" cy="7196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1802" tIns="60901" rIns="121802" bIns="60901"/>
          <a:lstStyle/>
          <a:p>
            <a:pPr defTabSz="121791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102" name="Picture 5" descr="Porterí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4235" y="766292"/>
            <a:ext cx="6946900" cy="30120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>
            <a:grpSpLocks/>
          </p:cNvGrpSpPr>
          <p:nvPr/>
        </p:nvGrpSpPr>
        <p:grpSpPr bwMode="auto">
          <a:xfrm>
            <a:off x="9359958" y="1009651"/>
            <a:ext cx="2544233" cy="2273300"/>
            <a:chOff x="7020272" y="1009229"/>
            <a:chExt cx="1908299" cy="2273746"/>
          </a:xfrm>
        </p:grpSpPr>
        <p:pic>
          <p:nvPicPr>
            <p:cNvPr id="3084" name="Picture 12" descr="Aficionad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36186" y="1627417"/>
              <a:ext cx="1692385" cy="1655558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3656" name="Group 21"/>
            <p:cNvGrpSpPr>
              <a:grpSpLocks/>
            </p:cNvGrpSpPr>
            <p:nvPr/>
          </p:nvGrpSpPr>
          <p:grpSpPr bwMode="auto">
            <a:xfrm>
              <a:off x="7020272" y="1009229"/>
              <a:ext cx="1836291" cy="763587"/>
              <a:chOff x="4007" y="396"/>
              <a:chExt cx="1605" cy="481"/>
            </a:xfrm>
          </p:grpSpPr>
          <p:sp>
            <p:nvSpPr>
              <p:cNvPr id="453657" name="Freeform 16"/>
              <p:cNvSpPr>
                <a:spLocks/>
              </p:cNvSpPr>
              <p:nvPr/>
            </p:nvSpPr>
            <p:spPr bwMode="auto">
              <a:xfrm>
                <a:off x="4007" y="544"/>
                <a:ext cx="398" cy="318"/>
              </a:xfrm>
              <a:custGeom>
                <a:avLst/>
                <a:gdLst>
                  <a:gd name="T0" fmla="*/ 0 w 398"/>
                  <a:gd name="T1" fmla="*/ 169 h 318"/>
                  <a:gd name="T2" fmla="*/ 8 w 398"/>
                  <a:gd name="T3" fmla="*/ 128 h 318"/>
                  <a:gd name="T4" fmla="*/ 31 w 398"/>
                  <a:gd name="T5" fmla="*/ 93 h 318"/>
                  <a:gd name="T6" fmla="*/ 65 w 398"/>
                  <a:gd name="T7" fmla="*/ 68 h 318"/>
                  <a:gd name="T8" fmla="*/ 101 w 398"/>
                  <a:gd name="T9" fmla="*/ 44 h 318"/>
                  <a:gd name="T10" fmla="*/ 138 w 398"/>
                  <a:gd name="T11" fmla="*/ 22 h 318"/>
                  <a:gd name="T12" fmla="*/ 176 w 398"/>
                  <a:gd name="T13" fmla="*/ 0 h 318"/>
                  <a:gd name="T14" fmla="*/ 217 w 398"/>
                  <a:gd name="T15" fmla="*/ 0 h 318"/>
                  <a:gd name="T16" fmla="*/ 281 w 398"/>
                  <a:gd name="T17" fmla="*/ 55 h 318"/>
                  <a:gd name="T18" fmla="*/ 251 w 398"/>
                  <a:gd name="T19" fmla="*/ 71 h 318"/>
                  <a:gd name="T20" fmla="*/ 221 w 398"/>
                  <a:gd name="T21" fmla="*/ 87 h 318"/>
                  <a:gd name="T22" fmla="*/ 172 w 398"/>
                  <a:gd name="T23" fmla="*/ 62 h 318"/>
                  <a:gd name="T24" fmla="*/ 142 w 398"/>
                  <a:gd name="T25" fmla="*/ 81 h 318"/>
                  <a:gd name="T26" fmla="*/ 110 w 398"/>
                  <a:gd name="T27" fmla="*/ 101 h 318"/>
                  <a:gd name="T28" fmla="*/ 81 w 398"/>
                  <a:gd name="T29" fmla="*/ 123 h 318"/>
                  <a:gd name="T30" fmla="*/ 269 w 398"/>
                  <a:gd name="T31" fmla="*/ 258 h 318"/>
                  <a:gd name="T32" fmla="*/ 291 w 398"/>
                  <a:gd name="T33" fmla="*/ 242 h 318"/>
                  <a:gd name="T34" fmla="*/ 316 w 398"/>
                  <a:gd name="T35" fmla="*/ 226 h 318"/>
                  <a:gd name="T36" fmla="*/ 275 w 398"/>
                  <a:gd name="T37" fmla="*/ 166 h 318"/>
                  <a:gd name="T38" fmla="*/ 251 w 398"/>
                  <a:gd name="T39" fmla="*/ 182 h 318"/>
                  <a:gd name="T40" fmla="*/ 198 w 398"/>
                  <a:gd name="T41" fmla="*/ 153 h 318"/>
                  <a:gd name="T42" fmla="*/ 229 w 398"/>
                  <a:gd name="T43" fmla="*/ 134 h 318"/>
                  <a:gd name="T44" fmla="*/ 261 w 398"/>
                  <a:gd name="T45" fmla="*/ 115 h 318"/>
                  <a:gd name="T46" fmla="*/ 293 w 398"/>
                  <a:gd name="T47" fmla="*/ 98 h 318"/>
                  <a:gd name="T48" fmla="*/ 398 w 398"/>
                  <a:gd name="T49" fmla="*/ 204 h 318"/>
                  <a:gd name="T50" fmla="*/ 392 w 398"/>
                  <a:gd name="T51" fmla="*/ 231 h 318"/>
                  <a:gd name="T52" fmla="*/ 376 w 398"/>
                  <a:gd name="T53" fmla="*/ 251 h 318"/>
                  <a:gd name="T54" fmla="*/ 352 w 398"/>
                  <a:gd name="T55" fmla="*/ 265 h 318"/>
                  <a:gd name="T56" fmla="*/ 330 w 398"/>
                  <a:gd name="T57" fmla="*/ 280 h 318"/>
                  <a:gd name="T58" fmla="*/ 308 w 398"/>
                  <a:gd name="T59" fmla="*/ 295 h 318"/>
                  <a:gd name="T60" fmla="*/ 287 w 398"/>
                  <a:gd name="T61" fmla="*/ 313 h 318"/>
                  <a:gd name="T62" fmla="*/ 247 w 398"/>
                  <a:gd name="T63" fmla="*/ 316 h 3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8" h="318">
                    <a:moveTo>
                      <a:pt x="227" y="318"/>
                    </a:moveTo>
                    <a:lnTo>
                      <a:pt x="0" y="169"/>
                    </a:lnTo>
                    <a:lnTo>
                      <a:pt x="4" y="149"/>
                    </a:lnTo>
                    <a:lnTo>
                      <a:pt x="8" y="128"/>
                    </a:lnTo>
                    <a:lnTo>
                      <a:pt x="15" y="108"/>
                    </a:lnTo>
                    <a:lnTo>
                      <a:pt x="31" y="93"/>
                    </a:lnTo>
                    <a:lnTo>
                      <a:pt x="49" y="81"/>
                    </a:lnTo>
                    <a:lnTo>
                      <a:pt x="65" y="68"/>
                    </a:lnTo>
                    <a:lnTo>
                      <a:pt x="83" y="57"/>
                    </a:lnTo>
                    <a:lnTo>
                      <a:pt x="101" y="44"/>
                    </a:lnTo>
                    <a:lnTo>
                      <a:pt x="120" y="33"/>
                    </a:lnTo>
                    <a:lnTo>
                      <a:pt x="138" y="22"/>
                    </a:lnTo>
                    <a:lnTo>
                      <a:pt x="156" y="11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7" y="0"/>
                    </a:lnTo>
                    <a:lnTo>
                      <a:pt x="237" y="0"/>
                    </a:lnTo>
                    <a:lnTo>
                      <a:pt x="281" y="55"/>
                    </a:lnTo>
                    <a:lnTo>
                      <a:pt x="265" y="63"/>
                    </a:lnTo>
                    <a:lnTo>
                      <a:pt x="251" y="71"/>
                    </a:lnTo>
                    <a:lnTo>
                      <a:pt x="235" y="79"/>
                    </a:lnTo>
                    <a:lnTo>
                      <a:pt x="221" y="87"/>
                    </a:lnTo>
                    <a:lnTo>
                      <a:pt x="207" y="97"/>
                    </a:lnTo>
                    <a:lnTo>
                      <a:pt x="172" y="62"/>
                    </a:lnTo>
                    <a:lnTo>
                      <a:pt x="156" y="71"/>
                    </a:lnTo>
                    <a:lnTo>
                      <a:pt x="142" y="81"/>
                    </a:lnTo>
                    <a:lnTo>
                      <a:pt x="126" y="92"/>
                    </a:lnTo>
                    <a:lnTo>
                      <a:pt x="110" y="101"/>
                    </a:lnTo>
                    <a:lnTo>
                      <a:pt x="95" y="112"/>
                    </a:lnTo>
                    <a:lnTo>
                      <a:pt x="81" y="123"/>
                    </a:lnTo>
                    <a:lnTo>
                      <a:pt x="259" y="265"/>
                    </a:lnTo>
                    <a:lnTo>
                      <a:pt x="269" y="258"/>
                    </a:lnTo>
                    <a:lnTo>
                      <a:pt x="281" y="250"/>
                    </a:lnTo>
                    <a:lnTo>
                      <a:pt x="291" y="242"/>
                    </a:lnTo>
                    <a:lnTo>
                      <a:pt x="304" y="234"/>
                    </a:lnTo>
                    <a:lnTo>
                      <a:pt x="316" y="226"/>
                    </a:lnTo>
                    <a:lnTo>
                      <a:pt x="328" y="220"/>
                    </a:lnTo>
                    <a:lnTo>
                      <a:pt x="275" y="166"/>
                    </a:lnTo>
                    <a:lnTo>
                      <a:pt x="263" y="174"/>
                    </a:lnTo>
                    <a:lnTo>
                      <a:pt x="251" y="182"/>
                    </a:lnTo>
                    <a:lnTo>
                      <a:pt x="239" y="190"/>
                    </a:lnTo>
                    <a:lnTo>
                      <a:pt x="198" y="153"/>
                    </a:lnTo>
                    <a:lnTo>
                      <a:pt x="215" y="144"/>
                    </a:lnTo>
                    <a:lnTo>
                      <a:pt x="229" y="134"/>
                    </a:lnTo>
                    <a:lnTo>
                      <a:pt x="245" y="125"/>
                    </a:lnTo>
                    <a:lnTo>
                      <a:pt x="261" y="115"/>
                    </a:lnTo>
                    <a:lnTo>
                      <a:pt x="277" y="108"/>
                    </a:lnTo>
                    <a:lnTo>
                      <a:pt x="293" y="98"/>
                    </a:lnTo>
                    <a:lnTo>
                      <a:pt x="310" y="90"/>
                    </a:lnTo>
                    <a:lnTo>
                      <a:pt x="398" y="204"/>
                    </a:lnTo>
                    <a:lnTo>
                      <a:pt x="394" y="217"/>
                    </a:lnTo>
                    <a:lnTo>
                      <a:pt x="392" y="231"/>
                    </a:lnTo>
                    <a:lnTo>
                      <a:pt x="388" y="243"/>
                    </a:lnTo>
                    <a:lnTo>
                      <a:pt x="376" y="251"/>
                    </a:lnTo>
                    <a:lnTo>
                      <a:pt x="364" y="258"/>
                    </a:lnTo>
                    <a:lnTo>
                      <a:pt x="352" y="265"/>
                    </a:lnTo>
                    <a:lnTo>
                      <a:pt x="342" y="272"/>
                    </a:lnTo>
                    <a:lnTo>
                      <a:pt x="330" y="280"/>
                    </a:lnTo>
                    <a:lnTo>
                      <a:pt x="318" y="288"/>
                    </a:lnTo>
                    <a:lnTo>
                      <a:pt x="308" y="295"/>
                    </a:lnTo>
                    <a:lnTo>
                      <a:pt x="297" y="303"/>
                    </a:lnTo>
                    <a:lnTo>
                      <a:pt x="287" y="313"/>
                    </a:lnTo>
                    <a:lnTo>
                      <a:pt x="267" y="314"/>
                    </a:lnTo>
                    <a:lnTo>
                      <a:pt x="247" y="316"/>
                    </a:lnTo>
                    <a:lnTo>
                      <a:pt x="227" y="318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9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3658" name="Freeform 17"/>
              <p:cNvSpPr>
                <a:spLocks noEditPoints="1"/>
              </p:cNvSpPr>
              <p:nvPr/>
            </p:nvSpPr>
            <p:spPr bwMode="auto">
              <a:xfrm>
                <a:off x="4296" y="421"/>
                <a:ext cx="358" cy="322"/>
              </a:xfrm>
              <a:custGeom>
                <a:avLst/>
                <a:gdLst>
                  <a:gd name="T0" fmla="*/ 162 w 358"/>
                  <a:gd name="T1" fmla="*/ 313 h 322"/>
                  <a:gd name="T2" fmla="*/ 182 w 358"/>
                  <a:gd name="T3" fmla="*/ 317 h 322"/>
                  <a:gd name="T4" fmla="*/ 200 w 358"/>
                  <a:gd name="T5" fmla="*/ 322 h 322"/>
                  <a:gd name="T6" fmla="*/ 213 w 358"/>
                  <a:gd name="T7" fmla="*/ 317 h 322"/>
                  <a:gd name="T8" fmla="*/ 227 w 358"/>
                  <a:gd name="T9" fmla="*/ 313 h 322"/>
                  <a:gd name="T10" fmla="*/ 239 w 358"/>
                  <a:gd name="T11" fmla="*/ 308 h 322"/>
                  <a:gd name="T12" fmla="*/ 253 w 358"/>
                  <a:gd name="T13" fmla="*/ 303 h 322"/>
                  <a:gd name="T14" fmla="*/ 267 w 358"/>
                  <a:gd name="T15" fmla="*/ 300 h 322"/>
                  <a:gd name="T16" fmla="*/ 281 w 358"/>
                  <a:gd name="T17" fmla="*/ 295 h 322"/>
                  <a:gd name="T18" fmla="*/ 295 w 358"/>
                  <a:gd name="T19" fmla="*/ 292 h 322"/>
                  <a:gd name="T20" fmla="*/ 310 w 358"/>
                  <a:gd name="T21" fmla="*/ 289 h 322"/>
                  <a:gd name="T22" fmla="*/ 324 w 358"/>
                  <a:gd name="T23" fmla="*/ 286 h 322"/>
                  <a:gd name="T24" fmla="*/ 334 w 358"/>
                  <a:gd name="T25" fmla="*/ 273 h 322"/>
                  <a:gd name="T26" fmla="*/ 346 w 358"/>
                  <a:gd name="T27" fmla="*/ 261 h 322"/>
                  <a:gd name="T28" fmla="*/ 358 w 358"/>
                  <a:gd name="T29" fmla="*/ 248 h 322"/>
                  <a:gd name="T30" fmla="*/ 301 w 358"/>
                  <a:gd name="T31" fmla="*/ 21 h 322"/>
                  <a:gd name="T32" fmla="*/ 277 w 358"/>
                  <a:gd name="T33" fmla="*/ 13 h 322"/>
                  <a:gd name="T34" fmla="*/ 253 w 358"/>
                  <a:gd name="T35" fmla="*/ 6 h 322"/>
                  <a:gd name="T36" fmla="*/ 229 w 358"/>
                  <a:gd name="T37" fmla="*/ 0 h 322"/>
                  <a:gd name="T38" fmla="*/ 209 w 358"/>
                  <a:gd name="T39" fmla="*/ 5 h 322"/>
                  <a:gd name="T40" fmla="*/ 186 w 358"/>
                  <a:gd name="T41" fmla="*/ 9 h 322"/>
                  <a:gd name="T42" fmla="*/ 164 w 358"/>
                  <a:gd name="T43" fmla="*/ 16 h 322"/>
                  <a:gd name="T44" fmla="*/ 144 w 358"/>
                  <a:gd name="T45" fmla="*/ 21 h 322"/>
                  <a:gd name="T46" fmla="*/ 124 w 358"/>
                  <a:gd name="T47" fmla="*/ 27 h 322"/>
                  <a:gd name="T48" fmla="*/ 101 w 358"/>
                  <a:gd name="T49" fmla="*/ 33 h 322"/>
                  <a:gd name="T50" fmla="*/ 81 w 358"/>
                  <a:gd name="T51" fmla="*/ 39 h 322"/>
                  <a:gd name="T52" fmla="*/ 61 w 358"/>
                  <a:gd name="T53" fmla="*/ 46 h 322"/>
                  <a:gd name="T54" fmla="*/ 41 w 358"/>
                  <a:gd name="T55" fmla="*/ 54 h 322"/>
                  <a:gd name="T56" fmla="*/ 27 w 358"/>
                  <a:gd name="T57" fmla="*/ 71 h 322"/>
                  <a:gd name="T58" fmla="*/ 12 w 358"/>
                  <a:gd name="T59" fmla="*/ 88 h 322"/>
                  <a:gd name="T60" fmla="*/ 0 w 358"/>
                  <a:gd name="T61" fmla="*/ 106 h 322"/>
                  <a:gd name="T62" fmla="*/ 144 w 358"/>
                  <a:gd name="T63" fmla="*/ 308 h 322"/>
                  <a:gd name="T64" fmla="*/ 162 w 358"/>
                  <a:gd name="T65" fmla="*/ 313 h 322"/>
                  <a:gd name="T66" fmla="*/ 283 w 358"/>
                  <a:gd name="T67" fmla="*/ 245 h 322"/>
                  <a:gd name="T68" fmla="*/ 269 w 358"/>
                  <a:gd name="T69" fmla="*/ 248 h 322"/>
                  <a:gd name="T70" fmla="*/ 255 w 358"/>
                  <a:gd name="T71" fmla="*/ 253 h 322"/>
                  <a:gd name="T72" fmla="*/ 241 w 358"/>
                  <a:gd name="T73" fmla="*/ 256 h 322"/>
                  <a:gd name="T74" fmla="*/ 227 w 358"/>
                  <a:gd name="T75" fmla="*/ 261 h 322"/>
                  <a:gd name="T76" fmla="*/ 213 w 358"/>
                  <a:gd name="T77" fmla="*/ 264 h 322"/>
                  <a:gd name="T78" fmla="*/ 198 w 358"/>
                  <a:gd name="T79" fmla="*/ 268 h 322"/>
                  <a:gd name="T80" fmla="*/ 97 w 358"/>
                  <a:gd name="T81" fmla="*/ 87 h 322"/>
                  <a:gd name="T82" fmla="*/ 116 w 358"/>
                  <a:gd name="T83" fmla="*/ 81 h 322"/>
                  <a:gd name="T84" fmla="*/ 136 w 358"/>
                  <a:gd name="T85" fmla="*/ 74 h 322"/>
                  <a:gd name="T86" fmla="*/ 154 w 358"/>
                  <a:gd name="T87" fmla="*/ 69 h 322"/>
                  <a:gd name="T88" fmla="*/ 172 w 358"/>
                  <a:gd name="T89" fmla="*/ 63 h 322"/>
                  <a:gd name="T90" fmla="*/ 192 w 358"/>
                  <a:gd name="T91" fmla="*/ 58 h 322"/>
                  <a:gd name="T92" fmla="*/ 211 w 358"/>
                  <a:gd name="T93" fmla="*/ 54 h 322"/>
                  <a:gd name="T94" fmla="*/ 283 w 358"/>
                  <a:gd name="T95" fmla="*/ 245 h 3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8" h="322">
                    <a:moveTo>
                      <a:pt x="162" y="313"/>
                    </a:moveTo>
                    <a:lnTo>
                      <a:pt x="182" y="317"/>
                    </a:lnTo>
                    <a:lnTo>
                      <a:pt x="200" y="322"/>
                    </a:lnTo>
                    <a:lnTo>
                      <a:pt x="213" y="317"/>
                    </a:lnTo>
                    <a:lnTo>
                      <a:pt x="227" y="313"/>
                    </a:lnTo>
                    <a:lnTo>
                      <a:pt x="239" y="308"/>
                    </a:lnTo>
                    <a:lnTo>
                      <a:pt x="253" y="303"/>
                    </a:lnTo>
                    <a:lnTo>
                      <a:pt x="267" y="300"/>
                    </a:lnTo>
                    <a:lnTo>
                      <a:pt x="281" y="295"/>
                    </a:lnTo>
                    <a:lnTo>
                      <a:pt x="295" y="292"/>
                    </a:lnTo>
                    <a:lnTo>
                      <a:pt x="310" y="289"/>
                    </a:lnTo>
                    <a:lnTo>
                      <a:pt x="324" y="286"/>
                    </a:lnTo>
                    <a:lnTo>
                      <a:pt x="334" y="273"/>
                    </a:lnTo>
                    <a:lnTo>
                      <a:pt x="346" y="261"/>
                    </a:lnTo>
                    <a:lnTo>
                      <a:pt x="358" y="248"/>
                    </a:lnTo>
                    <a:lnTo>
                      <a:pt x="301" y="21"/>
                    </a:lnTo>
                    <a:lnTo>
                      <a:pt x="277" y="13"/>
                    </a:lnTo>
                    <a:lnTo>
                      <a:pt x="253" y="6"/>
                    </a:lnTo>
                    <a:lnTo>
                      <a:pt x="229" y="0"/>
                    </a:lnTo>
                    <a:lnTo>
                      <a:pt x="209" y="5"/>
                    </a:lnTo>
                    <a:lnTo>
                      <a:pt x="186" y="9"/>
                    </a:lnTo>
                    <a:lnTo>
                      <a:pt x="164" y="16"/>
                    </a:lnTo>
                    <a:lnTo>
                      <a:pt x="144" y="21"/>
                    </a:lnTo>
                    <a:lnTo>
                      <a:pt x="124" y="27"/>
                    </a:lnTo>
                    <a:lnTo>
                      <a:pt x="101" y="33"/>
                    </a:lnTo>
                    <a:lnTo>
                      <a:pt x="81" y="39"/>
                    </a:lnTo>
                    <a:lnTo>
                      <a:pt x="61" y="46"/>
                    </a:lnTo>
                    <a:lnTo>
                      <a:pt x="41" y="54"/>
                    </a:lnTo>
                    <a:lnTo>
                      <a:pt x="27" y="71"/>
                    </a:lnTo>
                    <a:lnTo>
                      <a:pt x="12" y="88"/>
                    </a:lnTo>
                    <a:lnTo>
                      <a:pt x="0" y="106"/>
                    </a:lnTo>
                    <a:lnTo>
                      <a:pt x="144" y="308"/>
                    </a:lnTo>
                    <a:lnTo>
                      <a:pt x="162" y="313"/>
                    </a:lnTo>
                    <a:close/>
                    <a:moveTo>
                      <a:pt x="283" y="245"/>
                    </a:moveTo>
                    <a:lnTo>
                      <a:pt x="269" y="248"/>
                    </a:lnTo>
                    <a:lnTo>
                      <a:pt x="255" y="253"/>
                    </a:lnTo>
                    <a:lnTo>
                      <a:pt x="241" y="256"/>
                    </a:lnTo>
                    <a:lnTo>
                      <a:pt x="227" y="261"/>
                    </a:lnTo>
                    <a:lnTo>
                      <a:pt x="213" y="264"/>
                    </a:lnTo>
                    <a:lnTo>
                      <a:pt x="198" y="268"/>
                    </a:lnTo>
                    <a:lnTo>
                      <a:pt x="97" y="87"/>
                    </a:lnTo>
                    <a:lnTo>
                      <a:pt x="116" y="81"/>
                    </a:lnTo>
                    <a:lnTo>
                      <a:pt x="136" y="74"/>
                    </a:lnTo>
                    <a:lnTo>
                      <a:pt x="154" y="69"/>
                    </a:lnTo>
                    <a:lnTo>
                      <a:pt x="172" y="63"/>
                    </a:lnTo>
                    <a:lnTo>
                      <a:pt x="192" y="58"/>
                    </a:lnTo>
                    <a:lnTo>
                      <a:pt x="211" y="54"/>
                    </a:lnTo>
                    <a:lnTo>
                      <a:pt x="283" y="245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9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3659" name="Freeform 18"/>
              <p:cNvSpPr>
                <a:spLocks noEditPoints="1"/>
              </p:cNvSpPr>
              <p:nvPr/>
            </p:nvSpPr>
            <p:spPr bwMode="auto">
              <a:xfrm>
                <a:off x="4690" y="396"/>
                <a:ext cx="325" cy="319"/>
              </a:xfrm>
              <a:custGeom>
                <a:avLst/>
                <a:gdLst>
                  <a:gd name="T0" fmla="*/ 25 w 326"/>
                  <a:gd name="T1" fmla="*/ 297 h 319"/>
                  <a:gd name="T2" fmla="*/ 57 w 326"/>
                  <a:gd name="T3" fmla="*/ 295 h 319"/>
                  <a:gd name="T4" fmla="*/ 89 w 326"/>
                  <a:gd name="T5" fmla="*/ 293 h 319"/>
                  <a:gd name="T6" fmla="*/ 120 w 326"/>
                  <a:gd name="T7" fmla="*/ 293 h 319"/>
                  <a:gd name="T8" fmla="*/ 138 w 326"/>
                  <a:gd name="T9" fmla="*/ 246 h 319"/>
                  <a:gd name="T10" fmla="*/ 112 w 326"/>
                  <a:gd name="T11" fmla="*/ 246 h 319"/>
                  <a:gd name="T12" fmla="*/ 108 w 326"/>
                  <a:gd name="T13" fmla="*/ 226 h 319"/>
                  <a:gd name="T14" fmla="*/ 140 w 326"/>
                  <a:gd name="T15" fmla="*/ 227 h 319"/>
                  <a:gd name="T16" fmla="*/ 163 w 326"/>
                  <a:gd name="T17" fmla="*/ 229 h 319"/>
                  <a:gd name="T18" fmla="*/ 193 w 326"/>
                  <a:gd name="T19" fmla="*/ 230 h 319"/>
                  <a:gd name="T20" fmla="*/ 214 w 326"/>
                  <a:gd name="T21" fmla="*/ 252 h 319"/>
                  <a:gd name="T22" fmla="*/ 177 w 326"/>
                  <a:gd name="T23" fmla="*/ 249 h 319"/>
                  <a:gd name="T24" fmla="*/ 185 w 326"/>
                  <a:gd name="T25" fmla="*/ 298 h 319"/>
                  <a:gd name="T26" fmla="*/ 214 w 326"/>
                  <a:gd name="T27" fmla="*/ 301 h 319"/>
                  <a:gd name="T28" fmla="*/ 242 w 326"/>
                  <a:gd name="T29" fmla="*/ 306 h 319"/>
                  <a:gd name="T30" fmla="*/ 270 w 326"/>
                  <a:gd name="T31" fmla="*/ 312 h 319"/>
                  <a:gd name="T32" fmla="*/ 299 w 326"/>
                  <a:gd name="T33" fmla="*/ 319 h 319"/>
                  <a:gd name="T34" fmla="*/ 299 w 326"/>
                  <a:gd name="T35" fmla="*/ 268 h 319"/>
                  <a:gd name="T36" fmla="*/ 278 w 326"/>
                  <a:gd name="T37" fmla="*/ 221 h 319"/>
                  <a:gd name="T38" fmla="*/ 262 w 326"/>
                  <a:gd name="T39" fmla="*/ 136 h 319"/>
                  <a:gd name="T40" fmla="*/ 240 w 326"/>
                  <a:gd name="T41" fmla="*/ 47 h 319"/>
                  <a:gd name="T42" fmla="*/ 200 w 326"/>
                  <a:gd name="T43" fmla="*/ 3 h 319"/>
                  <a:gd name="T44" fmla="*/ 162 w 326"/>
                  <a:gd name="T45" fmla="*/ 0 h 319"/>
                  <a:gd name="T46" fmla="*/ 116 w 326"/>
                  <a:gd name="T47" fmla="*/ 39 h 319"/>
                  <a:gd name="T48" fmla="*/ 75 w 326"/>
                  <a:gd name="T49" fmla="*/ 123 h 319"/>
                  <a:gd name="T50" fmla="*/ 43 w 326"/>
                  <a:gd name="T51" fmla="*/ 207 h 319"/>
                  <a:gd name="T52" fmla="*/ 17 w 326"/>
                  <a:gd name="T53" fmla="*/ 249 h 319"/>
                  <a:gd name="T54" fmla="*/ 8 w 326"/>
                  <a:gd name="T55" fmla="*/ 298 h 319"/>
                  <a:gd name="T56" fmla="*/ 198 w 326"/>
                  <a:gd name="T57" fmla="*/ 183 h 319"/>
                  <a:gd name="T58" fmla="*/ 163 w 326"/>
                  <a:gd name="T59" fmla="*/ 180 h 319"/>
                  <a:gd name="T60" fmla="*/ 130 w 326"/>
                  <a:gd name="T61" fmla="*/ 178 h 319"/>
                  <a:gd name="T62" fmla="*/ 169 w 326"/>
                  <a:gd name="T63" fmla="*/ 91 h 3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6" h="319">
                    <a:moveTo>
                      <a:pt x="8" y="298"/>
                    </a:moveTo>
                    <a:lnTo>
                      <a:pt x="25" y="297"/>
                    </a:lnTo>
                    <a:lnTo>
                      <a:pt x="41" y="297"/>
                    </a:lnTo>
                    <a:lnTo>
                      <a:pt x="57" y="295"/>
                    </a:lnTo>
                    <a:lnTo>
                      <a:pt x="73" y="295"/>
                    </a:lnTo>
                    <a:lnTo>
                      <a:pt x="89" y="293"/>
                    </a:lnTo>
                    <a:lnTo>
                      <a:pt x="103" y="293"/>
                    </a:lnTo>
                    <a:lnTo>
                      <a:pt x="120" y="293"/>
                    </a:lnTo>
                    <a:lnTo>
                      <a:pt x="136" y="295"/>
                    </a:lnTo>
                    <a:lnTo>
                      <a:pt x="138" y="246"/>
                    </a:lnTo>
                    <a:lnTo>
                      <a:pt x="126" y="246"/>
                    </a:lnTo>
                    <a:lnTo>
                      <a:pt x="112" y="246"/>
                    </a:lnTo>
                    <a:lnTo>
                      <a:pt x="101" y="246"/>
                    </a:lnTo>
                    <a:lnTo>
                      <a:pt x="108" y="226"/>
                    </a:lnTo>
                    <a:lnTo>
                      <a:pt x="124" y="226"/>
                    </a:lnTo>
                    <a:lnTo>
                      <a:pt x="140" y="227"/>
                    </a:lnTo>
                    <a:lnTo>
                      <a:pt x="156" y="227"/>
                    </a:lnTo>
                    <a:lnTo>
                      <a:pt x="170" y="229"/>
                    </a:lnTo>
                    <a:lnTo>
                      <a:pt x="186" y="229"/>
                    </a:lnTo>
                    <a:lnTo>
                      <a:pt x="202" y="230"/>
                    </a:lnTo>
                    <a:lnTo>
                      <a:pt x="219" y="232"/>
                    </a:lnTo>
                    <a:lnTo>
                      <a:pt x="223" y="252"/>
                    </a:lnTo>
                    <a:lnTo>
                      <a:pt x="205" y="251"/>
                    </a:lnTo>
                    <a:lnTo>
                      <a:pt x="186" y="249"/>
                    </a:lnTo>
                    <a:lnTo>
                      <a:pt x="180" y="297"/>
                    </a:lnTo>
                    <a:lnTo>
                      <a:pt x="194" y="298"/>
                    </a:lnTo>
                    <a:lnTo>
                      <a:pt x="209" y="300"/>
                    </a:lnTo>
                    <a:lnTo>
                      <a:pt x="223" y="301"/>
                    </a:lnTo>
                    <a:lnTo>
                      <a:pt x="237" y="305"/>
                    </a:lnTo>
                    <a:lnTo>
                      <a:pt x="251" y="306"/>
                    </a:lnTo>
                    <a:lnTo>
                      <a:pt x="265" y="309"/>
                    </a:lnTo>
                    <a:lnTo>
                      <a:pt x="279" y="312"/>
                    </a:lnTo>
                    <a:lnTo>
                      <a:pt x="293" y="314"/>
                    </a:lnTo>
                    <a:lnTo>
                      <a:pt x="308" y="319"/>
                    </a:lnTo>
                    <a:lnTo>
                      <a:pt x="326" y="271"/>
                    </a:lnTo>
                    <a:lnTo>
                      <a:pt x="308" y="268"/>
                    </a:lnTo>
                    <a:lnTo>
                      <a:pt x="291" y="265"/>
                    </a:lnTo>
                    <a:lnTo>
                      <a:pt x="287" y="221"/>
                    </a:lnTo>
                    <a:lnTo>
                      <a:pt x="281" y="178"/>
                    </a:lnTo>
                    <a:lnTo>
                      <a:pt x="271" y="136"/>
                    </a:lnTo>
                    <a:lnTo>
                      <a:pt x="261" y="91"/>
                    </a:lnTo>
                    <a:lnTo>
                      <a:pt x="249" y="47"/>
                    </a:lnTo>
                    <a:lnTo>
                      <a:pt x="233" y="4"/>
                    </a:lnTo>
                    <a:lnTo>
                      <a:pt x="209" y="3"/>
                    </a:lnTo>
                    <a:lnTo>
                      <a:pt x="186" y="1"/>
                    </a:lnTo>
                    <a:lnTo>
                      <a:pt x="162" y="0"/>
                    </a:lnTo>
                    <a:lnTo>
                      <a:pt x="140" y="0"/>
                    </a:lnTo>
                    <a:lnTo>
                      <a:pt x="116" y="39"/>
                    </a:lnTo>
                    <a:lnTo>
                      <a:pt x="95" y="80"/>
                    </a:lnTo>
                    <a:lnTo>
                      <a:pt x="75" y="123"/>
                    </a:lnTo>
                    <a:lnTo>
                      <a:pt x="59" y="164"/>
                    </a:lnTo>
                    <a:lnTo>
                      <a:pt x="43" y="207"/>
                    </a:lnTo>
                    <a:lnTo>
                      <a:pt x="31" y="249"/>
                    </a:lnTo>
                    <a:lnTo>
                      <a:pt x="17" y="249"/>
                    </a:lnTo>
                    <a:lnTo>
                      <a:pt x="0" y="251"/>
                    </a:lnTo>
                    <a:lnTo>
                      <a:pt x="8" y="298"/>
                    </a:lnTo>
                    <a:close/>
                    <a:moveTo>
                      <a:pt x="194" y="137"/>
                    </a:moveTo>
                    <a:lnTo>
                      <a:pt x="207" y="183"/>
                    </a:lnTo>
                    <a:lnTo>
                      <a:pt x="188" y="181"/>
                    </a:lnTo>
                    <a:lnTo>
                      <a:pt x="168" y="180"/>
                    </a:lnTo>
                    <a:lnTo>
                      <a:pt x="148" y="180"/>
                    </a:lnTo>
                    <a:lnTo>
                      <a:pt x="130" y="178"/>
                    </a:lnTo>
                    <a:lnTo>
                      <a:pt x="152" y="134"/>
                    </a:lnTo>
                    <a:lnTo>
                      <a:pt x="178" y="91"/>
                    </a:lnTo>
                    <a:lnTo>
                      <a:pt x="194" y="137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9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3660" name="Freeform 19"/>
              <p:cNvSpPr>
                <a:spLocks/>
              </p:cNvSpPr>
              <p:nvPr/>
            </p:nvSpPr>
            <p:spPr bwMode="auto">
              <a:xfrm>
                <a:off x="5034" y="446"/>
                <a:ext cx="307" cy="375"/>
              </a:xfrm>
              <a:custGeom>
                <a:avLst/>
                <a:gdLst>
                  <a:gd name="T0" fmla="*/ 131 w 307"/>
                  <a:gd name="T1" fmla="*/ 0 h 375"/>
                  <a:gd name="T2" fmla="*/ 154 w 307"/>
                  <a:gd name="T3" fmla="*/ 7 h 375"/>
                  <a:gd name="T4" fmla="*/ 176 w 307"/>
                  <a:gd name="T5" fmla="*/ 14 h 375"/>
                  <a:gd name="T6" fmla="*/ 198 w 307"/>
                  <a:gd name="T7" fmla="*/ 22 h 375"/>
                  <a:gd name="T8" fmla="*/ 220 w 307"/>
                  <a:gd name="T9" fmla="*/ 30 h 375"/>
                  <a:gd name="T10" fmla="*/ 242 w 307"/>
                  <a:gd name="T11" fmla="*/ 38 h 375"/>
                  <a:gd name="T12" fmla="*/ 265 w 307"/>
                  <a:gd name="T13" fmla="*/ 48 h 375"/>
                  <a:gd name="T14" fmla="*/ 287 w 307"/>
                  <a:gd name="T15" fmla="*/ 57 h 375"/>
                  <a:gd name="T16" fmla="*/ 307 w 307"/>
                  <a:gd name="T17" fmla="*/ 67 h 375"/>
                  <a:gd name="T18" fmla="*/ 277 w 307"/>
                  <a:gd name="T19" fmla="*/ 108 h 375"/>
                  <a:gd name="T20" fmla="*/ 257 w 307"/>
                  <a:gd name="T21" fmla="*/ 100 h 375"/>
                  <a:gd name="T22" fmla="*/ 236 w 307"/>
                  <a:gd name="T23" fmla="*/ 90 h 375"/>
                  <a:gd name="T24" fmla="*/ 117 w 307"/>
                  <a:gd name="T25" fmla="*/ 266 h 375"/>
                  <a:gd name="T26" fmla="*/ 129 w 307"/>
                  <a:gd name="T27" fmla="*/ 272 h 375"/>
                  <a:gd name="T28" fmla="*/ 143 w 307"/>
                  <a:gd name="T29" fmla="*/ 278 h 375"/>
                  <a:gd name="T30" fmla="*/ 156 w 307"/>
                  <a:gd name="T31" fmla="*/ 283 h 375"/>
                  <a:gd name="T32" fmla="*/ 170 w 307"/>
                  <a:gd name="T33" fmla="*/ 289 h 375"/>
                  <a:gd name="T34" fmla="*/ 182 w 307"/>
                  <a:gd name="T35" fmla="*/ 297 h 375"/>
                  <a:gd name="T36" fmla="*/ 194 w 307"/>
                  <a:gd name="T37" fmla="*/ 303 h 375"/>
                  <a:gd name="T38" fmla="*/ 244 w 307"/>
                  <a:gd name="T39" fmla="*/ 247 h 375"/>
                  <a:gd name="T40" fmla="*/ 257 w 307"/>
                  <a:gd name="T41" fmla="*/ 255 h 375"/>
                  <a:gd name="T42" fmla="*/ 271 w 307"/>
                  <a:gd name="T43" fmla="*/ 262 h 375"/>
                  <a:gd name="T44" fmla="*/ 283 w 307"/>
                  <a:gd name="T45" fmla="*/ 270 h 375"/>
                  <a:gd name="T46" fmla="*/ 295 w 307"/>
                  <a:gd name="T47" fmla="*/ 278 h 375"/>
                  <a:gd name="T48" fmla="*/ 307 w 307"/>
                  <a:gd name="T49" fmla="*/ 286 h 375"/>
                  <a:gd name="T50" fmla="*/ 210 w 307"/>
                  <a:gd name="T51" fmla="*/ 375 h 375"/>
                  <a:gd name="T52" fmla="*/ 198 w 307"/>
                  <a:gd name="T53" fmla="*/ 367 h 375"/>
                  <a:gd name="T54" fmla="*/ 188 w 307"/>
                  <a:gd name="T55" fmla="*/ 359 h 375"/>
                  <a:gd name="T56" fmla="*/ 174 w 307"/>
                  <a:gd name="T57" fmla="*/ 352 h 375"/>
                  <a:gd name="T58" fmla="*/ 162 w 307"/>
                  <a:gd name="T59" fmla="*/ 345 h 375"/>
                  <a:gd name="T60" fmla="*/ 149 w 307"/>
                  <a:gd name="T61" fmla="*/ 338 h 375"/>
                  <a:gd name="T62" fmla="*/ 137 w 307"/>
                  <a:gd name="T63" fmla="*/ 332 h 375"/>
                  <a:gd name="T64" fmla="*/ 123 w 307"/>
                  <a:gd name="T65" fmla="*/ 324 h 375"/>
                  <a:gd name="T66" fmla="*/ 111 w 307"/>
                  <a:gd name="T67" fmla="*/ 319 h 375"/>
                  <a:gd name="T68" fmla="*/ 97 w 307"/>
                  <a:gd name="T69" fmla="*/ 313 h 375"/>
                  <a:gd name="T70" fmla="*/ 85 w 307"/>
                  <a:gd name="T71" fmla="*/ 307 h 375"/>
                  <a:gd name="T72" fmla="*/ 71 w 307"/>
                  <a:gd name="T73" fmla="*/ 302 h 375"/>
                  <a:gd name="T74" fmla="*/ 57 w 307"/>
                  <a:gd name="T75" fmla="*/ 296 h 375"/>
                  <a:gd name="T76" fmla="*/ 42 w 307"/>
                  <a:gd name="T77" fmla="*/ 291 h 375"/>
                  <a:gd name="T78" fmla="*/ 28 w 307"/>
                  <a:gd name="T79" fmla="*/ 286 h 375"/>
                  <a:gd name="T80" fmla="*/ 14 w 307"/>
                  <a:gd name="T81" fmla="*/ 281 h 375"/>
                  <a:gd name="T82" fmla="*/ 0 w 307"/>
                  <a:gd name="T83" fmla="*/ 278 h 375"/>
                  <a:gd name="T84" fmla="*/ 20 w 307"/>
                  <a:gd name="T85" fmla="*/ 232 h 375"/>
                  <a:gd name="T86" fmla="*/ 36 w 307"/>
                  <a:gd name="T87" fmla="*/ 237 h 375"/>
                  <a:gd name="T88" fmla="*/ 52 w 307"/>
                  <a:gd name="T89" fmla="*/ 242 h 375"/>
                  <a:gd name="T90" fmla="*/ 149 w 307"/>
                  <a:gd name="T91" fmla="*/ 59 h 375"/>
                  <a:gd name="T92" fmla="*/ 129 w 307"/>
                  <a:gd name="T93" fmla="*/ 52 h 375"/>
                  <a:gd name="T94" fmla="*/ 109 w 307"/>
                  <a:gd name="T95" fmla="*/ 46 h 375"/>
                  <a:gd name="T96" fmla="*/ 131 w 307"/>
                  <a:gd name="T97" fmla="*/ 0 h 3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7" h="375">
                    <a:moveTo>
                      <a:pt x="131" y="0"/>
                    </a:moveTo>
                    <a:lnTo>
                      <a:pt x="154" y="7"/>
                    </a:lnTo>
                    <a:lnTo>
                      <a:pt x="176" y="14"/>
                    </a:lnTo>
                    <a:lnTo>
                      <a:pt x="198" y="22"/>
                    </a:lnTo>
                    <a:lnTo>
                      <a:pt x="220" y="30"/>
                    </a:lnTo>
                    <a:lnTo>
                      <a:pt x="242" y="38"/>
                    </a:lnTo>
                    <a:lnTo>
                      <a:pt x="265" y="48"/>
                    </a:lnTo>
                    <a:lnTo>
                      <a:pt x="287" y="57"/>
                    </a:lnTo>
                    <a:lnTo>
                      <a:pt x="307" y="67"/>
                    </a:lnTo>
                    <a:lnTo>
                      <a:pt x="277" y="108"/>
                    </a:lnTo>
                    <a:lnTo>
                      <a:pt x="257" y="100"/>
                    </a:lnTo>
                    <a:lnTo>
                      <a:pt x="236" y="90"/>
                    </a:lnTo>
                    <a:lnTo>
                      <a:pt x="117" y="266"/>
                    </a:lnTo>
                    <a:lnTo>
                      <a:pt x="129" y="272"/>
                    </a:lnTo>
                    <a:lnTo>
                      <a:pt x="143" y="278"/>
                    </a:lnTo>
                    <a:lnTo>
                      <a:pt x="156" y="283"/>
                    </a:lnTo>
                    <a:lnTo>
                      <a:pt x="170" y="289"/>
                    </a:lnTo>
                    <a:lnTo>
                      <a:pt x="182" y="297"/>
                    </a:lnTo>
                    <a:lnTo>
                      <a:pt x="194" y="303"/>
                    </a:lnTo>
                    <a:lnTo>
                      <a:pt x="244" y="247"/>
                    </a:lnTo>
                    <a:lnTo>
                      <a:pt x="257" y="255"/>
                    </a:lnTo>
                    <a:lnTo>
                      <a:pt x="271" y="262"/>
                    </a:lnTo>
                    <a:lnTo>
                      <a:pt x="283" y="270"/>
                    </a:lnTo>
                    <a:lnTo>
                      <a:pt x="295" y="278"/>
                    </a:lnTo>
                    <a:lnTo>
                      <a:pt x="307" y="286"/>
                    </a:lnTo>
                    <a:lnTo>
                      <a:pt x="210" y="375"/>
                    </a:lnTo>
                    <a:lnTo>
                      <a:pt x="198" y="367"/>
                    </a:lnTo>
                    <a:lnTo>
                      <a:pt x="188" y="359"/>
                    </a:lnTo>
                    <a:lnTo>
                      <a:pt x="174" y="352"/>
                    </a:lnTo>
                    <a:lnTo>
                      <a:pt x="162" y="345"/>
                    </a:lnTo>
                    <a:lnTo>
                      <a:pt x="149" y="338"/>
                    </a:lnTo>
                    <a:lnTo>
                      <a:pt x="137" y="332"/>
                    </a:lnTo>
                    <a:lnTo>
                      <a:pt x="123" y="324"/>
                    </a:lnTo>
                    <a:lnTo>
                      <a:pt x="111" y="319"/>
                    </a:lnTo>
                    <a:lnTo>
                      <a:pt x="97" y="313"/>
                    </a:lnTo>
                    <a:lnTo>
                      <a:pt x="85" y="307"/>
                    </a:lnTo>
                    <a:lnTo>
                      <a:pt x="71" y="302"/>
                    </a:lnTo>
                    <a:lnTo>
                      <a:pt x="57" y="296"/>
                    </a:lnTo>
                    <a:lnTo>
                      <a:pt x="42" y="291"/>
                    </a:lnTo>
                    <a:lnTo>
                      <a:pt x="28" y="286"/>
                    </a:lnTo>
                    <a:lnTo>
                      <a:pt x="14" y="281"/>
                    </a:lnTo>
                    <a:lnTo>
                      <a:pt x="0" y="278"/>
                    </a:lnTo>
                    <a:lnTo>
                      <a:pt x="20" y="232"/>
                    </a:lnTo>
                    <a:lnTo>
                      <a:pt x="36" y="237"/>
                    </a:lnTo>
                    <a:lnTo>
                      <a:pt x="52" y="242"/>
                    </a:lnTo>
                    <a:lnTo>
                      <a:pt x="149" y="59"/>
                    </a:lnTo>
                    <a:lnTo>
                      <a:pt x="129" y="52"/>
                    </a:lnTo>
                    <a:lnTo>
                      <a:pt x="109" y="46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9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3661" name="Freeform 20"/>
              <p:cNvSpPr>
                <a:spLocks noEditPoints="1"/>
              </p:cNvSpPr>
              <p:nvPr/>
            </p:nvSpPr>
            <p:spPr bwMode="auto">
              <a:xfrm>
                <a:off x="5272" y="620"/>
                <a:ext cx="340" cy="257"/>
              </a:xfrm>
              <a:custGeom>
                <a:avLst/>
                <a:gdLst>
                  <a:gd name="T0" fmla="*/ 162 w 340"/>
                  <a:gd name="T1" fmla="*/ 90 h 257"/>
                  <a:gd name="T2" fmla="*/ 69 w 340"/>
                  <a:gd name="T3" fmla="*/ 178 h 257"/>
                  <a:gd name="T4" fmla="*/ 81 w 340"/>
                  <a:gd name="T5" fmla="*/ 188 h 257"/>
                  <a:gd name="T6" fmla="*/ 91 w 340"/>
                  <a:gd name="T7" fmla="*/ 196 h 257"/>
                  <a:gd name="T8" fmla="*/ 101 w 340"/>
                  <a:gd name="T9" fmla="*/ 205 h 257"/>
                  <a:gd name="T10" fmla="*/ 219 w 340"/>
                  <a:gd name="T11" fmla="*/ 137 h 257"/>
                  <a:gd name="T12" fmla="*/ 340 w 340"/>
                  <a:gd name="T13" fmla="*/ 71 h 257"/>
                  <a:gd name="T14" fmla="*/ 326 w 340"/>
                  <a:gd name="T15" fmla="*/ 58 h 257"/>
                  <a:gd name="T16" fmla="*/ 312 w 340"/>
                  <a:gd name="T17" fmla="*/ 47 h 257"/>
                  <a:gd name="T18" fmla="*/ 297 w 340"/>
                  <a:gd name="T19" fmla="*/ 35 h 257"/>
                  <a:gd name="T20" fmla="*/ 283 w 340"/>
                  <a:gd name="T21" fmla="*/ 24 h 257"/>
                  <a:gd name="T22" fmla="*/ 269 w 340"/>
                  <a:gd name="T23" fmla="*/ 11 h 257"/>
                  <a:gd name="T24" fmla="*/ 253 w 340"/>
                  <a:gd name="T25" fmla="*/ 0 h 257"/>
                  <a:gd name="T26" fmla="*/ 162 w 340"/>
                  <a:gd name="T27" fmla="*/ 90 h 257"/>
                  <a:gd name="T28" fmla="*/ 0 w 340"/>
                  <a:gd name="T29" fmla="*/ 219 h 257"/>
                  <a:gd name="T30" fmla="*/ 10 w 340"/>
                  <a:gd name="T31" fmla="*/ 227 h 257"/>
                  <a:gd name="T32" fmla="*/ 19 w 340"/>
                  <a:gd name="T33" fmla="*/ 235 h 257"/>
                  <a:gd name="T34" fmla="*/ 29 w 340"/>
                  <a:gd name="T35" fmla="*/ 242 h 257"/>
                  <a:gd name="T36" fmla="*/ 37 w 340"/>
                  <a:gd name="T37" fmla="*/ 249 h 257"/>
                  <a:gd name="T38" fmla="*/ 47 w 340"/>
                  <a:gd name="T39" fmla="*/ 257 h 257"/>
                  <a:gd name="T40" fmla="*/ 93 w 340"/>
                  <a:gd name="T41" fmla="*/ 226 h 257"/>
                  <a:gd name="T42" fmla="*/ 83 w 340"/>
                  <a:gd name="T43" fmla="*/ 218 h 257"/>
                  <a:gd name="T44" fmla="*/ 73 w 340"/>
                  <a:gd name="T45" fmla="*/ 208 h 257"/>
                  <a:gd name="T46" fmla="*/ 63 w 340"/>
                  <a:gd name="T47" fmla="*/ 201 h 257"/>
                  <a:gd name="T48" fmla="*/ 53 w 340"/>
                  <a:gd name="T49" fmla="*/ 193 h 257"/>
                  <a:gd name="T50" fmla="*/ 43 w 340"/>
                  <a:gd name="T51" fmla="*/ 185 h 257"/>
                  <a:gd name="T52" fmla="*/ 0 w 340"/>
                  <a:gd name="T53" fmla="*/ 219 h 2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0" h="257">
                    <a:moveTo>
                      <a:pt x="162" y="90"/>
                    </a:moveTo>
                    <a:lnTo>
                      <a:pt x="69" y="178"/>
                    </a:lnTo>
                    <a:lnTo>
                      <a:pt x="81" y="188"/>
                    </a:lnTo>
                    <a:lnTo>
                      <a:pt x="91" y="196"/>
                    </a:lnTo>
                    <a:lnTo>
                      <a:pt x="101" y="205"/>
                    </a:lnTo>
                    <a:lnTo>
                      <a:pt x="219" y="137"/>
                    </a:lnTo>
                    <a:lnTo>
                      <a:pt x="340" y="71"/>
                    </a:lnTo>
                    <a:lnTo>
                      <a:pt x="326" y="58"/>
                    </a:lnTo>
                    <a:lnTo>
                      <a:pt x="312" y="47"/>
                    </a:lnTo>
                    <a:lnTo>
                      <a:pt x="297" y="35"/>
                    </a:lnTo>
                    <a:lnTo>
                      <a:pt x="283" y="24"/>
                    </a:lnTo>
                    <a:lnTo>
                      <a:pt x="269" y="11"/>
                    </a:lnTo>
                    <a:lnTo>
                      <a:pt x="253" y="0"/>
                    </a:lnTo>
                    <a:lnTo>
                      <a:pt x="162" y="90"/>
                    </a:lnTo>
                    <a:close/>
                    <a:moveTo>
                      <a:pt x="0" y="219"/>
                    </a:moveTo>
                    <a:lnTo>
                      <a:pt x="10" y="227"/>
                    </a:lnTo>
                    <a:lnTo>
                      <a:pt x="19" y="235"/>
                    </a:lnTo>
                    <a:lnTo>
                      <a:pt x="29" y="242"/>
                    </a:lnTo>
                    <a:lnTo>
                      <a:pt x="37" y="249"/>
                    </a:lnTo>
                    <a:lnTo>
                      <a:pt x="47" y="257"/>
                    </a:lnTo>
                    <a:lnTo>
                      <a:pt x="93" y="226"/>
                    </a:lnTo>
                    <a:lnTo>
                      <a:pt x="83" y="218"/>
                    </a:lnTo>
                    <a:lnTo>
                      <a:pt x="73" y="208"/>
                    </a:lnTo>
                    <a:lnTo>
                      <a:pt x="63" y="201"/>
                    </a:lnTo>
                    <a:lnTo>
                      <a:pt x="53" y="193"/>
                    </a:lnTo>
                    <a:lnTo>
                      <a:pt x="43" y="185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79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4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320868" y="5039787"/>
            <a:ext cx="1439333" cy="535516"/>
          </a:xfrm>
          <a:prstGeom prst="actionButtonForwardNex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121802" tIns="60901" rIns="121802" bIns="6090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791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alt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29353">
            <a:off x="2982385" y="2023591"/>
            <a:ext cx="398568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8" descr="portero_esperand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7292" y="2231025"/>
            <a:ext cx="2290233" cy="17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5" name="Picture 11" descr="goal-keep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37451">
            <a:off x="4914901" y="1911409"/>
            <a:ext cx="3854451" cy="18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2 Rectángulo redondeado"/>
          <p:cNvSpPr/>
          <p:nvPr/>
        </p:nvSpPr>
        <p:spPr>
          <a:xfrm>
            <a:off x="4694769" y="5928784"/>
            <a:ext cx="3321051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2" tIns="60901" rIns="121802" bIns="60901" anchor="ctr"/>
          <a:lstStyle/>
          <a:p>
            <a:pPr algn="ctr" defTabSz="12179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8498417" y="5928784"/>
            <a:ext cx="3310467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2" tIns="60901" rIns="121802" bIns="60901" anchor="ctr"/>
          <a:lstStyle/>
          <a:p>
            <a:pPr algn="ctr" defTabSz="12179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Eleven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2709392"/>
            <a:ext cx="2802467" cy="298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8300" y="2711451"/>
            <a:ext cx="2804584" cy="29866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8" name="Picture 6" descr="Soccerb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5" y="5158320"/>
            <a:ext cx="632884" cy="4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1128242" y="5928784"/>
            <a:ext cx="2829983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2" tIns="60901" rIns="121802" bIns="60901" anchor="ctr"/>
          <a:lstStyle/>
          <a:p>
            <a:pPr algn="ctr" defTabSz="12179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13553"/>
            <a:ext cx="2544234" cy="218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217714"/>
            <a:ext cx="2627086" cy="230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25 Rectángulo redondeado"/>
          <p:cNvSpPr/>
          <p:nvPr/>
        </p:nvSpPr>
        <p:spPr>
          <a:xfrm>
            <a:off x="3022355" y="188384"/>
            <a:ext cx="7181187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2" tIns="60901" rIns="121802" bIns="60901" anchor="ctr"/>
          <a:lstStyle/>
          <a:p>
            <a:pPr algn="ctr" defTabSz="12179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s-ES_tradnl" sz="3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7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es-ES_tradnl" sz="3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robots are </a:t>
            </a:r>
            <a:r>
              <a:rPr lang="es-ES_tradnl" sz="37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3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3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6096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371 L 0.25746 -0.5317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7453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371 L 0.25747 -0.53172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24966 -0.32847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694 L 0.25747 -0.5317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6412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104" grpId="0" animBg="1"/>
      <p:bldP spid="3" grpId="0" animBg="1"/>
      <p:bldP spid="3" grpId="1" animBg="1"/>
      <p:bldP spid="3" grpId="2" animBg="1"/>
      <p:bldP spid="27" grpId="0" animBg="1"/>
      <p:bldP spid="27" grpId="1" animBg="1"/>
      <p:bldP spid="27" grpId="2" animBg="1"/>
      <p:bldP spid="26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658" name="Group 2"/>
          <p:cNvGrpSpPr>
            <a:grpSpLocks/>
          </p:cNvGrpSpPr>
          <p:nvPr/>
        </p:nvGrpSpPr>
        <p:grpSpPr bwMode="auto">
          <a:xfrm>
            <a:off x="0" y="0"/>
            <a:ext cx="12192000" cy="6885517"/>
            <a:chOff x="0" y="0"/>
            <a:chExt cx="5760" cy="4337"/>
          </a:xfrm>
        </p:grpSpPr>
        <p:sp>
          <p:nvSpPr>
            <p:cNvPr id="45468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220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830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  <p:sp>
          <p:nvSpPr>
            <p:cNvPr id="454687" name="Rectangle 4"/>
            <p:cNvSpPr>
              <a:spLocks noChangeArrowheads="1"/>
            </p:cNvSpPr>
            <p:nvPr/>
          </p:nvSpPr>
          <p:spPr bwMode="auto">
            <a:xfrm>
              <a:off x="0" y="1877"/>
              <a:ext cx="5760" cy="2460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830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</p:grpSp>
      <p:sp>
        <p:nvSpPr>
          <p:cNvPr id="26" name="25 Rectángulo redondeado"/>
          <p:cNvSpPr/>
          <p:nvPr/>
        </p:nvSpPr>
        <p:spPr>
          <a:xfrm>
            <a:off x="239225" y="5928784"/>
            <a:ext cx="3839633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18" rIns="121837" bIns="60918" anchor="ctr"/>
          <a:lstStyle/>
          <a:p>
            <a:pPr algn="ctr" defTabSz="12183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520268" y="2421468"/>
            <a:ext cx="6671733" cy="575733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18" rIns="121837" bIns="60918" anchor="ctr"/>
          <a:lstStyle/>
          <a:p>
            <a:pPr algn="ctr" defTabSz="12183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        NO TO  RACISM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" y="2421468"/>
            <a:ext cx="5520267" cy="5757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18" rIns="121837" bIns="60918" anchor="ctr"/>
          <a:lstStyle/>
          <a:p>
            <a:pPr defTabSz="12183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FAIR PLAY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887387" y="5488558"/>
            <a:ext cx="825500" cy="173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18" rIns="121837" bIns="60918" anchor="ctr"/>
          <a:lstStyle/>
          <a:p>
            <a:pPr algn="ctr" defTabSz="12183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454663" name="Line 7"/>
          <p:cNvSpPr>
            <a:spLocks noChangeShapeType="1"/>
          </p:cNvSpPr>
          <p:nvPr/>
        </p:nvSpPr>
        <p:spPr bwMode="auto">
          <a:xfrm flipV="1">
            <a:off x="0" y="3572944"/>
            <a:ext cx="12192000" cy="7196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1837" tIns="60918" rIns="121837" bIns="60918"/>
          <a:lstStyle/>
          <a:p>
            <a:pPr defTabSz="12183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102" name="Picture 5" descr="Porterí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4235" y="766274"/>
            <a:ext cx="6946900" cy="30120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>
            <a:grpSpLocks/>
          </p:cNvGrpSpPr>
          <p:nvPr/>
        </p:nvGrpSpPr>
        <p:grpSpPr bwMode="auto">
          <a:xfrm>
            <a:off x="9359941" y="1009651"/>
            <a:ext cx="2544233" cy="2273300"/>
            <a:chOff x="7020272" y="1009229"/>
            <a:chExt cx="1908299" cy="2273746"/>
          </a:xfrm>
        </p:grpSpPr>
        <p:pic>
          <p:nvPicPr>
            <p:cNvPr id="3084" name="Picture 12" descr="Aficionad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36186" y="1627417"/>
              <a:ext cx="1692385" cy="1655558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4680" name="Group 21"/>
            <p:cNvGrpSpPr>
              <a:grpSpLocks/>
            </p:cNvGrpSpPr>
            <p:nvPr/>
          </p:nvGrpSpPr>
          <p:grpSpPr bwMode="auto">
            <a:xfrm>
              <a:off x="7020272" y="1009229"/>
              <a:ext cx="1836291" cy="763587"/>
              <a:chOff x="4007" y="396"/>
              <a:chExt cx="1605" cy="481"/>
            </a:xfrm>
          </p:grpSpPr>
          <p:sp>
            <p:nvSpPr>
              <p:cNvPr id="454681" name="Freeform 16"/>
              <p:cNvSpPr>
                <a:spLocks/>
              </p:cNvSpPr>
              <p:nvPr/>
            </p:nvSpPr>
            <p:spPr bwMode="auto">
              <a:xfrm>
                <a:off x="4007" y="544"/>
                <a:ext cx="398" cy="318"/>
              </a:xfrm>
              <a:custGeom>
                <a:avLst/>
                <a:gdLst>
                  <a:gd name="T0" fmla="*/ 0 w 398"/>
                  <a:gd name="T1" fmla="*/ 169 h 318"/>
                  <a:gd name="T2" fmla="*/ 8 w 398"/>
                  <a:gd name="T3" fmla="*/ 128 h 318"/>
                  <a:gd name="T4" fmla="*/ 31 w 398"/>
                  <a:gd name="T5" fmla="*/ 93 h 318"/>
                  <a:gd name="T6" fmla="*/ 65 w 398"/>
                  <a:gd name="T7" fmla="*/ 68 h 318"/>
                  <a:gd name="T8" fmla="*/ 101 w 398"/>
                  <a:gd name="T9" fmla="*/ 44 h 318"/>
                  <a:gd name="T10" fmla="*/ 138 w 398"/>
                  <a:gd name="T11" fmla="*/ 22 h 318"/>
                  <a:gd name="T12" fmla="*/ 176 w 398"/>
                  <a:gd name="T13" fmla="*/ 0 h 318"/>
                  <a:gd name="T14" fmla="*/ 217 w 398"/>
                  <a:gd name="T15" fmla="*/ 0 h 318"/>
                  <a:gd name="T16" fmla="*/ 281 w 398"/>
                  <a:gd name="T17" fmla="*/ 55 h 318"/>
                  <a:gd name="T18" fmla="*/ 251 w 398"/>
                  <a:gd name="T19" fmla="*/ 71 h 318"/>
                  <a:gd name="T20" fmla="*/ 221 w 398"/>
                  <a:gd name="T21" fmla="*/ 87 h 318"/>
                  <a:gd name="T22" fmla="*/ 172 w 398"/>
                  <a:gd name="T23" fmla="*/ 62 h 318"/>
                  <a:gd name="T24" fmla="*/ 142 w 398"/>
                  <a:gd name="T25" fmla="*/ 81 h 318"/>
                  <a:gd name="T26" fmla="*/ 110 w 398"/>
                  <a:gd name="T27" fmla="*/ 101 h 318"/>
                  <a:gd name="T28" fmla="*/ 81 w 398"/>
                  <a:gd name="T29" fmla="*/ 123 h 318"/>
                  <a:gd name="T30" fmla="*/ 269 w 398"/>
                  <a:gd name="T31" fmla="*/ 258 h 318"/>
                  <a:gd name="T32" fmla="*/ 291 w 398"/>
                  <a:gd name="T33" fmla="*/ 242 h 318"/>
                  <a:gd name="T34" fmla="*/ 316 w 398"/>
                  <a:gd name="T35" fmla="*/ 226 h 318"/>
                  <a:gd name="T36" fmla="*/ 275 w 398"/>
                  <a:gd name="T37" fmla="*/ 166 h 318"/>
                  <a:gd name="T38" fmla="*/ 251 w 398"/>
                  <a:gd name="T39" fmla="*/ 182 h 318"/>
                  <a:gd name="T40" fmla="*/ 198 w 398"/>
                  <a:gd name="T41" fmla="*/ 153 h 318"/>
                  <a:gd name="T42" fmla="*/ 229 w 398"/>
                  <a:gd name="T43" fmla="*/ 134 h 318"/>
                  <a:gd name="T44" fmla="*/ 261 w 398"/>
                  <a:gd name="T45" fmla="*/ 115 h 318"/>
                  <a:gd name="T46" fmla="*/ 293 w 398"/>
                  <a:gd name="T47" fmla="*/ 98 h 318"/>
                  <a:gd name="T48" fmla="*/ 398 w 398"/>
                  <a:gd name="T49" fmla="*/ 204 h 318"/>
                  <a:gd name="T50" fmla="*/ 392 w 398"/>
                  <a:gd name="T51" fmla="*/ 231 h 318"/>
                  <a:gd name="T52" fmla="*/ 376 w 398"/>
                  <a:gd name="T53" fmla="*/ 251 h 318"/>
                  <a:gd name="T54" fmla="*/ 352 w 398"/>
                  <a:gd name="T55" fmla="*/ 265 h 318"/>
                  <a:gd name="T56" fmla="*/ 330 w 398"/>
                  <a:gd name="T57" fmla="*/ 280 h 318"/>
                  <a:gd name="T58" fmla="*/ 308 w 398"/>
                  <a:gd name="T59" fmla="*/ 295 h 318"/>
                  <a:gd name="T60" fmla="*/ 287 w 398"/>
                  <a:gd name="T61" fmla="*/ 313 h 318"/>
                  <a:gd name="T62" fmla="*/ 247 w 398"/>
                  <a:gd name="T63" fmla="*/ 316 h 3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8" h="318">
                    <a:moveTo>
                      <a:pt x="227" y="318"/>
                    </a:moveTo>
                    <a:lnTo>
                      <a:pt x="0" y="169"/>
                    </a:lnTo>
                    <a:lnTo>
                      <a:pt x="4" y="149"/>
                    </a:lnTo>
                    <a:lnTo>
                      <a:pt x="8" y="128"/>
                    </a:lnTo>
                    <a:lnTo>
                      <a:pt x="15" y="108"/>
                    </a:lnTo>
                    <a:lnTo>
                      <a:pt x="31" y="93"/>
                    </a:lnTo>
                    <a:lnTo>
                      <a:pt x="49" y="81"/>
                    </a:lnTo>
                    <a:lnTo>
                      <a:pt x="65" y="68"/>
                    </a:lnTo>
                    <a:lnTo>
                      <a:pt x="83" y="57"/>
                    </a:lnTo>
                    <a:lnTo>
                      <a:pt x="101" y="44"/>
                    </a:lnTo>
                    <a:lnTo>
                      <a:pt x="120" y="33"/>
                    </a:lnTo>
                    <a:lnTo>
                      <a:pt x="138" y="22"/>
                    </a:lnTo>
                    <a:lnTo>
                      <a:pt x="156" y="11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7" y="0"/>
                    </a:lnTo>
                    <a:lnTo>
                      <a:pt x="237" y="0"/>
                    </a:lnTo>
                    <a:lnTo>
                      <a:pt x="281" y="55"/>
                    </a:lnTo>
                    <a:lnTo>
                      <a:pt x="265" y="63"/>
                    </a:lnTo>
                    <a:lnTo>
                      <a:pt x="251" y="71"/>
                    </a:lnTo>
                    <a:lnTo>
                      <a:pt x="235" y="79"/>
                    </a:lnTo>
                    <a:lnTo>
                      <a:pt x="221" y="87"/>
                    </a:lnTo>
                    <a:lnTo>
                      <a:pt x="207" y="97"/>
                    </a:lnTo>
                    <a:lnTo>
                      <a:pt x="172" y="62"/>
                    </a:lnTo>
                    <a:lnTo>
                      <a:pt x="156" y="71"/>
                    </a:lnTo>
                    <a:lnTo>
                      <a:pt x="142" y="81"/>
                    </a:lnTo>
                    <a:lnTo>
                      <a:pt x="126" y="92"/>
                    </a:lnTo>
                    <a:lnTo>
                      <a:pt x="110" y="101"/>
                    </a:lnTo>
                    <a:lnTo>
                      <a:pt x="95" y="112"/>
                    </a:lnTo>
                    <a:lnTo>
                      <a:pt x="81" y="123"/>
                    </a:lnTo>
                    <a:lnTo>
                      <a:pt x="259" y="265"/>
                    </a:lnTo>
                    <a:lnTo>
                      <a:pt x="269" y="258"/>
                    </a:lnTo>
                    <a:lnTo>
                      <a:pt x="281" y="250"/>
                    </a:lnTo>
                    <a:lnTo>
                      <a:pt x="291" y="242"/>
                    </a:lnTo>
                    <a:lnTo>
                      <a:pt x="304" y="234"/>
                    </a:lnTo>
                    <a:lnTo>
                      <a:pt x="316" y="226"/>
                    </a:lnTo>
                    <a:lnTo>
                      <a:pt x="328" y="220"/>
                    </a:lnTo>
                    <a:lnTo>
                      <a:pt x="275" y="166"/>
                    </a:lnTo>
                    <a:lnTo>
                      <a:pt x="263" y="174"/>
                    </a:lnTo>
                    <a:lnTo>
                      <a:pt x="251" y="182"/>
                    </a:lnTo>
                    <a:lnTo>
                      <a:pt x="239" y="190"/>
                    </a:lnTo>
                    <a:lnTo>
                      <a:pt x="198" y="153"/>
                    </a:lnTo>
                    <a:lnTo>
                      <a:pt x="215" y="144"/>
                    </a:lnTo>
                    <a:lnTo>
                      <a:pt x="229" y="134"/>
                    </a:lnTo>
                    <a:lnTo>
                      <a:pt x="245" y="125"/>
                    </a:lnTo>
                    <a:lnTo>
                      <a:pt x="261" y="115"/>
                    </a:lnTo>
                    <a:lnTo>
                      <a:pt x="277" y="108"/>
                    </a:lnTo>
                    <a:lnTo>
                      <a:pt x="293" y="98"/>
                    </a:lnTo>
                    <a:lnTo>
                      <a:pt x="310" y="90"/>
                    </a:lnTo>
                    <a:lnTo>
                      <a:pt x="398" y="204"/>
                    </a:lnTo>
                    <a:lnTo>
                      <a:pt x="394" y="217"/>
                    </a:lnTo>
                    <a:lnTo>
                      <a:pt x="392" y="231"/>
                    </a:lnTo>
                    <a:lnTo>
                      <a:pt x="388" y="243"/>
                    </a:lnTo>
                    <a:lnTo>
                      <a:pt x="376" y="251"/>
                    </a:lnTo>
                    <a:lnTo>
                      <a:pt x="364" y="258"/>
                    </a:lnTo>
                    <a:lnTo>
                      <a:pt x="352" y="265"/>
                    </a:lnTo>
                    <a:lnTo>
                      <a:pt x="342" y="272"/>
                    </a:lnTo>
                    <a:lnTo>
                      <a:pt x="330" y="280"/>
                    </a:lnTo>
                    <a:lnTo>
                      <a:pt x="318" y="288"/>
                    </a:lnTo>
                    <a:lnTo>
                      <a:pt x="308" y="295"/>
                    </a:lnTo>
                    <a:lnTo>
                      <a:pt x="297" y="303"/>
                    </a:lnTo>
                    <a:lnTo>
                      <a:pt x="287" y="313"/>
                    </a:lnTo>
                    <a:lnTo>
                      <a:pt x="267" y="314"/>
                    </a:lnTo>
                    <a:lnTo>
                      <a:pt x="247" y="316"/>
                    </a:lnTo>
                    <a:lnTo>
                      <a:pt x="227" y="318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83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4682" name="Freeform 17"/>
              <p:cNvSpPr>
                <a:spLocks noEditPoints="1"/>
              </p:cNvSpPr>
              <p:nvPr/>
            </p:nvSpPr>
            <p:spPr bwMode="auto">
              <a:xfrm>
                <a:off x="4296" y="421"/>
                <a:ext cx="358" cy="322"/>
              </a:xfrm>
              <a:custGeom>
                <a:avLst/>
                <a:gdLst>
                  <a:gd name="T0" fmla="*/ 162 w 358"/>
                  <a:gd name="T1" fmla="*/ 313 h 322"/>
                  <a:gd name="T2" fmla="*/ 182 w 358"/>
                  <a:gd name="T3" fmla="*/ 317 h 322"/>
                  <a:gd name="T4" fmla="*/ 200 w 358"/>
                  <a:gd name="T5" fmla="*/ 322 h 322"/>
                  <a:gd name="T6" fmla="*/ 213 w 358"/>
                  <a:gd name="T7" fmla="*/ 317 h 322"/>
                  <a:gd name="T8" fmla="*/ 227 w 358"/>
                  <a:gd name="T9" fmla="*/ 313 h 322"/>
                  <a:gd name="T10" fmla="*/ 239 w 358"/>
                  <a:gd name="T11" fmla="*/ 308 h 322"/>
                  <a:gd name="T12" fmla="*/ 253 w 358"/>
                  <a:gd name="T13" fmla="*/ 303 h 322"/>
                  <a:gd name="T14" fmla="*/ 267 w 358"/>
                  <a:gd name="T15" fmla="*/ 300 h 322"/>
                  <a:gd name="T16" fmla="*/ 281 w 358"/>
                  <a:gd name="T17" fmla="*/ 295 h 322"/>
                  <a:gd name="T18" fmla="*/ 295 w 358"/>
                  <a:gd name="T19" fmla="*/ 292 h 322"/>
                  <a:gd name="T20" fmla="*/ 310 w 358"/>
                  <a:gd name="T21" fmla="*/ 289 h 322"/>
                  <a:gd name="T22" fmla="*/ 324 w 358"/>
                  <a:gd name="T23" fmla="*/ 286 h 322"/>
                  <a:gd name="T24" fmla="*/ 334 w 358"/>
                  <a:gd name="T25" fmla="*/ 273 h 322"/>
                  <a:gd name="T26" fmla="*/ 346 w 358"/>
                  <a:gd name="T27" fmla="*/ 261 h 322"/>
                  <a:gd name="T28" fmla="*/ 358 w 358"/>
                  <a:gd name="T29" fmla="*/ 248 h 322"/>
                  <a:gd name="T30" fmla="*/ 301 w 358"/>
                  <a:gd name="T31" fmla="*/ 21 h 322"/>
                  <a:gd name="T32" fmla="*/ 277 w 358"/>
                  <a:gd name="T33" fmla="*/ 13 h 322"/>
                  <a:gd name="T34" fmla="*/ 253 w 358"/>
                  <a:gd name="T35" fmla="*/ 6 h 322"/>
                  <a:gd name="T36" fmla="*/ 229 w 358"/>
                  <a:gd name="T37" fmla="*/ 0 h 322"/>
                  <a:gd name="T38" fmla="*/ 209 w 358"/>
                  <a:gd name="T39" fmla="*/ 5 h 322"/>
                  <a:gd name="T40" fmla="*/ 186 w 358"/>
                  <a:gd name="T41" fmla="*/ 9 h 322"/>
                  <a:gd name="T42" fmla="*/ 164 w 358"/>
                  <a:gd name="T43" fmla="*/ 16 h 322"/>
                  <a:gd name="T44" fmla="*/ 144 w 358"/>
                  <a:gd name="T45" fmla="*/ 21 h 322"/>
                  <a:gd name="T46" fmla="*/ 124 w 358"/>
                  <a:gd name="T47" fmla="*/ 27 h 322"/>
                  <a:gd name="T48" fmla="*/ 101 w 358"/>
                  <a:gd name="T49" fmla="*/ 33 h 322"/>
                  <a:gd name="T50" fmla="*/ 81 w 358"/>
                  <a:gd name="T51" fmla="*/ 39 h 322"/>
                  <a:gd name="T52" fmla="*/ 61 w 358"/>
                  <a:gd name="T53" fmla="*/ 46 h 322"/>
                  <a:gd name="T54" fmla="*/ 41 w 358"/>
                  <a:gd name="T55" fmla="*/ 54 h 322"/>
                  <a:gd name="T56" fmla="*/ 27 w 358"/>
                  <a:gd name="T57" fmla="*/ 71 h 322"/>
                  <a:gd name="T58" fmla="*/ 12 w 358"/>
                  <a:gd name="T59" fmla="*/ 88 h 322"/>
                  <a:gd name="T60" fmla="*/ 0 w 358"/>
                  <a:gd name="T61" fmla="*/ 106 h 322"/>
                  <a:gd name="T62" fmla="*/ 144 w 358"/>
                  <a:gd name="T63" fmla="*/ 308 h 322"/>
                  <a:gd name="T64" fmla="*/ 162 w 358"/>
                  <a:gd name="T65" fmla="*/ 313 h 322"/>
                  <a:gd name="T66" fmla="*/ 283 w 358"/>
                  <a:gd name="T67" fmla="*/ 245 h 322"/>
                  <a:gd name="T68" fmla="*/ 269 w 358"/>
                  <a:gd name="T69" fmla="*/ 248 h 322"/>
                  <a:gd name="T70" fmla="*/ 255 w 358"/>
                  <a:gd name="T71" fmla="*/ 253 h 322"/>
                  <a:gd name="T72" fmla="*/ 241 w 358"/>
                  <a:gd name="T73" fmla="*/ 256 h 322"/>
                  <a:gd name="T74" fmla="*/ 227 w 358"/>
                  <a:gd name="T75" fmla="*/ 261 h 322"/>
                  <a:gd name="T76" fmla="*/ 213 w 358"/>
                  <a:gd name="T77" fmla="*/ 264 h 322"/>
                  <a:gd name="T78" fmla="*/ 198 w 358"/>
                  <a:gd name="T79" fmla="*/ 268 h 322"/>
                  <a:gd name="T80" fmla="*/ 97 w 358"/>
                  <a:gd name="T81" fmla="*/ 87 h 322"/>
                  <a:gd name="T82" fmla="*/ 116 w 358"/>
                  <a:gd name="T83" fmla="*/ 81 h 322"/>
                  <a:gd name="T84" fmla="*/ 136 w 358"/>
                  <a:gd name="T85" fmla="*/ 74 h 322"/>
                  <a:gd name="T86" fmla="*/ 154 w 358"/>
                  <a:gd name="T87" fmla="*/ 69 h 322"/>
                  <a:gd name="T88" fmla="*/ 172 w 358"/>
                  <a:gd name="T89" fmla="*/ 63 h 322"/>
                  <a:gd name="T90" fmla="*/ 192 w 358"/>
                  <a:gd name="T91" fmla="*/ 58 h 322"/>
                  <a:gd name="T92" fmla="*/ 211 w 358"/>
                  <a:gd name="T93" fmla="*/ 54 h 322"/>
                  <a:gd name="T94" fmla="*/ 283 w 358"/>
                  <a:gd name="T95" fmla="*/ 245 h 3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8" h="322">
                    <a:moveTo>
                      <a:pt x="162" y="313"/>
                    </a:moveTo>
                    <a:lnTo>
                      <a:pt x="182" y="317"/>
                    </a:lnTo>
                    <a:lnTo>
                      <a:pt x="200" y="322"/>
                    </a:lnTo>
                    <a:lnTo>
                      <a:pt x="213" y="317"/>
                    </a:lnTo>
                    <a:lnTo>
                      <a:pt x="227" y="313"/>
                    </a:lnTo>
                    <a:lnTo>
                      <a:pt x="239" y="308"/>
                    </a:lnTo>
                    <a:lnTo>
                      <a:pt x="253" y="303"/>
                    </a:lnTo>
                    <a:lnTo>
                      <a:pt x="267" y="300"/>
                    </a:lnTo>
                    <a:lnTo>
                      <a:pt x="281" y="295"/>
                    </a:lnTo>
                    <a:lnTo>
                      <a:pt x="295" y="292"/>
                    </a:lnTo>
                    <a:lnTo>
                      <a:pt x="310" y="289"/>
                    </a:lnTo>
                    <a:lnTo>
                      <a:pt x="324" y="286"/>
                    </a:lnTo>
                    <a:lnTo>
                      <a:pt x="334" y="273"/>
                    </a:lnTo>
                    <a:lnTo>
                      <a:pt x="346" y="261"/>
                    </a:lnTo>
                    <a:lnTo>
                      <a:pt x="358" y="248"/>
                    </a:lnTo>
                    <a:lnTo>
                      <a:pt x="301" y="21"/>
                    </a:lnTo>
                    <a:lnTo>
                      <a:pt x="277" y="13"/>
                    </a:lnTo>
                    <a:lnTo>
                      <a:pt x="253" y="6"/>
                    </a:lnTo>
                    <a:lnTo>
                      <a:pt x="229" y="0"/>
                    </a:lnTo>
                    <a:lnTo>
                      <a:pt x="209" y="5"/>
                    </a:lnTo>
                    <a:lnTo>
                      <a:pt x="186" y="9"/>
                    </a:lnTo>
                    <a:lnTo>
                      <a:pt x="164" y="16"/>
                    </a:lnTo>
                    <a:lnTo>
                      <a:pt x="144" y="21"/>
                    </a:lnTo>
                    <a:lnTo>
                      <a:pt x="124" y="27"/>
                    </a:lnTo>
                    <a:lnTo>
                      <a:pt x="101" y="33"/>
                    </a:lnTo>
                    <a:lnTo>
                      <a:pt x="81" y="39"/>
                    </a:lnTo>
                    <a:lnTo>
                      <a:pt x="61" y="46"/>
                    </a:lnTo>
                    <a:lnTo>
                      <a:pt x="41" y="54"/>
                    </a:lnTo>
                    <a:lnTo>
                      <a:pt x="27" y="71"/>
                    </a:lnTo>
                    <a:lnTo>
                      <a:pt x="12" y="88"/>
                    </a:lnTo>
                    <a:lnTo>
                      <a:pt x="0" y="106"/>
                    </a:lnTo>
                    <a:lnTo>
                      <a:pt x="144" y="308"/>
                    </a:lnTo>
                    <a:lnTo>
                      <a:pt x="162" y="313"/>
                    </a:lnTo>
                    <a:close/>
                    <a:moveTo>
                      <a:pt x="283" y="245"/>
                    </a:moveTo>
                    <a:lnTo>
                      <a:pt x="269" y="248"/>
                    </a:lnTo>
                    <a:lnTo>
                      <a:pt x="255" y="253"/>
                    </a:lnTo>
                    <a:lnTo>
                      <a:pt x="241" y="256"/>
                    </a:lnTo>
                    <a:lnTo>
                      <a:pt x="227" y="261"/>
                    </a:lnTo>
                    <a:lnTo>
                      <a:pt x="213" y="264"/>
                    </a:lnTo>
                    <a:lnTo>
                      <a:pt x="198" y="268"/>
                    </a:lnTo>
                    <a:lnTo>
                      <a:pt x="97" y="87"/>
                    </a:lnTo>
                    <a:lnTo>
                      <a:pt x="116" y="81"/>
                    </a:lnTo>
                    <a:lnTo>
                      <a:pt x="136" y="74"/>
                    </a:lnTo>
                    <a:lnTo>
                      <a:pt x="154" y="69"/>
                    </a:lnTo>
                    <a:lnTo>
                      <a:pt x="172" y="63"/>
                    </a:lnTo>
                    <a:lnTo>
                      <a:pt x="192" y="58"/>
                    </a:lnTo>
                    <a:lnTo>
                      <a:pt x="211" y="54"/>
                    </a:lnTo>
                    <a:lnTo>
                      <a:pt x="283" y="245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83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4683" name="Freeform 18"/>
              <p:cNvSpPr>
                <a:spLocks noEditPoints="1"/>
              </p:cNvSpPr>
              <p:nvPr/>
            </p:nvSpPr>
            <p:spPr bwMode="auto">
              <a:xfrm>
                <a:off x="4690" y="396"/>
                <a:ext cx="325" cy="319"/>
              </a:xfrm>
              <a:custGeom>
                <a:avLst/>
                <a:gdLst>
                  <a:gd name="T0" fmla="*/ 25 w 326"/>
                  <a:gd name="T1" fmla="*/ 297 h 319"/>
                  <a:gd name="T2" fmla="*/ 57 w 326"/>
                  <a:gd name="T3" fmla="*/ 295 h 319"/>
                  <a:gd name="T4" fmla="*/ 89 w 326"/>
                  <a:gd name="T5" fmla="*/ 293 h 319"/>
                  <a:gd name="T6" fmla="*/ 120 w 326"/>
                  <a:gd name="T7" fmla="*/ 293 h 319"/>
                  <a:gd name="T8" fmla="*/ 138 w 326"/>
                  <a:gd name="T9" fmla="*/ 246 h 319"/>
                  <a:gd name="T10" fmla="*/ 112 w 326"/>
                  <a:gd name="T11" fmla="*/ 246 h 319"/>
                  <a:gd name="T12" fmla="*/ 108 w 326"/>
                  <a:gd name="T13" fmla="*/ 226 h 319"/>
                  <a:gd name="T14" fmla="*/ 140 w 326"/>
                  <a:gd name="T15" fmla="*/ 227 h 319"/>
                  <a:gd name="T16" fmla="*/ 163 w 326"/>
                  <a:gd name="T17" fmla="*/ 229 h 319"/>
                  <a:gd name="T18" fmla="*/ 193 w 326"/>
                  <a:gd name="T19" fmla="*/ 230 h 319"/>
                  <a:gd name="T20" fmla="*/ 214 w 326"/>
                  <a:gd name="T21" fmla="*/ 252 h 319"/>
                  <a:gd name="T22" fmla="*/ 177 w 326"/>
                  <a:gd name="T23" fmla="*/ 249 h 319"/>
                  <a:gd name="T24" fmla="*/ 185 w 326"/>
                  <a:gd name="T25" fmla="*/ 298 h 319"/>
                  <a:gd name="T26" fmla="*/ 214 w 326"/>
                  <a:gd name="T27" fmla="*/ 301 h 319"/>
                  <a:gd name="T28" fmla="*/ 242 w 326"/>
                  <a:gd name="T29" fmla="*/ 306 h 319"/>
                  <a:gd name="T30" fmla="*/ 270 w 326"/>
                  <a:gd name="T31" fmla="*/ 312 h 319"/>
                  <a:gd name="T32" fmla="*/ 299 w 326"/>
                  <a:gd name="T33" fmla="*/ 319 h 319"/>
                  <a:gd name="T34" fmla="*/ 299 w 326"/>
                  <a:gd name="T35" fmla="*/ 268 h 319"/>
                  <a:gd name="T36" fmla="*/ 278 w 326"/>
                  <a:gd name="T37" fmla="*/ 221 h 319"/>
                  <a:gd name="T38" fmla="*/ 262 w 326"/>
                  <a:gd name="T39" fmla="*/ 136 h 319"/>
                  <a:gd name="T40" fmla="*/ 240 w 326"/>
                  <a:gd name="T41" fmla="*/ 47 h 319"/>
                  <a:gd name="T42" fmla="*/ 200 w 326"/>
                  <a:gd name="T43" fmla="*/ 3 h 319"/>
                  <a:gd name="T44" fmla="*/ 162 w 326"/>
                  <a:gd name="T45" fmla="*/ 0 h 319"/>
                  <a:gd name="T46" fmla="*/ 116 w 326"/>
                  <a:gd name="T47" fmla="*/ 39 h 319"/>
                  <a:gd name="T48" fmla="*/ 75 w 326"/>
                  <a:gd name="T49" fmla="*/ 123 h 319"/>
                  <a:gd name="T50" fmla="*/ 43 w 326"/>
                  <a:gd name="T51" fmla="*/ 207 h 319"/>
                  <a:gd name="T52" fmla="*/ 17 w 326"/>
                  <a:gd name="T53" fmla="*/ 249 h 319"/>
                  <a:gd name="T54" fmla="*/ 8 w 326"/>
                  <a:gd name="T55" fmla="*/ 298 h 319"/>
                  <a:gd name="T56" fmla="*/ 198 w 326"/>
                  <a:gd name="T57" fmla="*/ 183 h 319"/>
                  <a:gd name="T58" fmla="*/ 163 w 326"/>
                  <a:gd name="T59" fmla="*/ 180 h 319"/>
                  <a:gd name="T60" fmla="*/ 130 w 326"/>
                  <a:gd name="T61" fmla="*/ 178 h 319"/>
                  <a:gd name="T62" fmla="*/ 169 w 326"/>
                  <a:gd name="T63" fmla="*/ 91 h 3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6" h="319">
                    <a:moveTo>
                      <a:pt x="8" y="298"/>
                    </a:moveTo>
                    <a:lnTo>
                      <a:pt x="25" y="297"/>
                    </a:lnTo>
                    <a:lnTo>
                      <a:pt x="41" y="297"/>
                    </a:lnTo>
                    <a:lnTo>
                      <a:pt x="57" y="295"/>
                    </a:lnTo>
                    <a:lnTo>
                      <a:pt x="73" y="295"/>
                    </a:lnTo>
                    <a:lnTo>
                      <a:pt x="89" y="293"/>
                    </a:lnTo>
                    <a:lnTo>
                      <a:pt x="103" y="293"/>
                    </a:lnTo>
                    <a:lnTo>
                      <a:pt x="120" y="293"/>
                    </a:lnTo>
                    <a:lnTo>
                      <a:pt x="136" y="295"/>
                    </a:lnTo>
                    <a:lnTo>
                      <a:pt x="138" y="246"/>
                    </a:lnTo>
                    <a:lnTo>
                      <a:pt x="126" y="246"/>
                    </a:lnTo>
                    <a:lnTo>
                      <a:pt x="112" y="246"/>
                    </a:lnTo>
                    <a:lnTo>
                      <a:pt x="101" y="246"/>
                    </a:lnTo>
                    <a:lnTo>
                      <a:pt x="108" y="226"/>
                    </a:lnTo>
                    <a:lnTo>
                      <a:pt x="124" y="226"/>
                    </a:lnTo>
                    <a:lnTo>
                      <a:pt x="140" y="227"/>
                    </a:lnTo>
                    <a:lnTo>
                      <a:pt x="156" y="227"/>
                    </a:lnTo>
                    <a:lnTo>
                      <a:pt x="170" y="229"/>
                    </a:lnTo>
                    <a:lnTo>
                      <a:pt x="186" y="229"/>
                    </a:lnTo>
                    <a:lnTo>
                      <a:pt x="202" y="230"/>
                    </a:lnTo>
                    <a:lnTo>
                      <a:pt x="219" y="232"/>
                    </a:lnTo>
                    <a:lnTo>
                      <a:pt x="223" y="252"/>
                    </a:lnTo>
                    <a:lnTo>
                      <a:pt x="205" y="251"/>
                    </a:lnTo>
                    <a:lnTo>
                      <a:pt x="186" y="249"/>
                    </a:lnTo>
                    <a:lnTo>
                      <a:pt x="180" y="297"/>
                    </a:lnTo>
                    <a:lnTo>
                      <a:pt x="194" y="298"/>
                    </a:lnTo>
                    <a:lnTo>
                      <a:pt x="209" y="300"/>
                    </a:lnTo>
                    <a:lnTo>
                      <a:pt x="223" y="301"/>
                    </a:lnTo>
                    <a:lnTo>
                      <a:pt x="237" y="305"/>
                    </a:lnTo>
                    <a:lnTo>
                      <a:pt x="251" y="306"/>
                    </a:lnTo>
                    <a:lnTo>
                      <a:pt x="265" y="309"/>
                    </a:lnTo>
                    <a:lnTo>
                      <a:pt x="279" y="312"/>
                    </a:lnTo>
                    <a:lnTo>
                      <a:pt x="293" y="314"/>
                    </a:lnTo>
                    <a:lnTo>
                      <a:pt x="308" y="319"/>
                    </a:lnTo>
                    <a:lnTo>
                      <a:pt x="326" y="271"/>
                    </a:lnTo>
                    <a:lnTo>
                      <a:pt x="308" y="268"/>
                    </a:lnTo>
                    <a:lnTo>
                      <a:pt x="291" y="265"/>
                    </a:lnTo>
                    <a:lnTo>
                      <a:pt x="287" y="221"/>
                    </a:lnTo>
                    <a:lnTo>
                      <a:pt x="281" y="178"/>
                    </a:lnTo>
                    <a:lnTo>
                      <a:pt x="271" y="136"/>
                    </a:lnTo>
                    <a:lnTo>
                      <a:pt x="261" y="91"/>
                    </a:lnTo>
                    <a:lnTo>
                      <a:pt x="249" y="47"/>
                    </a:lnTo>
                    <a:lnTo>
                      <a:pt x="233" y="4"/>
                    </a:lnTo>
                    <a:lnTo>
                      <a:pt x="209" y="3"/>
                    </a:lnTo>
                    <a:lnTo>
                      <a:pt x="186" y="1"/>
                    </a:lnTo>
                    <a:lnTo>
                      <a:pt x="162" y="0"/>
                    </a:lnTo>
                    <a:lnTo>
                      <a:pt x="140" y="0"/>
                    </a:lnTo>
                    <a:lnTo>
                      <a:pt x="116" y="39"/>
                    </a:lnTo>
                    <a:lnTo>
                      <a:pt x="95" y="80"/>
                    </a:lnTo>
                    <a:lnTo>
                      <a:pt x="75" y="123"/>
                    </a:lnTo>
                    <a:lnTo>
                      <a:pt x="59" y="164"/>
                    </a:lnTo>
                    <a:lnTo>
                      <a:pt x="43" y="207"/>
                    </a:lnTo>
                    <a:lnTo>
                      <a:pt x="31" y="249"/>
                    </a:lnTo>
                    <a:lnTo>
                      <a:pt x="17" y="249"/>
                    </a:lnTo>
                    <a:lnTo>
                      <a:pt x="0" y="251"/>
                    </a:lnTo>
                    <a:lnTo>
                      <a:pt x="8" y="298"/>
                    </a:lnTo>
                    <a:close/>
                    <a:moveTo>
                      <a:pt x="194" y="137"/>
                    </a:moveTo>
                    <a:lnTo>
                      <a:pt x="207" y="183"/>
                    </a:lnTo>
                    <a:lnTo>
                      <a:pt x="188" y="181"/>
                    </a:lnTo>
                    <a:lnTo>
                      <a:pt x="168" y="180"/>
                    </a:lnTo>
                    <a:lnTo>
                      <a:pt x="148" y="180"/>
                    </a:lnTo>
                    <a:lnTo>
                      <a:pt x="130" y="178"/>
                    </a:lnTo>
                    <a:lnTo>
                      <a:pt x="152" y="134"/>
                    </a:lnTo>
                    <a:lnTo>
                      <a:pt x="178" y="91"/>
                    </a:lnTo>
                    <a:lnTo>
                      <a:pt x="194" y="137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83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4684" name="Freeform 19"/>
              <p:cNvSpPr>
                <a:spLocks/>
              </p:cNvSpPr>
              <p:nvPr/>
            </p:nvSpPr>
            <p:spPr bwMode="auto">
              <a:xfrm>
                <a:off x="5034" y="446"/>
                <a:ext cx="307" cy="375"/>
              </a:xfrm>
              <a:custGeom>
                <a:avLst/>
                <a:gdLst>
                  <a:gd name="T0" fmla="*/ 131 w 307"/>
                  <a:gd name="T1" fmla="*/ 0 h 375"/>
                  <a:gd name="T2" fmla="*/ 154 w 307"/>
                  <a:gd name="T3" fmla="*/ 7 h 375"/>
                  <a:gd name="T4" fmla="*/ 176 w 307"/>
                  <a:gd name="T5" fmla="*/ 14 h 375"/>
                  <a:gd name="T6" fmla="*/ 198 w 307"/>
                  <a:gd name="T7" fmla="*/ 22 h 375"/>
                  <a:gd name="T8" fmla="*/ 220 w 307"/>
                  <a:gd name="T9" fmla="*/ 30 h 375"/>
                  <a:gd name="T10" fmla="*/ 242 w 307"/>
                  <a:gd name="T11" fmla="*/ 38 h 375"/>
                  <a:gd name="T12" fmla="*/ 265 w 307"/>
                  <a:gd name="T13" fmla="*/ 48 h 375"/>
                  <a:gd name="T14" fmla="*/ 287 w 307"/>
                  <a:gd name="T15" fmla="*/ 57 h 375"/>
                  <a:gd name="T16" fmla="*/ 307 w 307"/>
                  <a:gd name="T17" fmla="*/ 67 h 375"/>
                  <a:gd name="T18" fmla="*/ 277 w 307"/>
                  <a:gd name="T19" fmla="*/ 108 h 375"/>
                  <a:gd name="T20" fmla="*/ 257 w 307"/>
                  <a:gd name="T21" fmla="*/ 100 h 375"/>
                  <a:gd name="T22" fmla="*/ 236 w 307"/>
                  <a:gd name="T23" fmla="*/ 90 h 375"/>
                  <a:gd name="T24" fmla="*/ 117 w 307"/>
                  <a:gd name="T25" fmla="*/ 266 h 375"/>
                  <a:gd name="T26" fmla="*/ 129 w 307"/>
                  <a:gd name="T27" fmla="*/ 272 h 375"/>
                  <a:gd name="T28" fmla="*/ 143 w 307"/>
                  <a:gd name="T29" fmla="*/ 278 h 375"/>
                  <a:gd name="T30" fmla="*/ 156 w 307"/>
                  <a:gd name="T31" fmla="*/ 283 h 375"/>
                  <a:gd name="T32" fmla="*/ 170 w 307"/>
                  <a:gd name="T33" fmla="*/ 289 h 375"/>
                  <a:gd name="T34" fmla="*/ 182 w 307"/>
                  <a:gd name="T35" fmla="*/ 297 h 375"/>
                  <a:gd name="T36" fmla="*/ 194 w 307"/>
                  <a:gd name="T37" fmla="*/ 303 h 375"/>
                  <a:gd name="T38" fmla="*/ 244 w 307"/>
                  <a:gd name="T39" fmla="*/ 247 h 375"/>
                  <a:gd name="T40" fmla="*/ 257 w 307"/>
                  <a:gd name="T41" fmla="*/ 255 h 375"/>
                  <a:gd name="T42" fmla="*/ 271 w 307"/>
                  <a:gd name="T43" fmla="*/ 262 h 375"/>
                  <a:gd name="T44" fmla="*/ 283 w 307"/>
                  <a:gd name="T45" fmla="*/ 270 h 375"/>
                  <a:gd name="T46" fmla="*/ 295 w 307"/>
                  <a:gd name="T47" fmla="*/ 278 h 375"/>
                  <a:gd name="T48" fmla="*/ 307 w 307"/>
                  <a:gd name="T49" fmla="*/ 286 h 375"/>
                  <a:gd name="T50" fmla="*/ 210 w 307"/>
                  <a:gd name="T51" fmla="*/ 375 h 375"/>
                  <a:gd name="T52" fmla="*/ 198 w 307"/>
                  <a:gd name="T53" fmla="*/ 367 h 375"/>
                  <a:gd name="T54" fmla="*/ 188 w 307"/>
                  <a:gd name="T55" fmla="*/ 359 h 375"/>
                  <a:gd name="T56" fmla="*/ 174 w 307"/>
                  <a:gd name="T57" fmla="*/ 352 h 375"/>
                  <a:gd name="T58" fmla="*/ 162 w 307"/>
                  <a:gd name="T59" fmla="*/ 345 h 375"/>
                  <a:gd name="T60" fmla="*/ 149 w 307"/>
                  <a:gd name="T61" fmla="*/ 338 h 375"/>
                  <a:gd name="T62" fmla="*/ 137 w 307"/>
                  <a:gd name="T63" fmla="*/ 332 h 375"/>
                  <a:gd name="T64" fmla="*/ 123 w 307"/>
                  <a:gd name="T65" fmla="*/ 324 h 375"/>
                  <a:gd name="T66" fmla="*/ 111 w 307"/>
                  <a:gd name="T67" fmla="*/ 319 h 375"/>
                  <a:gd name="T68" fmla="*/ 97 w 307"/>
                  <a:gd name="T69" fmla="*/ 313 h 375"/>
                  <a:gd name="T70" fmla="*/ 85 w 307"/>
                  <a:gd name="T71" fmla="*/ 307 h 375"/>
                  <a:gd name="T72" fmla="*/ 71 w 307"/>
                  <a:gd name="T73" fmla="*/ 302 h 375"/>
                  <a:gd name="T74" fmla="*/ 57 w 307"/>
                  <a:gd name="T75" fmla="*/ 296 h 375"/>
                  <a:gd name="T76" fmla="*/ 42 w 307"/>
                  <a:gd name="T77" fmla="*/ 291 h 375"/>
                  <a:gd name="T78" fmla="*/ 28 w 307"/>
                  <a:gd name="T79" fmla="*/ 286 h 375"/>
                  <a:gd name="T80" fmla="*/ 14 w 307"/>
                  <a:gd name="T81" fmla="*/ 281 h 375"/>
                  <a:gd name="T82" fmla="*/ 0 w 307"/>
                  <a:gd name="T83" fmla="*/ 278 h 375"/>
                  <a:gd name="T84" fmla="*/ 20 w 307"/>
                  <a:gd name="T85" fmla="*/ 232 h 375"/>
                  <a:gd name="T86" fmla="*/ 36 w 307"/>
                  <a:gd name="T87" fmla="*/ 237 h 375"/>
                  <a:gd name="T88" fmla="*/ 52 w 307"/>
                  <a:gd name="T89" fmla="*/ 242 h 375"/>
                  <a:gd name="T90" fmla="*/ 149 w 307"/>
                  <a:gd name="T91" fmla="*/ 59 h 375"/>
                  <a:gd name="T92" fmla="*/ 129 w 307"/>
                  <a:gd name="T93" fmla="*/ 52 h 375"/>
                  <a:gd name="T94" fmla="*/ 109 w 307"/>
                  <a:gd name="T95" fmla="*/ 46 h 375"/>
                  <a:gd name="T96" fmla="*/ 131 w 307"/>
                  <a:gd name="T97" fmla="*/ 0 h 3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7" h="375">
                    <a:moveTo>
                      <a:pt x="131" y="0"/>
                    </a:moveTo>
                    <a:lnTo>
                      <a:pt x="154" y="7"/>
                    </a:lnTo>
                    <a:lnTo>
                      <a:pt x="176" y="14"/>
                    </a:lnTo>
                    <a:lnTo>
                      <a:pt x="198" y="22"/>
                    </a:lnTo>
                    <a:lnTo>
                      <a:pt x="220" y="30"/>
                    </a:lnTo>
                    <a:lnTo>
                      <a:pt x="242" y="38"/>
                    </a:lnTo>
                    <a:lnTo>
                      <a:pt x="265" y="48"/>
                    </a:lnTo>
                    <a:lnTo>
                      <a:pt x="287" y="57"/>
                    </a:lnTo>
                    <a:lnTo>
                      <a:pt x="307" y="67"/>
                    </a:lnTo>
                    <a:lnTo>
                      <a:pt x="277" y="108"/>
                    </a:lnTo>
                    <a:lnTo>
                      <a:pt x="257" y="100"/>
                    </a:lnTo>
                    <a:lnTo>
                      <a:pt x="236" y="90"/>
                    </a:lnTo>
                    <a:lnTo>
                      <a:pt x="117" y="266"/>
                    </a:lnTo>
                    <a:lnTo>
                      <a:pt x="129" y="272"/>
                    </a:lnTo>
                    <a:lnTo>
                      <a:pt x="143" y="278"/>
                    </a:lnTo>
                    <a:lnTo>
                      <a:pt x="156" y="283"/>
                    </a:lnTo>
                    <a:lnTo>
                      <a:pt x="170" y="289"/>
                    </a:lnTo>
                    <a:lnTo>
                      <a:pt x="182" y="297"/>
                    </a:lnTo>
                    <a:lnTo>
                      <a:pt x="194" y="303"/>
                    </a:lnTo>
                    <a:lnTo>
                      <a:pt x="244" y="247"/>
                    </a:lnTo>
                    <a:lnTo>
                      <a:pt x="257" y="255"/>
                    </a:lnTo>
                    <a:lnTo>
                      <a:pt x="271" y="262"/>
                    </a:lnTo>
                    <a:lnTo>
                      <a:pt x="283" y="270"/>
                    </a:lnTo>
                    <a:lnTo>
                      <a:pt x="295" y="278"/>
                    </a:lnTo>
                    <a:lnTo>
                      <a:pt x="307" y="286"/>
                    </a:lnTo>
                    <a:lnTo>
                      <a:pt x="210" y="375"/>
                    </a:lnTo>
                    <a:lnTo>
                      <a:pt x="198" y="367"/>
                    </a:lnTo>
                    <a:lnTo>
                      <a:pt x="188" y="359"/>
                    </a:lnTo>
                    <a:lnTo>
                      <a:pt x="174" y="352"/>
                    </a:lnTo>
                    <a:lnTo>
                      <a:pt x="162" y="345"/>
                    </a:lnTo>
                    <a:lnTo>
                      <a:pt x="149" y="338"/>
                    </a:lnTo>
                    <a:lnTo>
                      <a:pt x="137" y="332"/>
                    </a:lnTo>
                    <a:lnTo>
                      <a:pt x="123" y="324"/>
                    </a:lnTo>
                    <a:lnTo>
                      <a:pt x="111" y="319"/>
                    </a:lnTo>
                    <a:lnTo>
                      <a:pt x="97" y="313"/>
                    </a:lnTo>
                    <a:lnTo>
                      <a:pt x="85" y="307"/>
                    </a:lnTo>
                    <a:lnTo>
                      <a:pt x="71" y="302"/>
                    </a:lnTo>
                    <a:lnTo>
                      <a:pt x="57" y="296"/>
                    </a:lnTo>
                    <a:lnTo>
                      <a:pt x="42" y="291"/>
                    </a:lnTo>
                    <a:lnTo>
                      <a:pt x="28" y="286"/>
                    </a:lnTo>
                    <a:lnTo>
                      <a:pt x="14" y="281"/>
                    </a:lnTo>
                    <a:lnTo>
                      <a:pt x="0" y="278"/>
                    </a:lnTo>
                    <a:lnTo>
                      <a:pt x="20" y="232"/>
                    </a:lnTo>
                    <a:lnTo>
                      <a:pt x="36" y="237"/>
                    </a:lnTo>
                    <a:lnTo>
                      <a:pt x="52" y="242"/>
                    </a:lnTo>
                    <a:lnTo>
                      <a:pt x="149" y="59"/>
                    </a:lnTo>
                    <a:lnTo>
                      <a:pt x="129" y="52"/>
                    </a:lnTo>
                    <a:lnTo>
                      <a:pt x="109" y="46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83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4685" name="Freeform 20"/>
              <p:cNvSpPr>
                <a:spLocks noEditPoints="1"/>
              </p:cNvSpPr>
              <p:nvPr/>
            </p:nvSpPr>
            <p:spPr bwMode="auto">
              <a:xfrm>
                <a:off x="5272" y="620"/>
                <a:ext cx="340" cy="257"/>
              </a:xfrm>
              <a:custGeom>
                <a:avLst/>
                <a:gdLst>
                  <a:gd name="T0" fmla="*/ 162 w 340"/>
                  <a:gd name="T1" fmla="*/ 90 h 257"/>
                  <a:gd name="T2" fmla="*/ 69 w 340"/>
                  <a:gd name="T3" fmla="*/ 178 h 257"/>
                  <a:gd name="T4" fmla="*/ 81 w 340"/>
                  <a:gd name="T5" fmla="*/ 188 h 257"/>
                  <a:gd name="T6" fmla="*/ 91 w 340"/>
                  <a:gd name="T7" fmla="*/ 196 h 257"/>
                  <a:gd name="T8" fmla="*/ 101 w 340"/>
                  <a:gd name="T9" fmla="*/ 205 h 257"/>
                  <a:gd name="T10" fmla="*/ 219 w 340"/>
                  <a:gd name="T11" fmla="*/ 137 h 257"/>
                  <a:gd name="T12" fmla="*/ 340 w 340"/>
                  <a:gd name="T13" fmla="*/ 71 h 257"/>
                  <a:gd name="T14" fmla="*/ 326 w 340"/>
                  <a:gd name="T15" fmla="*/ 58 h 257"/>
                  <a:gd name="T16" fmla="*/ 312 w 340"/>
                  <a:gd name="T17" fmla="*/ 47 h 257"/>
                  <a:gd name="T18" fmla="*/ 297 w 340"/>
                  <a:gd name="T19" fmla="*/ 35 h 257"/>
                  <a:gd name="T20" fmla="*/ 283 w 340"/>
                  <a:gd name="T21" fmla="*/ 24 h 257"/>
                  <a:gd name="T22" fmla="*/ 269 w 340"/>
                  <a:gd name="T23" fmla="*/ 11 h 257"/>
                  <a:gd name="T24" fmla="*/ 253 w 340"/>
                  <a:gd name="T25" fmla="*/ 0 h 257"/>
                  <a:gd name="T26" fmla="*/ 162 w 340"/>
                  <a:gd name="T27" fmla="*/ 90 h 257"/>
                  <a:gd name="T28" fmla="*/ 0 w 340"/>
                  <a:gd name="T29" fmla="*/ 219 h 257"/>
                  <a:gd name="T30" fmla="*/ 10 w 340"/>
                  <a:gd name="T31" fmla="*/ 227 h 257"/>
                  <a:gd name="T32" fmla="*/ 19 w 340"/>
                  <a:gd name="T33" fmla="*/ 235 h 257"/>
                  <a:gd name="T34" fmla="*/ 29 w 340"/>
                  <a:gd name="T35" fmla="*/ 242 h 257"/>
                  <a:gd name="T36" fmla="*/ 37 w 340"/>
                  <a:gd name="T37" fmla="*/ 249 h 257"/>
                  <a:gd name="T38" fmla="*/ 47 w 340"/>
                  <a:gd name="T39" fmla="*/ 257 h 257"/>
                  <a:gd name="T40" fmla="*/ 93 w 340"/>
                  <a:gd name="T41" fmla="*/ 226 h 257"/>
                  <a:gd name="T42" fmla="*/ 83 w 340"/>
                  <a:gd name="T43" fmla="*/ 218 h 257"/>
                  <a:gd name="T44" fmla="*/ 73 w 340"/>
                  <a:gd name="T45" fmla="*/ 208 h 257"/>
                  <a:gd name="T46" fmla="*/ 63 w 340"/>
                  <a:gd name="T47" fmla="*/ 201 h 257"/>
                  <a:gd name="T48" fmla="*/ 53 w 340"/>
                  <a:gd name="T49" fmla="*/ 193 h 257"/>
                  <a:gd name="T50" fmla="*/ 43 w 340"/>
                  <a:gd name="T51" fmla="*/ 185 h 257"/>
                  <a:gd name="T52" fmla="*/ 0 w 340"/>
                  <a:gd name="T53" fmla="*/ 219 h 2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0" h="257">
                    <a:moveTo>
                      <a:pt x="162" y="90"/>
                    </a:moveTo>
                    <a:lnTo>
                      <a:pt x="69" y="178"/>
                    </a:lnTo>
                    <a:lnTo>
                      <a:pt x="81" y="188"/>
                    </a:lnTo>
                    <a:lnTo>
                      <a:pt x="91" y="196"/>
                    </a:lnTo>
                    <a:lnTo>
                      <a:pt x="101" y="205"/>
                    </a:lnTo>
                    <a:lnTo>
                      <a:pt x="219" y="137"/>
                    </a:lnTo>
                    <a:lnTo>
                      <a:pt x="340" y="71"/>
                    </a:lnTo>
                    <a:lnTo>
                      <a:pt x="326" y="58"/>
                    </a:lnTo>
                    <a:lnTo>
                      <a:pt x="312" y="47"/>
                    </a:lnTo>
                    <a:lnTo>
                      <a:pt x="297" y="35"/>
                    </a:lnTo>
                    <a:lnTo>
                      <a:pt x="283" y="24"/>
                    </a:lnTo>
                    <a:lnTo>
                      <a:pt x="269" y="11"/>
                    </a:lnTo>
                    <a:lnTo>
                      <a:pt x="253" y="0"/>
                    </a:lnTo>
                    <a:lnTo>
                      <a:pt x="162" y="90"/>
                    </a:lnTo>
                    <a:close/>
                    <a:moveTo>
                      <a:pt x="0" y="219"/>
                    </a:moveTo>
                    <a:lnTo>
                      <a:pt x="10" y="227"/>
                    </a:lnTo>
                    <a:lnTo>
                      <a:pt x="19" y="235"/>
                    </a:lnTo>
                    <a:lnTo>
                      <a:pt x="29" y="242"/>
                    </a:lnTo>
                    <a:lnTo>
                      <a:pt x="37" y="249"/>
                    </a:lnTo>
                    <a:lnTo>
                      <a:pt x="47" y="257"/>
                    </a:lnTo>
                    <a:lnTo>
                      <a:pt x="93" y="226"/>
                    </a:lnTo>
                    <a:lnTo>
                      <a:pt x="83" y="218"/>
                    </a:lnTo>
                    <a:lnTo>
                      <a:pt x="73" y="208"/>
                    </a:lnTo>
                    <a:lnTo>
                      <a:pt x="63" y="201"/>
                    </a:lnTo>
                    <a:lnTo>
                      <a:pt x="53" y="193"/>
                    </a:lnTo>
                    <a:lnTo>
                      <a:pt x="43" y="185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83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4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25620" y="5039787"/>
            <a:ext cx="1439333" cy="535516"/>
          </a:xfrm>
          <a:prstGeom prst="actionButtonForwardNex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121837" tIns="60918" rIns="121837" bIns="6091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8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alt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29353">
            <a:off x="2982385" y="2023574"/>
            <a:ext cx="398568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8" descr="portero_esperand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7274" y="2231007"/>
            <a:ext cx="2290233" cy="17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5" name="Picture 11" descr="goal-keep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37451">
            <a:off x="4914901" y="1911391"/>
            <a:ext cx="3854451" cy="18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2 Rectángulo redondeado"/>
          <p:cNvSpPr/>
          <p:nvPr/>
        </p:nvSpPr>
        <p:spPr>
          <a:xfrm>
            <a:off x="4368841" y="5928784"/>
            <a:ext cx="3712633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18" rIns="121837" bIns="60918" anchor="ctr"/>
          <a:lstStyle/>
          <a:p>
            <a:pPr algn="ctr" defTabSz="12183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Eleven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8303685" y="5928784"/>
            <a:ext cx="3553883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18" rIns="121837" bIns="60918" anchor="ctr"/>
          <a:lstStyle/>
          <a:p>
            <a:pPr algn="ctr" defTabSz="12183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Fifteen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2709374"/>
            <a:ext cx="2802467" cy="298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8300" y="2711451"/>
            <a:ext cx="2804584" cy="29866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8" name="Picture 6" descr="Soccerb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5" y="5158320"/>
            <a:ext cx="632884" cy="4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 descr="Clip nghệ thuật số - hình mẫu số 10 png tải về - Miễn phí trong suốt Khu  Vực png Tải về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905"/>
            <a:ext cx="2544234" cy="2091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34884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371 L 0.25746 -0.531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745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371 L 0.25747 -0.5317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24966 -0.3284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694 L 0.25747 -0.5317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6412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4104" grpId="0" animBg="1"/>
      <p:bldP spid="3" grpId="0" animBg="1"/>
      <p:bldP spid="3" grpId="1" animBg="1"/>
      <p:bldP spid="3" grpId="2" animBg="1"/>
      <p:bldP spid="27" grpId="0" animBg="1"/>
      <p:bldP spid="27" grpId="1" animBg="1"/>
      <p:bldP spid="27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682" name="Group 2"/>
          <p:cNvGrpSpPr>
            <a:grpSpLocks/>
          </p:cNvGrpSpPr>
          <p:nvPr/>
        </p:nvGrpSpPr>
        <p:grpSpPr bwMode="auto">
          <a:xfrm>
            <a:off x="0" y="0"/>
            <a:ext cx="12192000" cy="6885517"/>
            <a:chOff x="0" y="0"/>
            <a:chExt cx="5760" cy="4337"/>
          </a:xfrm>
        </p:grpSpPr>
        <p:sp>
          <p:nvSpPr>
            <p:cNvPr id="45571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220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872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  <p:sp>
          <p:nvSpPr>
            <p:cNvPr id="455711" name="Rectangle 4"/>
            <p:cNvSpPr>
              <a:spLocks noChangeArrowheads="1"/>
            </p:cNvSpPr>
            <p:nvPr/>
          </p:nvSpPr>
          <p:spPr bwMode="auto">
            <a:xfrm>
              <a:off x="0" y="1877"/>
              <a:ext cx="5760" cy="2460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872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5520268" y="2421468"/>
            <a:ext cx="6671733" cy="575733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4" tIns="60937" rIns="121874" bIns="60937" anchor="ctr"/>
          <a:lstStyle/>
          <a:p>
            <a:pPr algn="ctr" defTabSz="1218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        NO TO  RACISM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" y="2421468"/>
            <a:ext cx="5520267" cy="5757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4" tIns="60937" rIns="121874" bIns="60937" anchor="ctr"/>
          <a:lstStyle/>
          <a:p>
            <a:pPr defTabSz="1218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FAIR PLAY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887387" y="5488539"/>
            <a:ext cx="825500" cy="173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4" tIns="60937" rIns="121874" bIns="60937" anchor="ctr"/>
          <a:lstStyle/>
          <a:p>
            <a:pPr algn="ctr" defTabSz="121872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455686" name="Line 7"/>
          <p:cNvSpPr>
            <a:spLocks noChangeShapeType="1"/>
          </p:cNvSpPr>
          <p:nvPr/>
        </p:nvSpPr>
        <p:spPr bwMode="auto">
          <a:xfrm flipV="1">
            <a:off x="0" y="3572944"/>
            <a:ext cx="12192000" cy="7196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1874" tIns="60937" rIns="121874" bIns="60937"/>
          <a:lstStyle/>
          <a:p>
            <a:pPr defTabSz="121872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102" name="Picture 5" descr="Porterí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4235" y="766256"/>
            <a:ext cx="6946900" cy="30120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>
            <a:grpSpLocks/>
          </p:cNvGrpSpPr>
          <p:nvPr/>
        </p:nvGrpSpPr>
        <p:grpSpPr bwMode="auto">
          <a:xfrm>
            <a:off x="9359922" y="1009651"/>
            <a:ext cx="2544233" cy="2273300"/>
            <a:chOff x="7020272" y="1009229"/>
            <a:chExt cx="1908299" cy="2273746"/>
          </a:xfrm>
        </p:grpSpPr>
        <p:pic>
          <p:nvPicPr>
            <p:cNvPr id="3084" name="Picture 12" descr="Aficionad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36186" y="1627417"/>
              <a:ext cx="1692385" cy="1655558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5704" name="Group 21"/>
            <p:cNvGrpSpPr>
              <a:grpSpLocks/>
            </p:cNvGrpSpPr>
            <p:nvPr/>
          </p:nvGrpSpPr>
          <p:grpSpPr bwMode="auto">
            <a:xfrm>
              <a:off x="7020272" y="1009229"/>
              <a:ext cx="1836291" cy="763587"/>
              <a:chOff x="4007" y="396"/>
              <a:chExt cx="1605" cy="481"/>
            </a:xfrm>
          </p:grpSpPr>
          <p:sp>
            <p:nvSpPr>
              <p:cNvPr id="455705" name="Freeform 16"/>
              <p:cNvSpPr>
                <a:spLocks/>
              </p:cNvSpPr>
              <p:nvPr/>
            </p:nvSpPr>
            <p:spPr bwMode="auto">
              <a:xfrm>
                <a:off x="4007" y="544"/>
                <a:ext cx="398" cy="318"/>
              </a:xfrm>
              <a:custGeom>
                <a:avLst/>
                <a:gdLst>
                  <a:gd name="T0" fmla="*/ 0 w 398"/>
                  <a:gd name="T1" fmla="*/ 169 h 318"/>
                  <a:gd name="T2" fmla="*/ 8 w 398"/>
                  <a:gd name="T3" fmla="*/ 128 h 318"/>
                  <a:gd name="T4" fmla="*/ 31 w 398"/>
                  <a:gd name="T5" fmla="*/ 93 h 318"/>
                  <a:gd name="T6" fmla="*/ 65 w 398"/>
                  <a:gd name="T7" fmla="*/ 68 h 318"/>
                  <a:gd name="T8" fmla="*/ 101 w 398"/>
                  <a:gd name="T9" fmla="*/ 44 h 318"/>
                  <a:gd name="T10" fmla="*/ 138 w 398"/>
                  <a:gd name="T11" fmla="*/ 22 h 318"/>
                  <a:gd name="T12" fmla="*/ 176 w 398"/>
                  <a:gd name="T13" fmla="*/ 0 h 318"/>
                  <a:gd name="T14" fmla="*/ 217 w 398"/>
                  <a:gd name="T15" fmla="*/ 0 h 318"/>
                  <a:gd name="T16" fmla="*/ 281 w 398"/>
                  <a:gd name="T17" fmla="*/ 55 h 318"/>
                  <a:gd name="T18" fmla="*/ 251 w 398"/>
                  <a:gd name="T19" fmla="*/ 71 h 318"/>
                  <a:gd name="T20" fmla="*/ 221 w 398"/>
                  <a:gd name="T21" fmla="*/ 87 h 318"/>
                  <a:gd name="T22" fmla="*/ 172 w 398"/>
                  <a:gd name="T23" fmla="*/ 62 h 318"/>
                  <a:gd name="T24" fmla="*/ 142 w 398"/>
                  <a:gd name="T25" fmla="*/ 81 h 318"/>
                  <a:gd name="T26" fmla="*/ 110 w 398"/>
                  <a:gd name="T27" fmla="*/ 101 h 318"/>
                  <a:gd name="T28" fmla="*/ 81 w 398"/>
                  <a:gd name="T29" fmla="*/ 123 h 318"/>
                  <a:gd name="T30" fmla="*/ 269 w 398"/>
                  <a:gd name="T31" fmla="*/ 258 h 318"/>
                  <a:gd name="T32" fmla="*/ 291 w 398"/>
                  <a:gd name="T33" fmla="*/ 242 h 318"/>
                  <a:gd name="T34" fmla="*/ 316 w 398"/>
                  <a:gd name="T35" fmla="*/ 226 h 318"/>
                  <a:gd name="T36" fmla="*/ 275 w 398"/>
                  <a:gd name="T37" fmla="*/ 166 h 318"/>
                  <a:gd name="T38" fmla="*/ 251 w 398"/>
                  <a:gd name="T39" fmla="*/ 182 h 318"/>
                  <a:gd name="T40" fmla="*/ 198 w 398"/>
                  <a:gd name="T41" fmla="*/ 153 h 318"/>
                  <a:gd name="T42" fmla="*/ 229 w 398"/>
                  <a:gd name="T43" fmla="*/ 134 h 318"/>
                  <a:gd name="T44" fmla="*/ 261 w 398"/>
                  <a:gd name="T45" fmla="*/ 115 h 318"/>
                  <a:gd name="T46" fmla="*/ 293 w 398"/>
                  <a:gd name="T47" fmla="*/ 98 h 318"/>
                  <a:gd name="T48" fmla="*/ 398 w 398"/>
                  <a:gd name="T49" fmla="*/ 204 h 318"/>
                  <a:gd name="T50" fmla="*/ 392 w 398"/>
                  <a:gd name="T51" fmla="*/ 231 h 318"/>
                  <a:gd name="T52" fmla="*/ 376 w 398"/>
                  <a:gd name="T53" fmla="*/ 251 h 318"/>
                  <a:gd name="T54" fmla="*/ 352 w 398"/>
                  <a:gd name="T55" fmla="*/ 265 h 318"/>
                  <a:gd name="T56" fmla="*/ 330 w 398"/>
                  <a:gd name="T57" fmla="*/ 280 h 318"/>
                  <a:gd name="T58" fmla="*/ 308 w 398"/>
                  <a:gd name="T59" fmla="*/ 295 h 318"/>
                  <a:gd name="T60" fmla="*/ 287 w 398"/>
                  <a:gd name="T61" fmla="*/ 313 h 318"/>
                  <a:gd name="T62" fmla="*/ 247 w 398"/>
                  <a:gd name="T63" fmla="*/ 316 h 3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8" h="318">
                    <a:moveTo>
                      <a:pt x="227" y="318"/>
                    </a:moveTo>
                    <a:lnTo>
                      <a:pt x="0" y="169"/>
                    </a:lnTo>
                    <a:lnTo>
                      <a:pt x="4" y="149"/>
                    </a:lnTo>
                    <a:lnTo>
                      <a:pt x="8" y="128"/>
                    </a:lnTo>
                    <a:lnTo>
                      <a:pt x="15" y="108"/>
                    </a:lnTo>
                    <a:lnTo>
                      <a:pt x="31" y="93"/>
                    </a:lnTo>
                    <a:lnTo>
                      <a:pt x="49" y="81"/>
                    </a:lnTo>
                    <a:lnTo>
                      <a:pt x="65" y="68"/>
                    </a:lnTo>
                    <a:lnTo>
                      <a:pt x="83" y="57"/>
                    </a:lnTo>
                    <a:lnTo>
                      <a:pt x="101" y="44"/>
                    </a:lnTo>
                    <a:lnTo>
                      <a:pt x="120" y="33"/>
                    </a:lnTo>
                    <a:lnTo>
                      <a:pt x="138" y="22"/>
                    </a:lnTo>
                    <a:lnTo>
                      <a:pt x="156" y="11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7" y="0"/>
                    </a:lnTo>
                    <a:lnTo>
                      <a:pt x="237" y="0"/>
                    </a:lnTo>
                    <a:lnTo>
                      <a:pt x="281" y="55"/>
                    </a:lnTo>
                    <a:lnTo>
                      <a:pt x="265" y="63"/>
                    </a:lnTo>
                    <a:lnTo>
                      <a:pt x="251" y="71"/>
                    </a:lnTo>
                    <a:lnTo>
                      <a:pt x="235" y="79"/>
                    </a:lnTo>
                    <a:lnTo>
                      <a:pt x="221" y="87"/>
                    </a:lnTo>
                    <a:lnTo>
                      <a:pt x="207" y="97"/>
                    </a:lnTo>
                    <a:lnTo>
                      <a:pt x="172" y="62"/>
                    </a:lnTo>
                    <a:lnTo>
                      <a:pt x="156" y="71"/>
                    </a:lnTo>
                    <a:lnTo>
                      <a:pt x="142" y="81"/>
                    </a:lnTo>
                    <a:lnTo>
                      <a:pt x="126" y="92"/>
                    </a:lnTo>
                    <a:lnTo>
                      <a:pt x="110" y="101"/>
                    </a:lnTo>
                    <a:lnTo>
                      <a:pt x="95" y="112"/>
                    </a:lnTo>
                    <a:lnTo>
                      <a:pt x="81" y="123"/>
                    </a:lnTo>
                    <a:lnTo>
                      <a:pt x="259" y="265"/>
                    </a:lnTo>
                    <a:lnTo>
                      <a:pt x="269" y="258"/>
                    </a:lnTo>
                    <a:lnTo>
                      <a:pt x="281" y="250"/>
                    </a:lnTo>
                    <a:lnTo>
                      <a:pt x="291" y="242"/>
                    </a:lnTo>
                    <a:lnTo>
                      <a:pt x="304" y="234"/>
                    </a:lnTo>
                    <a:lnTo>
                      <a:pt x="316" y="226"/>
                    </a:lnTo>
                    <a:lnTo>
                      <a:pt x="328" y="220"/>
                    </a:lnTo>
                    <a:lnTo>
                      <a:pt x="275" y="166"/>
                    </a:lnTo>
                    <a:lnTo>
                      <a:pt x="263" y="174"/>
                    </a:lnTo>
                    <a:lnTo>
                      <a:pt x="251" y="182"/>
                    </a:lnTo>
                    <a:lnTo>
                      <a:pt x="239" y="190"/>
                    </a:lnTo>
                    <a:lnTo>
                      <a:pt x="198" y="153"/>
                    </a:lnTo>
                    <a:lnTo>
                      <a:pt x="215" y="144"/>
                    </a:lnTo>
                    <a:lnTo>
                      <a:pt x="229" y="134"/>
                    </a:lnTo>
                    <a:lnTo>
                      <a:pt x="245" y="125"/>
                    </a:lnTo>
                    <a:lnTo>
                      <a:pt x="261" y="115"/>
                    </a:lnTo>
                    <a:lnTo>
                      <a:pt x="277" y="108"/>
                    </a:lnTo>
                    <a:lnTo>
                      <a:pt x="293" y="98"/>
                    </a:lnTo>
                    <a:lnTo>
                      <a:pt x="310" y="90"/>
                    </a:lnTo>
                    <a:lnTo>
                      <a:pt x="398" y="204"/>
                    </a:lnTo>
                    <a:lnTo>
                      <a:pt x="394" y="217"/>
                    </a:lnTo>
                    <a:lnTo>
                      <a:pt x="392" y="231"/>
                    </a:lnTo>
                    <a:lnTo>
                      <a:pt x="388" y="243"/>
                    </a:lnTo>
                    <a:lnTo>
                      <a:pt x="376" y="251"/>
                    </a:lnTo>
                    <a:lnTo>
                      <a:pt x="364" y="258"/>
                    </a:lnTo>
                    <a:lnTo>
                      <a:pt x="352" y="265"/>
                    </a:lnTo>
                    <a:lnTo>
                      <a:pt x="342" y="272"/>
                    </a:lnTo>
                    <a:lnTo>
                      <a:pt x="330" y="280"/>
                    </a:lnTo>
                    <a:lnTo>
                      <a:pt x="318" y="288"/>
                    </a:lnTo>
                    <a:lnTo>
                      <a:pt x="308" y="295"/>
                    </a:lnTo>
                    <a:lnTo>
                      <a:pt x="297" y="303"/>
                    </a:lnTo>
                    <a:lnTo>
                      <a:pt x="287" y="313"/>
                    </a:lnTo>
                    <a:lnTo>
                      <a:pt x="267" y="314"/>
                    </a:lnTo>
                    <a:lnTo>
                      <a:pt x="247" y="316"/>
                    </a:lnTo>
                    <a:lnTo>
                      <a:pt x="227" y="318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87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5706" name="Freeform 17"/>
              <p:cNvSpPr>
                <a:spLocks noEditPoints="1"/>
              </p:cNvSpPr>
              <p:nvPr/>
            </p:nvSpPr>
            <p:spPr bwMode="auto">
              <a:xfrm>
                <a:off x="4296" y="421"/>
                <a:ext cx="358" cy="322"/>
              </a:xfrm>
              <a:custGeom>
                <a:avLst/>
                <a:gdLst>
                  <a:gd name="T0" fmla="*/ 162 w 358"/>
                  <a:gd name="T1" fmla="*/ 313 h 322"/>
                  <a:gd name="T2" fmla="*/ 182 w 358"/>
                  <a:gd name="T3" fmla="*/ 317 h 322"/>
                  <a:gd name="T4" fmla="*/ 200 w 358"/>
                  <a:gd name="T5" fmla="*/ 322 h 322"/>
                  <a:gd name="T6" fmla="*/ 213 w 358"/>
                  <a:gd name="T7" fmla="*/ 317 h 322"/>
                  <a:gd name="T8" fmla="*/ 227 w 358"/>
                  <a:gd name="T9" fmla="*/ 313 h 322"/>
                  <a:gd name="T10" fmla="*/ 239 w 358"/>
                  <a:gd name="T11" fmla="*/ 308 h 322"/>
                  <a:gd name="T12" fmla="*/ 253 w 358"/>
                  <a:gd name="T13" fmla="*/ 303 h 322"/>
                  <a:gd name="T14" fmla="*/ 267 w 358"/>
                  <a:gd name="T15" fmla="*/ 300 h 322"/>
                  <a:gd name="T16" fmla="*/ 281 w 358"/>
                  <a:gd name="T17" fmla="*/ 295 h 322"/>
                  <a:gd name="T18" fmla="*/ 295 w 358"/>
                  <a:gd name="T19" fmla="*/ 292 h 322"/>
                  <a:gd name="T20" fmla="*/ 310 w 358"/>
                  <a:gd name="T21" fmla="*/ 289 h 322"/>
                  <a:gd name="T22" fmla="*/ 324 w 358"/>
                  <a:gd name="T23" fmla="*/ 286 h 322"/>
                  <a:gd name="T24" fmla="*/ 334 w 358"/>
                  <a:gd name="T25" fmla="*/ 273 h 322"/>
                  <a:gd name="T26" fmla="*/ 346 w 358"/>
                  <a:gd name="T27" fmla="*/ 261 h 322"/>
                  <a:gd name="T28" fmla="*/ 358 w 358"/>
                  <a:gd name="T29" fmla="*/ 248 h 322"/>
                  <a:gd name="T30" fmla="*/ 301 w 358"/>
                  <a:gd name="T31" fmla="*/ 21 h 322"/>
                  <a:gd name="T32" fmla="*/ 277 w 358"/>
                  <a:gd name="T33" fmla="*/ 13 h 322"/>
                  <a:gd name="T34" fmla="*/ 253 w 358"/>
                  <a:gd name="T35" fmla="*/ 6 h 322"/>
                  <a:gd name="T36" fmla="*/ 229 w 358"/>
                  <a:gd name="T37" fmla="*/ 0 h 322"/>
                  <a:gd name="T38" fmla="*/ 209 w 358"/>
                  <a:gd name="T39" fmla="*/ 5 h 322"/>
                  <a:gd name="T40" fmla="*/ 186 w 358"/>
                  <a:gd name="T41" fmla="*/ 9 h 322"/>
                  <a:gd name="T42" fmla="*/ 164 w 358"/>
                  <a:gd name="T43" fmla="*/ 16 h 322"/>
                  <a:gd name="T44" fmla="*/ 144 w 358"/>
                  <a:gd name="T45" fmla="*/ 21 h 322"/>
                  <a:gd name="T46" fmla="*/ 124 w 358"/>
                  <a:gd name="T47" fmla="*/ 27 h 322"/>
                  <a:gd name="T48" fmla="*/ 101 w 358"/>
                  <a:gd name="T49" fmla="*/ 33 h 322"/>
                  <a:gd name="T50" fmla="*/ 81 w 358"/>
                  <a:gd name="T51" fmla="*/ 39 h 322"/>
                  <a:gd name="T52" fmla="*/ 61 w 358"/>
                  <a:gd name="T53" fmla="*/ 46 h 322"/>
                  <a:gd name="T54" fmla="*/ 41 w 358"/>
                  <a:gd name="T55" fmla="*/ 54 h 322"/>
                  <a:gd name="T56" fmla="*/ 27 w 358"/>
                  <a:gd name="T57" fmla="*/ 71 h 322"/>
                  <a:gd name="T58" fmla="*/ 12 w 358"/>
                  <a:gd name="T59" fmla="*/ 88 h 322"/>
                  <a:gd name="T60" fmla="*/ 0 w 358"/>
                  <a:gd name="T61" fmla="*/ 106 h 322"/>
                  <a:gd name="T62" fmla="*/ 144 w 358"/>
                  <a:gd name="T63" fmla="*/ 308 h 322"/>
                  <a:gd name="T64" fmla="*/ 162 w 358"/>
                  <a:gd name="T65" fmla="*/ 313 h 322"/>
                  <a:gd name="T66" fmla="*/ 283 w 358"/>
                  <a:gd name="T67" fmla="*/ 245 h 322"/>
                  <a:gd name="T68" fmla="*/ 269 w 358"/>
                  <a:gd name="T69" fmla="*/ 248 h 322"/>
                  <a:gd name="T70" fmla="*/ 255 w 358"/>
                  <a:gd name="T71" fmla="*/ 253 h 322"/>
                  <a:gd name="T72" fmla="*/ 241 w 358"/>
                  <a:gd name="T73" fmla="*/ 256 h 322"/>
                  <a:gd name="T74" fmla="*/ 227 w 358"/>
                  <a:gd name="T75" fmla="*/ 261 h 322"/>
                  <a:gd name="T76" fmla="*/ 213 w 358"/>
                  <a:gd name="T77" fmla="*/ 264 h 322"/>
                  <a:gd name="T78" fmla="*/ 198 w 358"/>
                  <a:gd name="T79" fmla="*/ 268 h 322"/>
                  <a:gd name="T80" fmla="*/ 97 w 358"/>
                  <a:gd name="T81" fmla="*/ 87 h 322"/>
                  <a:gd name="T82" fmla="*/ 116 w 358"/>
                  <a:gd name="T83" fmla="*/ 81 h 322"/>
                  <a:gd name="T84" fmla="*/ 136 w 358"/>
                  <a:gd name="T85" fmla="*/ 74 h 322"/>
                  <a:gd name="T86" fmla="*/ 154 w 358"/>
                  <a:gd name="T87" fmla="*/ 69 h 322"/>
                  <a:gd name="T88" fmla="*/ 172 w 358"/>
                  <a:gd name="T89" fmla="*/ 63 h 322"/>
                  <a:gd name="T90" fmla="*/ 192 w 358"/>
                  <a:gd name="T91" fmla="*/ 58 h 322"/>
                  <a:gd name="T92" fmla="*/ 211 w 358"/>
                  <a:gd name="T93" fmla="*/ 54 h 322"/>
                  <a:gd name="T94" fmla="*/ 283 w 358"/>
                  <a:gd name="T95" fmla="*/ 245 h 3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8" h="322">
                    <a:moveTo>
                      <a:pt x="162" y="313"/>
                    </a:moveTo>
                    <a:lnTo>
                      <a:pt x="182" y="317"/>
                    </a:lnTo>
                    <a:lnTo>
                      <a:pt x="200" y="322"/>
                    </a:lnTo>
                    <a:lnTo>
                      <a:pt x="213" y="317"/>
                    </a:lnTo>
                    <a:lnTo>
                      <a:pt x="227" y="313"/>
                    </a:lnTo>
                    <a:lnTo>
                      <a:pt x="239" y="308"/>
                    </a:lnTo>
                    <a:lnTo>
                      <a:pt x="253" y="303"/>
                    </a:lnTo>
                    <a:lnTo>
                      <a:pt x="267" y="300"/>
                    </a:lnTo>
                    <a:lnTo>
                      <a:pt x="281" y="295"/>
                    </a:lnTo>
                    <a:lnTo>
                      <a:pt x="295" y="292"/>
                    </a:lnTo>
                    <a:lnTo>
                      <a:pt x="310" y="289"/>
                    </a:lnTo>
                    <a:lnTo>
                      <a:pt x="324" y="286"/>
                    </a:lnTo>
                    <a:lnTo>
                      <a:pt x="334" y="273"/>
                    </a:lnTo>
                    <a:lnTo>
                      <a:pt x="346" y="261"/>
                    </a:lnTo>
                    <a:lnTo>
                      <a:pt x="358" y="248"/>
                    </a:lnTo>
                    <a:lnTo>
                      <a:pt x="301" y="21"/>
                    </a:lnTo>
                    <a:lnTo>
                      <a:pt x="277" y="13"/>
                    </a:lnTo>
                    <a:lnTo>
                      <a:pt x="253" y="6"/>
                    </a:lnTo>
                    <a:lnTo>
                      <a:pt x="229" y="0"/>
                    </a:lnTo>
                    <a:lnTo>
                      <a:pt x="209" y="5"/>
                    </a:lnTo>
                    <a:lnTo>
                      <a:pt x="186" y="9"/>
                    </a:lnTo>
                    <a:lnTo>
                      <a:pt x="164" y="16"/>
                    </a:lnTo>
                    <a:lnTo>
                      <a:pt x="144" y="21"/>
                    </a:lnTo>
                    <a:lnTo>
                      <a:pt x="124" y="27"/>
                    </a:lnTo>
                    <a:lnTo>
                      <a:pt x="101" y="33"/>
                    </a:lnTo>
                    <a:lnTo>
                      <a:pt x="81" y="39"/>
                    </a:lnTo>
                    <a:lnTo>
                      <a:pt x="61" y="46"/>
                    </a:lnTo>
                    <a:lnTo>
                      <a:pt x="41" y="54"/>
                    </a:lnTo>
                    <a:lnTo>
                      <a:pt x="27" y="71"/>
                    </a:lnTo>
                    <a:lnTo>
                      <a:pt x="12" y="88"/>
                    </a:lnTo>
                    <a:lnTo>
                      <a:pt x="0" y="106"/>
                    </a:lnTo>
                    <a:lnTo>
                      <a:pt x="144" y="308"/>
                    </a:lnTo>
                    <a:lnTo>
                      <a:pt x="162" y="313"/>
                    </a:lnTo>
                    <a:close/>
                    <a:moveTo>
                      <a:pt x="283" y="245"/>
                    </a:moveTo>
                    <a:lnTo>
                      <a:pt x="269" y="248"/>
                    </a:lnTo>
                    <a:lnTo>
                      <a:pt x="255" y="253"/>
                    </a:lnTo>
                    <a:lnTo>
                      <a:pt x="241" y="256"/>
                    </a:lnTo>
                    <a:lnTo>
                      <a:pt x="227" y="261"/>
                    </a:lnTo>
                    <a:lnTo>
                      <a:pt x="213" y="264"/>
                    </a:lnTo>
                    <a:lnTo>
                      <a:pt x="198" y="268"/>
                    </a:lnTo>
                    <a:lnTo>
                      <a:pt x="97" y="87"/>
                    </a:lnTo>
                    <a:lnTo>
                      <a:pt x="116" y="81"/>
                    </a:lnTo>
                    <a:lnTo>
                      <a:pt x="136" y="74"/>
                    </a:lnTo>
                    <a:lnTo>
                      <a:pt x="154" y="69"/>
                    </a:lnTo>
                    <a:lnTo>
                      <a:pt x="172" y="63"/>
                    </a:lnTo>
                    <a:lnTo>
                      <a:pt x="192" y="58"/>
                    </a:lnTo>
                    <a:lnTo>
                      <a:pt x="211" y="54"/>
                    </a:lnTo>
                    <a:lnTo>
                      <a:pt x="283" y="245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87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5707" name="Freeform 18"/>
              <p:cNvSpPr>
                <a:spLocks noEditPoints="1"/>
              </p:cNvSpPr>
              <p:nvPr/>
            </p:nvSpPr>
            <p:spPr bwMode="auto">
              <a:xfrm>
                <a:off x="4690" y="396"/>
                <a:ext cx="325" cy="319"/>
              </a:xfrm>
              <a:custGeom>
                <a:avLst/>
                <a:gdLst>
                  <a:gd name="T0" fmla="*/ 25 w 326"/>
                  <a:gd name="T1" fmla="*/ 297 h 319"/>
                  <a:gd name="T2" fmla="*/ 57 w 326"/>
                  <a:gd name="T3" fmla="*/ 295 h 319"/>
                  <a:gd name="T4" fmla="*/ 89 w 326"/>
                  <a:gd name="T5" fmla="*/ 293 h 319"/>
                  <a:gd name="T6" fmla="*/ 120 w 326"/>
                  <a:gd name="T7" fmla="*/ 293 h 319"/>
                  <a:gd name="T8" fmla="*/ 138 w 326"/>
                  <a:gd name="T9" fmla="*/ 246 h 319"/>
                  <a:gd name="T10" fmla="*/ 112 w 326"/>
                  <a:gd name="T11" fmla="*/ 246 h 319"/>
                  <a:gd name="T12" fmla="*/ 108 w 326"/>
                  <a:gd name="T13" fmla="*/ 226 h 319"/>
                  <a:gd name="T14" fmla="*/ 140 w 326"/>
                  <a:gd name="T15" fmla="*/ 227 h 319"/>
                  <a:gd name="T16" fmla="*/ 163 w 326"/>
                  <a:gd name="T17" fmla="*/ 229 h 319"/>
                  <a:gd name="T18" fmla="*/ 193 w 326"/>
                  <a:gd name="T19" fmla="*/ 230 h 319"/>
                  <a:gd name="T20" fmla="*/ 214 w 326"/>
                  <a:gd name="T21" fmla="*/ 252 h 319"/>
                  <a:gd name="T22" fmla="*/ 177 w 326"/>
                  <a:gd name="T23" fmla="*/ 249 h 319"/>
                  <a:gd name="T24" fmla="*/ 185 w 326"/>
                  <a:gd name="T25" fmla="*/ 298 h 319"/>
                  <a:gd name="T26" fmla="*/ 214 w 326"/>
                  <a:gd name="T27" fmla="*/ 301 h 319"/>
                  <a:gd name="T28" fmla="*/ 242 w 326"/>
                  <a:gd name="T29" fmla="*/ 306 h 319"/>
                  <a:gd name="T30" fmla="*/ 270 w 326"/>
                  <a:gd name="T31" fmla="*/ 312 h 319"/>
                  <a:gd name="T32" fmla="*/ 299 w 326"/>
                  <a:gd name="T33" fmla="*/ 319 h 319"/>
                  <a:gd name="T34" fmla="*/ 299 w 326"/>
                  <a:gd name="T35" fmla="*/ 268 h 319"/>
                  <a:gd name="T36" fmla="*/ 278 w 326"/>
                  <a:gd name="T37" fmla="*/ 221 h 319"/>
                  <a:gd name="T38" fmla="*/ 262 w 326"/>
                  <a:gd name="T39" fmla="*/ 136 h 319"/>
                  <a:gd name="T40" fmla="*/ 240 w 326"/>
                  <a:gd name="T41" fmla="*/ 47 h 319"/>
                  <a:gd name="T42" fmla="*/ 200 w 326"/>
                  <a:gd name="T43" fmla="*/ 3 h 319"/>
                  <a:gd name="T44" fmla="*/ 162 w 326"/>
                  <a:gd name="T45" fmla="*/ 0 h 319"/>
                  <a:gd name="T46" fmla="*/ 116 w 326"/>
                  <a:gd name="T47" fmla="*/ 39 h 319"/>
                  <a:gd name="T48" fmla="*/ 75 w 326"/>
                  <a:gd name="T49" fmla="*/ 123 h 319"/>
                  <a:gd name="T50" fmla="*/ 43 w 326"/>
                  <a:gd name="T51" fmla="*/ 207 h 319"/>
                  <a:gd name="T52" fmla="*/ 17 w 326"/>
                  <a:gd name="T53" fmla="*/ 249 h 319"/>
                  <a:gd name="T54" fmla="*/ 8 w 326"/>
                  <a:gd name="T55" fmla="*/ 298 h 319"/>
                  <a:gd name="T56" fmla="*/ 198 w 326"/>
                  <a:gd name="T57" fmla="*/ 183 h 319"/>
                  <a:gd name="T58" fmla="*/ 163 w 326"/>
                  <a:gd name="T59" fmla="*/ 180 h 319"/>
                  <a:gd name="T60" fmla="*/ 130 w 326"/>
                  <a:gd name="T61" fmla="*/ 178 h 319"/>
                  <a:gd name="T62" fmla="*/ 169 w 326"/>
                  <a:gd name="T63" fmla="*/ 91 h 3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6" h="319">
                    <a:moveTo>
                      <a:pt x="8" y="298"/>
                    </a:moveTo>
                    <a:lnTo>
                      <a:pt x="25" y="297"/>
                    </a:lnTo>
                    <a:lnTo>
                      <a:pt x="41" y="297"/>
                    </a:lnTo>
                    <a:lnTo>
                      <a:pt x="57" y="295"/>
                    </a:lnTo>
                    <a:lnTo>
                      <a:pt x="73" y="295"/>
                    </a:lnTo>
                    <a:lnTo>
                      <a:pt x="89" y="293"/>
                    </a:lnTo>
                    <a:lnTo>
                      <a:pt x="103" y="293"/>
                    </a:lnTo>
                    <a:lnTo>
                      <a:pt x="120" y="293"/>
                    </a:lnTo>
                    <a:lnTo>
                      <a:pt x="136" y="295"/>
                    </a:lnTo>
                    <a:lnTo>
                      <a:pt x="138" y="246"/>
                    </a:lnTo>
                    <a:lnTo>
                      <a:pt x="126" y="246"/>
                    </a:lnTo>
                    <a:lnTo>
                      <a:pt x="112" y="246"/>
                    </a:lnTo>
                    <a:lnTo>
                      <a:pt x="101" y="246"/>
                    </a:lnTo>
                    <a:lnTo>
                      <a:pt x="108" y="226"/>
                    </a:lnTo>
                    <a:lnTo>
                      <a:pt x="124" y="226"/>
                    </a:lnTo>
                    <a:lnTo>
                      <a:pt x="140" y="227"/>
                    </a:lnTo>
                    <a:lnTo>
                      <a:pt x="156" y="227"/>
                    </a:lnTo>
                    <a:lnTo>
                      <a:pt x="170" y="229"/>
                    </a:lnTo>
                    <a:lnTo>
                      <a:pt x="186" y="229"/>
                    </a:lnTo>
                    <a:lnTo>
                      <a:pt x="202" y="230"/>
                    </a:lnTo>
                    <a:lnTo>
                      <a:pt x="219" y="232"/>
                    </a:lnTo>
                    <a:lnTo>
                      <a:pt x="223" y="252"/>
                    </a:lnTo>
                    <a:lnTo>
                      <a:pt x="205" y="251"/>
                    </a:lnTo>
                    <a:lnTo>
                      <a:pt x="186" y="249"/>
                    </a:lnTo>
                    <a:lnTo>
                      <a:pt x="180" y="297"/>
                    </a:lnTo>
                    <a:lnTo>
                      <a:pt x="194" y="298"/>
                    </a:lnTo>
                    <a:lnTo>
                      <a:pt x="209" y="300"/>
                    </a:lnTo>
                    <a:lnTo>
                      <a:pt x="223" y="301"/>
                    </a:lnTo>
                    <a:lnTo>
                      <a:pt x="237" y="305"/>
                    </a:lnTo>
                    <a:lnTo>
                      <a:pt x="251" y="306"/>
                    </a:lnTo>
                    <a:lnTo>
                      <a:pt x="265" y="309"/>
                    </a:lnTo>
                    <a:lnTo>
                      <a:pt x="279" y="312"/>
                    </a:lnTo>
                    <a:lnTo>
                      <a:pt x="293" y="314"/>
                    </a:lnTo>
                    <a:lnTo>
                      <a:pt x="308" y="319"/>
                    </a:lnTo>
                    <a:lnTo>
                      <a:pt x="326" y="271"/>
                    </a:lnTo>
                    <a:lnTo>
                      <a:pt x="308" y="268"/>
                    </a:lnTo>
                    <a:lnTo>
                      <a:pt x="291" y="265"/>
                    </a:lnTo>
                    <a:lnTo>
                      <a:pt x="287" y="221"/>
                    </a:lnTo>
                    <a:lnTo>
                      <a:pt x="281" y="178"/>
                    </a:lnTo>
                    <a:lnTo>
                      <a:pt x="271" y="136"/>
                    </a:lnTo>
                    <a:lnTo>
                      <a:pt x="261" y="91"/>
                    </a:lnTo>
                    <a:lnTo>
                      <a:pt x="249" y="47"/>
                    </a:lnTo>
                    <a:lnTo>
                      <a:pt x="233" y="4"/>
                    </a:lnTo>
                    <a:lnTo>
                      <a:pt x="209" y="3"/>
                    </a:lnTo>
                    <a:lnTo>
                      <a:pt x="186" y="1"/>
                    </a:lnTo>
                    <a:lnTo>
                      <a:pt x="162" y="0"/>
                    </a:lnTo>
                    <a:lnTo>
                      <a:pt x="140" y="0"/>
                    </a:lnTo>
                    <a:lnTo>
                      <a:pt x="116" y="39"/>
                    </a:lnTo>
                    <a:lnTo>
                      <a:pt x="95" y="80"/>
                    </a:lnTo>
                    <a:lnTo>
                      <a:pt x="75" y="123"/>
                    </a:lnTo>
                    <a:lnTo>
                      <a:pt x="59" y="164"/>
                    </a:lnTo>
                    <a:lnTo>
                      <a:pt x="43" y="207"/>
                    </a:lnTo>
                    <a:lnTo>
                      <a:pt x="31" y="249"/>
                    </a:lnTo>
                    <a:lnTo>
                      <a:pt x="17" y="249"/>
                    </a:lnTo>
                    <a:lnTo>
                      <a:pt x="0" y="251"/>
                    </a:lnTo>
                    <a:lnTo>
                      <a:pt x="8" y="298"/>
                    </a:lnTo>
                    <a:close/>
                    <a:moveTo>
                      <a:pt x="194" y="137"/>
                    </a:moveTo>
                    <a:lnTo>
                      <a:pt x="207" y="183"/>
                    </a:lnTo>
                    <a:lnTo>
                      <a:pt x="188" y="181"/>
                    </a:lnTo>
                    <a:lnTo>
                      <a:pt x="168" y="180"/>
                    </a:lnTo>
                    <a:lnTo>
                      <a:pt x="148" y="180"/>
                    </a:lnTo>
                    <a:lnTo>
                      <a:pt x="130" y="178"/>
                    </a:lnTo>
                    <a:lnTo>
                      <a:pt x="152" y="134"/>
                    </a:lnTo>
                    <a:lnTo>
                      <a:pt x="178" y="91"/>
                    </a:lnTo>
                    <a:lnTo>
                      <a:pt x="194" y="137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87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5708" name="Freeform 19"/>
              <p:cNvSpPr>
                <a:spLocks/>
              </p:cNvSpPr>
              <p:nvPr/>
            </p:nvSpPr>
            <p:spPr bwMode="auto">
              <a:xfrm>
                <a:off x="5034" y="446"/>
                <a:ext cx="307" cy="375"/>
              </a:xfrm>
              <a:custGeom>
                <a:avLst/>
                <a:gdLst>
                  <a:gd name="T0" fmla="*/ 131 w 307"/>
                  <a:gd name="T1" fmla="*/ 0 h 375"/>
                  <a:gd name="T2" fmla="*/ 154 w 307"/>
                  <a:gd name="T3" fmla="*/ 7 h 375"/>
                  <a:gd name="T4" fmla="*/ 176 w 307"/>
                  <a:gd name="T5" fmla="*/ 14 h 375"/>
                  <a:gd name="T6" fmla="*/ 198 w 307"/>
                  <a:gd name="T7" fmla="*/ 22 h 375"/>
                  <a:gd name="T8" fmla="*/ 220 w 307"/>
                  <a:gd name="T9" fmla="*/ 30 h 375"/>
                  <a:gd name="T10" fmla="*/ 242 w 307"/>
                  <a:gd name="T11" fmla="*/ 38 h 375"/>
                  <a:gd name="T12" fmla="*/ 265 w 307"/>
                  <a:gd name="T13" fmla="*/ 48 h 375"/>
                  <a:gd name="T14" fmla="*/ 287 w 307"/>
                  <a:gd name="T15" fmla="*/ 57 h 375"/>
                  <a:gd name="T16" fmla="*/ 307 w 307"/>
                  <a:gd name="T17" fmla="*/ 67 h 375"/>
                  <a:gd name="T18" fmla="*/ 277 w 307"/>
                  <a:gd name="T19" fmla="*/ 108 h 375"/>
                  <a:gd name="T20" fmla="*/ 257 w 307"/>
                  <a:gd name="T21" fmla="*/ 100 h 375"/>
                  <a:gd name="T22" fmla="*/ 236 w 307"/>
                  <a:gd name="T23" fmla="*/ 90 h 375"/>
                  <a:gd name="T24" fmla="*/ 117 w 307"/>
                  <a:gd name="T25" fmla="*/ 266 h 375"/>
                  <a:gd name="T26" fmla="*/ 129 w 307"/>
                  <a:gd name="T27" fmla="*/ 272 h 375"/>
                  <a:gd name="T28" fmla="*/ 143 w 307"/>
                  <a:gd name="T29" fmla="*/ 278 h 375"/>
                  <a:gd name="T30" fmla="*/ 156 w 307"/>
                  <a:gd name="T31" fmla="*/ 283 h 375"/>
                  <a:gd name="T32" fmla="*/ 170 w 307"/>
                  <a:gd name="T33" fmla="*/ 289 h 375"/>
                  <a:gd name="T34" fmla="*/ 182 w 307"/>
                  <a:gd name="T35" fmla="*/ 297 h 375"/>
                  <a:gd name="T36" fmla="*/ 194 w 307"/>
                  <a:gd name="T37" fmla="*/ 303 h 375"/>
                  <a:gd name="T38" fmla="*/ 244 w 307"/>
                  <a:gd name="T39" fmla="*/ 247 h 375"/>
                  <a:gd name="T40" fmla="*/ 257 w 307"/>
                  <a:gd name="T41" fmla="*/ 255 h 375"/>
                  <a:gd name="T42" fmla="*/ 271 w 307"/>
                  <a:gd name="T43" fmla="*/ 262 h 375"/>
                  <a:gd name="T44" fmla="*/ 283 w 307"/>
                  <a:gd name="T45" fmla="*/ 270 h 375"/>
                  <a:gd name="T46" fmla="*/ 295 w 307"/>
                  <a:gd name="T47" fmla="*/ 278 h 375"/>
                  <a:gd name="T48" fmla="*/ 307 w 307"/>
                  <a:gd name="T49" fmla="*/ 286 h 375"/>
                  <a:gd name="T50" fmla="*/ 210 w 307"/>
                  <a:gd name="T51" fmla="*/ 375 h 375"/>
                  <a:gd name="T52" fmla="*/ 198 w 307"/>
                  <a:gd name="T53" fmla="*/ 367 h 375"/>
                  <a:gd name="T54" fmla="*/ 188 w 307"/>
                  <a:gd name="T55" fmla="*/ 359 h 375"/>
                  <a:gd name="T56" fmla="*/ 174 w 307"/>
                  <a:gd name="T57" fmla="*/ 352 h 375"/>
                  <a:gd name="T58" fmla="*/ 162 w 307"/>
                  <a:gd name="T59" fmla="*/ 345 h 375"/>
                  <a:gd name="T60" fmla="*/ 149 w 307"/>
                  <a:gd name="T61" fmla="*/ 338 h 375"/>
                  <a:gd name="T62" fmla="*/ 137 w 307"/>
                  <a:gd name="T63" fmla="*/ 332 h 375"/>
                  <a:gd name="T64" fmla="*/ 123 w 307"/>
                  <a:gd name="T65" fmla="*/ 324 h 375"/>
                  <a:gd name="T66" fmla="*/ 111 w 307"/>
                  <a:gd name="T67" fmla="*/ 319 h 375"/>
                  <a:gd name="T68" fmla="*/ 97 w 307"/>
                  <a:gd name="T69" fmla="*/ 313 h 375"/>
                  <a:gd name="T70" fmla="*/ 85 w 307"/>
                  <a:gd name="T71" fmla="*/ 307 h 375"/>
                  <a:gd name="T72" fmla="*/ 71 w 307"/>
                  <a:gd name="T73" fmla="*/ 302 h 375"/>
                  <a:gd name="T74" fmla="*/ 57 w 307"/>
                  <a:gd name="T75" fmla="*/ 296 h 375"/>
                  <a:gd name="T76" fmla="*/ 42 w 307"/>
                  <a:gd name="T77" fmla="*/ 291 h 375"/>
                  <a:gd name="T78" fmla="*/ 28 w 307"/>
                  <a:gd name="T79" fmla="*/ 286 h 375"/>
                  <a:gd name="T80" fmla="*/ 14 w 307"/>
                  <a:gd name="T81" fmla="*/ 281 h 375"/>
                  <a:gd name="T82" fmla="*/ 0 w 307"/>
                  <a:gd name="T83" fmla="*/ 278 h 375"/>
                  <a:gd name="T84" fmla="*/ 20 w 307"/>
                  <a:gd name="T85" fmla="*/ 232 h 375"/>
                  <a:gd name="T86" fmla="*/ 36 w 307"/>
                  <a:gd name="T87" fmla="*/ 237 h 375"/>
                  <a:gd name="T88" fmla="*/ 52 w 307"/>
                  <a:gd name="T89" fmla="*/ 242 h 375"/>
                  <a:gd name="T90" fmla="*/ 149 w 307"/>
                  <a:gd name="T91" fmla="*/ 59 h 375"/>
                  <a:gd name="T92" fmla="*/ 129 w 307"/>
                  <a:gd name="T93" fmla="*/ 52 h 375"/>
                  <a:gd name="T94" fmla="*/ 109 w 307"/>
                  <a:gd name="T95" fmla="*/ 46 h 375"/>
                  <a:gd name="T96" fmla="*/ 131 w 307"/>
                  <a:gd name="T97" fmla="*/ 0 h 3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7" h="375">
                    <a:moveTo>
                      <a:pt x="131" y="0"/>
                    </a:moveTo>
                    <a:lnTo>
                      <a:pt x="154" y="7"/>
                    </a:lnTo>
                    <a:lnTo>
                      <a:pt x="176" y="14"/>
                    </a:lnTo>
                    <a:lnTo>
                      <a:pt x="198" y="22"/>
                    </a:lnTo>
                    <a:lnTo>
                      <a:pt x="220" y="30"/>
                    </a:lnTo>
                    <a:lnTo>
                      <a:pt x="242" y="38"/>
                    </a:lnTo>
                    <a:lnTo>
                      <a:pt x="265" y="48"/>
                    </a:lnTo>
                    <a:lnTo>
                      <a:pt x="287" y="57"/>
                    </a:lnTo>
                    <a:lnTo>
                      <a:pt x="307" y="67"/>
                    </a:lnTo>
                    <a:lnTo>
                      <a:pt x="277" y="108"/>
                    </a:lnTo>
                    <a:lnTo>
                      <a:pt x="257" y="100"/>
                    </a:lnTo>
                    <a:lnTo>
                      <a:pt x="236" y="90"/>
                    </a:lnTo>
                    <a:lnTo>
                      <a:pt x="117" y="266"/>
                    </a:lnTo>
                    <a:lnTo>
                      <a:pt x="129" y="272"/>
                    </a:lnTo>
                    <a:lnTo>
                      <a:pt x="143" y="278"/>
                    </a:lnTo>
                    <a:lnTo>
                      <a:pt x="156" y="283"/>
                    </a:lnTo>
                    <a:lnTo>
                      <a:pt x="170" y="289"/>
                    </a:lnTo>
                    <a:lnTo>
                      <a:pt x="182" y="297"/>
                    </a:lnTo>
                    <a:lnTo>
                      <a:pt x="194" y="303"/>
                    </a:lnTo>
                    <a:lnTo>
                      <a:pt x="244" y="247"/>
                    </a:lnTo>
                    <a:lnTo>
                      <a:pt x="257" y="255"/>
                    </a:lnTo>
                    <a:lnTo>
                      <a:pt x="271" y="262"/>
                    </a:lnTo>
                    <a:lnTo>
                      <a:pt x="283" y="270"/>
                    </a:lnTo>
                    <a:lnTo>
                      <a:pt x="295" y="278"/>
                    </a:lnTo>
                    <a:lnTo>
                      <a:pt x="307" y="286"/>
                    </a:lnTo>
                    <a:lnTo>
                      <a:pt x="210" y="375"/>
                    </a:lnTo>
                    <a:lnTo>
                      <a:pt x="198" y="367"/>
                    </a:lnTo>
                    <a:lnTo>
                      <a:pt x="188" y="359"/>
                    </a:lnTo>
                    <a:lnTo>
                      <a:pt x="174" y="352"/>
                    </a:lnTo>
                    <a:lnTo>
                      <a:pt x="162" y="345"/>
                    </a:lnTo>
                    <a:lnTo>
                      <a:pt x="149" y="338"/>
                    </a:lnTo>
                    <a:lnTo>
                      <a:pt x="137" y="332"/>
                    </a:lnTo>
                    <a:lnTo>
                      <a:pt x="123" y="324"/>
                    </a:lnTo>
                    <a:lnTo>
                      <a:pt x="111" y="319"/>
                    </a:lnTo>
                    <a:lnTo>
                      <a:pt x="97" y="313"/>
                    </a:lnTo>
                    <a:lnTo>
                      <a:pt x="85" y="307"/>
                    </a:lnTo>
                    <a:lnTo>
                      <a:pt x="71" y="302"/>
                    </a:lnTo>
                    <a:lnTo>
                      <a:pt x="57" y="296"/>
                    </a:lnTo>
                    <a:lnTo>
                      <a:pt x="42" y="291"/>
                    </a:lnTo>
                    <a:lnTo>
                      <a:pt x="28" y="286"/>
                    </a:lnTo>
                    <a:lnTo>
                      <a:pt x="14" y="281"/>
                    </a:lnTo>
                    <a:lnTo>
                      <a:pt x="0" y="278"/>
                    </a:lnTo>
                    <a:lnTo>
                      <a:pt x="20" y="232"/>
                    </a:lnTo>
                    <a:lnTo>
                      <a:pt x="36" y="237"/>
                    </a:lnTo>
                    <a:lnTo>
                      <a:pt x="52" y="242"/>
                    </a:lnTo>
                    <a:lnTo>
                      <a:pt x="149" y="59"/>
                    </a:lnTo>
                    <a:lnTo>
                      <a:pt x="129" y="52"/>
                    </a:lnTo>
                    <a:lnTo>
                      <a:pt x="109" y="46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87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5709" name="Freeform 20"/>
              <p:cNvSpPr>
                <a:spLocks noEditPoints="1"/>
              </p:cNvSpPr>
              <p:nvPr/>
            </p:nvSpPr>
            <p:spPr bwMode="auto">
              <a:xfrm>
                <a:off x="5272" y="620"/>
                <a:ext cx="340" cy="257"/>
              </a:xfrm>
              <a:custGeom>
                <a:avLst/>
                <a:gdLst>
                  <a:gd name="T0" fmla="*/ 162 w 340"/>
                  <a:gd name="T1" fmla="*/ 90 h 257"/>
                  <a:gd name="T2" fmla="*/ 69 w 340"/>
                  <a:gd name="T3" fmla="*/ 178 h 257"/>
                  <a:gd name="T4" fmla="*/ 81 w 340"/>
                  <a:gd name="T5" fmla="*/ 188 h 257"/>
                  <a:gd name="T6" fmla="*/ 91 w 340"/>
                  <a:gd name="T7" fmla="*/ 196 h 257"/>
                  <a:gd name="T8" fmla="*/ 101 w 340"/>
                  <a:gd name="T9" fmla="*/ 205 h 257"/>
                  <a:gd name="T10" fmla="*/ 219 w 340"/>
                  <a:gd name="T11" fmla="*/ 137 h 257"/>
                  <a:gd name="T12" fmla="*/ 340 w 340"/>
                  <a:gd name="T13" fmla="*/ 71 h 257"/>
                  <a:gd name="T14" fmla="*/ 326 w 340"/>
                  <a:gd name="T15" fmla="*/ 58 h 257"/>
                  <a:gd name="T16" fmla="*/ 312 w 340"/>
                  <a:gd name="T17" fmla="*/ 47 h 257"/>
                  <a:gd name="T18" fmla="*/ 297 w 340"/>
                  <a:gd name="T19" fmla="*/ 35 h 257"/>
                  <a:gd name="T20" fmla="*/ 283 w 340"/>
                  <a:gd name="T21" fmla="*/ 24 h 257"/>
                  <a:gd name="T22" fmla="*/ 269 w 340"/>
                  <a:gd name="T23" fmla="*/ 11 h 257"/>
                  <a:gd name="T24" fmla="*/ 253 w 340"/>
                  <a:gd name="T25" fmla="*/ 0 h 257"/>
                  <a:gd name="T26" fmla="*/ 162 w 340"/>
                  <a:gd name="T27" fmla="*/ 90 h 257"/>
                  <a:gd name="T28" fmla="*/ 0 w 340"/>
                  <a:gd name="T29" fmla="*/ 219 h 257"/>
                  <a:gd name="T30" fmla="*/ 10 w 340"/>
                  <a:gd name="T31" fmla="*/ 227 h 257"/>
                  <a:gd name="T32" fmla="*/ 19 w 340"/>
                  <a:gd name="T33" fmla="*/ 235 h 257"/>
                  <a:gd name="T34" fmla="*/ 29 w 340"/>
                  <a:gd name="T35" fmla="*/ 242 h 257"/>
                  <a:gd name="T36" fmla="*/ 37 w 340"/>
                  <a:gd name="T37" fmla="*/ 249 h 257"/>
                  <a:gd name="T38" fmla="*/ 47 w 340"/>
                  <a:gd name="T39" fmla="*/ 257 h 257"/>
                  <a:gd name="T40" fmla="*/ 93 w 340"/>
                  <a:gd name="T41" fmla="*/ 226 h 257"/>
                  <a:gd name="T42" fmla="*/ 83 w 340"/>
                  <a:gd name="T43" fmla="*/ 218 h 257"/>
                  <a:gd name="T44" fmla="*/ 73 w 340"/>
                  <a:gd name="T45" fmla="*/ 208 h 257"/>
                  <a:gd name="T46" fmla="*/ 63 w 340"/>
                  <a:gd name="T47" fmla="*/ 201 h 257"/>
                  <a:gd name="T48" fmla="*/ 53 w 340"/>
                  <a:gd name="T49" fmla="*/ 193 h 257"/>
                  <a:gd name="T50" fmla="*/ 43 w 340"/>
                  <a:gd name="T51" fmla="*/ 185 h 257"/>
                  <a:gd name="T52" fmla="*/ 0 w 340"/>
                  <a:gd name="T53" fmla="*/ 219 h 2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0" h="257">
                    <a:moveTo>
                      <a:pt x="162" y="90"/>
                    </a:moveTo>
                    <a:lnTo>
                      <a:pt x="69" y="178"/>
                    </a:lnTo>
                    <a:lnTo>
                      <a:pt x="81" y="188"/>
                    </a:lnTo>
                    <a:lnTo>
                      <a:pt x="91" y="196"/>
                    </a:lnTo>
                    <a:lnTo>
                      <a:pt x="101" y="205"/>
                    </a:lnTo>
                    <a:lnTo>
                      <a:pt x="219" y="137"/>
                    </a:lnTo>
                    <a:lnTo>
                      <a:pt x="340" y="71"/>
                    </a:lnTo>
                    <a:lnTo>
                      <a:pt x="326" y="58"/>
                    </a:lnTo>
                    <a:lnTo>
                      <a:pt x="312" y="47"/>
                    </a:lnTo>
                    <a:lnTo>
                      <a:pt x="297" y="35"/>
                    </a:lnTo>
                    <a:lnTo>
                      <a:pt x="283" y="24"/>
                    </a:lnTo>
                    <a:lnTo>
                      <a:pt x="269" y="11"/>
                    </a:lnTo>
                    <a:lnTo>
                      <a:pt x="253" y="0"/>
                    </a:lnTo>
                    <a:lnTo>
                      <a:pt x="162" y="90"/>
                    </a:lnTo>
                    <a:close/>
                    <a:moveTo>
                      <a:pt x="0" y="219"/>
                    </a:moveTo>
                    <a:lnTo>
                      <a:pt x="10" y="227"/>
                    </a:lnTo>
                    <a:lnTo>
                      <a:pt x="19" y="235"/>
                    </a:lnTo>
                    <a:lnTo>
                      <a:pt x="29" y="242"/>
                    </a:lnTo>
                    <a:lnTo>
                      <a:pt x="37" y="249"/>
                    </a:lnTo>
                    <a:lnTo>
                      <a:pt x="47" y="257"/>
                    </a:lnTo>
                    <a:lnTo>
                      <a:pt x="93" y="226"/>
                    </a:lnTo>
                    <a:lnTo>
                      <a:pt x="83" y="218"/>
                    </a:lnTo>
                    <a:lnTo>
                      <a:pt x="73" y="208"/>
                    </a:lnTo>
                    <a:lnTo>
                      <a:pt x="63" y="201"/>
                    </a:lnTo>
                    <a:lnTo>
                      <a:pt x="53" y="193"/>
                    </a:lnTo>
                    <a:lnTo>
                      <a:pt x="43" y="185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87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4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441520" y="4849284"/>
            <a:ext cx="1439333" cy="463549"/>
          </a:xfrm>
          <a:prstGeom prst="actionButtonForwardNex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121874" tIns="60937" rIns="121874" bIns="6093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872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alt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29353">
            <a:off x="2982385" y="2023555"/>
            <a:ext cx="398568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8" descr="portero_esperand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7256" y="2230989"/>
            <a:ext cx="2290233" cy="17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5" name="Picture 11" descr="goal-keep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37451">
            <a:off x="4914901" y="1911373"/>
            <a:ext cx="3854451" cy="18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2 Rectángulo redondeado"/>
          <p:cNvSpPr/>
          <p:nvPr/>
        </p:nvSpPr>
        <p:spPr>
          <a:xfrm>
            <a:off x="1102806" y="5928784"/>
            <a:ext cx="2829983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4" tIns="60937" rIns="121874" bIns="60937" anchor="ctr"/>
          <a:lstStyle/>
          <a:p>
            <a:pPr algn="ctr" defTabSz="1218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Eleven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4610100" y="5928784"/>
            <a:ext cx="2829984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4" tIns="60937" rIns="121874" bIns="60937" anchor="ctr"/>
          <a:lstStyle/>
          <a:p>
            <a:pPr algn="ctr" defTabSz="1218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8066639" y="5928784"/>
            <a:ext cx="2829983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4" tIns="60937" rIns="121874" bIns="60937" anchor="ctr"/>
          <a:lstStyle/>
          <a:p>
            <a:pPr algn="ctr" defTabSz="1218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2709356"/>
            <a:ext cx="2802467" cy="298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8300" y="2711451"/>
            <a:ext cx="2804584" cy="29866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8" name="Picture 6" descr="Soccerb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5" y="5158320"/>
            <a:ext cx="632884" cy="4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nine - Liberal Dictionar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" y="0"/>
            <a:ext cx="2535487" cy="2385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37088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371 L 0.25746 -0.531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745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371 L 0.25747 -0.5317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24966 -0.3284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694 L 0.25747 -0.5317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6412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104" grpId="0" animBg="1"/>
      <p:bldP spid="3" grpId="0" animBg="1"/>
      <p:bldP spid="3" grpId="1" animBg="1"/>
      <p:bldP spid="3" grpId="2" animBg="1"/>
      <p:bldP spid="26" grpId="0" animBg="1"/>
      <p:bldP spid="27" grpId="0" animBg="1"/>
      <p:bldP spid="27" grpId="1" animBg="1"/>
      <p:bldP spid="27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706" name="Group 2"/>
          <p:cNvGrpSpPr>
            <a:grpSpLocks/>
          </p:cNvGrpSpPr>
          <p:nvPr/>
        </p:nvGrpSpPr>
        <p:grpSpPr bwMode="auto">
          <a:xfrm>
            <a:off x="0" y="0"/>
            <a:ext cx="12192000" cy="6885517"/>
            <a:chOff x="0" y="0"/>
            <a:chExt cx="5760" cy="4337"/>
          </a:xfrm>
        </p:grpSpPr>
        <p:sp>
          <p:nvSpPr>
            <p:cNvPr id="45673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220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  <p:sp>
          <p:nvSpPr>
            <p:cNvPr id="456735" name="Rectangle 4"/>
            <p:cNvSpPr>
              <a:spLocks noChangeArrowheads="1"/>
            </p:cNvSpPr>
            <p:nvPr/>
          </p:nvSpPr>
          <p:spPr bwMode="auto">
            <a:xfrm>
              <a:off x="0" y="1877"/>
              <a:ext cx="5760" cy="2460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2400">
                <a:solidFill>
                  <a:srgbClr val="000000"/>
                </a:solidFill>
              </a:endParaRPr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5520268" y="2421468"/>
            <a:ext cx="6671733" cy="575733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        NO TO  RACISM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" y="2421468"/>
            <a:ext cx="5520267" cy="5757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300" b="1" dirty="0">
                <a:solidFill>
                  <a:srgbClr val="FFFFFF"/>
                </a:solidFill>
              </a:rPr>
              <a:t>  FAIR PLAY</a:t>
            </a:r>
            <a:endParaRPr lang="es-ES" sz="4300" b="1" dirty="0">
              <a:solidFill>
                <a:srgbClr val="FFFFFF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887386" y="5488519"/>
            <a:ext cx="825500" cy="173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456710" name="Line 7"/>
          <p:cNvSpPr>
            <a:spLocks noChangeShapeType="1"/>
          </p:cNvSpPr>
          <p:nvPr/>
        </p:nvSpPr>
        <p:spPr bwMode="auto">
          <a:xfrm flipV="1">
            <a:off x="0" y="3572935"/>
            <a:ext cx="12192000" cy="7196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1914" tIns="60957" rIns="121914" bIns="609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102" name="Picture 5" descr="Porterí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4235" y="766236"/>
            <a:ext cx="6946900" cy="30120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>
            <a:grpSpLocks/>
          </p:cNvGrpSpPr>
          <p:nvPr/>
        </p:nvGrpSpPr>
        <p:grpSpPr bwMode="auto">
          <a:xfrm>
            <a:off x="9359902" y="1009651"/>
            <a:ext cx="2544233" cy="2273300"/>
            <a:chOff x="7020272" y="1009229"/>
            <a:chExt cx="1908299" cy="2273746"/>
          </a:xfrm>
        </p:grpSpPr>
        <p:pic>
          <p:nvPicPr>
            <p:cNvPr id="3084" name="Picture 12" descr="Aficionad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36186" y="1627417"/>
              <a:ext cx="1692385" cy="1655558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6728" name="Group 21"/>
            <p:cNvGrpSpPr>
              <a:grpSpLocks/>
            </p:cNvGrpSpPr>
            <p:nvPr/>
          </p:nvGrpSpPr>
          <p:grpSpPr bwMode="auto">
            <a:xfrm>
              <a:off x="7020272" y="1009229"/>
              <a:ext cx="1836291" cy="763587"/>
              <a:chOff x="4007" y="396"/>
              <a:chExt cx="1605" cy="481"/>
            </a:xfrm>
          </p:grpSpPr>
          <p:sp>
            <p:nvSpPr>
              <p:cNvPr id="456729" name="Freeform 16"/>
              <p:cNvSpPr>
                <a:spLocks/>
              </p:cNvSpPr>
              <p:nvPr/>
            </p:nvSpPr>
            <p:spPr bwMode="auto">
              <a:xfrm>
                <a:off x="4007" y="544"/>
                <a:ext cx="398" cy="318"/>
              </a:xfrm>
              <a:custGeom>
                <a:avLst/>
                <a:gdLst>
                  <a:gd name="T0" fmla="*/ 0 w 398"/>
                  <a:gd name="T1" fmla="*/ 169 h 318"/>
                  <a:gd name="T2" fmla="*/ 8 w 398"/>
                  <a:gd name="T3" fmla="*/ 128 h 318"/>
                  <a:gd name="T4" fmla="*/ 31 w 398"/>
                  <a:gd name="T5" fmla="*/ 93 h 318"/>
                  <a:gd name="T6" fmla="*/ 65 w 398"/>
                  <a:gd name="T7" fmla="*/ 68 h 318"/>
                  <a:gd name="T8" fmla="*/ 101 w 398"/>
                  <a:gd name="T9" fmla="*/ 44 h 318"/>
                  <a:gd name="T10" fmla="*/ 138 w 398"/>
                  <a:gd name="T11" fmla="*/ 22 h 318"/>
                  <a:gd name="T12" fmla="*/ 176 w 398"/>
                  <a:gd name="T13" fmla="*/ 0 h 318"/>
                  <a:gd name="T14" fmla="*/ 217 w 398"/>
                  <a:gd name="T15" fmla="*/ 0 h 318"/>
                  <a:gd name="T16" fmla="*/ 281 w 398"/>
                  <a:gd name="T17" fmla="*/ 55 h 318"/>
                  <a:gd name="T18" fmla="*/ 251 w 398"/>
                  <a:gd name="T19" fmla="*/ 71 h 318"/>
                  <a:gd name="T20" fmla="*/ 221 w 398"/>
                  <a:gd name="T21" fmla="*/ 87 h 318"/>
                  <a:gd name="T22" fmla="*/ 172 w 398"/>
                  <a:gd name="T23" fmla="*/ 62 h 318"/>
                  <a:gd name="T24" fmla="*/ 142 w 398"/>
                  <a:gd name="T25" fmla="*/ 81 h 318"/>
                  <a:gd name="T26" fmla="*/ 110 w 398"/>
                  <a:gd name="T27" fmla="*/ 101 h 318"/>
                  <a:gd name="T28" fmla="*/ 81 w 398"/>
                  <a:gd name="T29" fmla="*/ 123 h 318"/>
                  <a:gd name="T30" fmla="*/ 269 w 398"/>
                  <a:gd name="T31" fmla="*/ 258 h 318"/>
                  <a:gd name="T32" fmla="*/ 291 w 398"/>
                  <a:gd name="T33" fmla="*/ 242 h 318"/>
                  <a:gd name="T34" fmla="*/ 316 w 398"/>
                  <a:gd name="T35" fmla="*/ 226 h 318"/>
                  <a:gd name="T36" fmla="*/ 275 w 398"/>
                  <a:gd name="T37" fmla="*/ 166 h 318"/>
                  <a:gd name="T38" fmla="*/ 251 w 398"/>
                  <a:gd name="T39" fmla="*/ 182 h 318"/>
                  <a:gd name="T40" fmla="*/ 198 w 398"/>
                  <a:gd name="T41" fmla="*/ 153 h 318"/>
                  <a:gd name="T42" fmla="*/ 229 w 398"/>
                  <a:gd name="T43" fmla="*/ 134 h 318"/>
                  <a:gd name="T44" fmla="*/ 261 w 398"/>
                  <a:gd name="T45" fmla="*/ 115 h 318"/>
                  <a:gd name="T46" fmla="*/ 293 w 398"/>
                  <a:gd name="T47" fmla="*/ 98 h 318"/>
                  <a:gd name="T48" fmla="*/ 398 w 398"/>
                  <a:gd name="T49" fmla="*/ 204 h 318"/>
                  <a:gd name="T50" fmla="*/ 392 w 398"/>
                  <a:gd name="T51" fmla="*/ 231 h 318"/>
                  <a:gd name="T52" fmla="*/ 376 w 398"/>
                  <a:gd name="T53" fmla="*/ 251 h 318"/>
                  <a:gd name="T54" fmla="*/ 352 w 398"/>
                  <a:gd name="T55" fmla="*/ 265 h 318"/>
                  <a:gd name="T56" fmla="*/ 330 w 398"/>
                  <a:gd name="T57" fmla="*/ 280 h 318"/>
                  <a:gd name="T58" fmla="*/ 308 w 398"/>
                  <a:gd name="T59" fmla="*/ 295 h 318"/>
                  <a:gd name="T60" fmla="*/ 287 w 398"/>
                  <a:gd name="T61" fmla="*/ 313 h 318"/>
                  <a:gd name="T62" fmla="*/ 247 w 398"/>
                  <a:gd name="T63" fmla="*/ 316 h 3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8" h="318">
                    <a:moveTo>
                      <a:pt x="227" y="318"/>
                    </a:moveTo>
                    <a:lnTo>
                      <a:pt x="0" y="169"/>
                    </a:lnTo>
                    <a:lnTo>
                      <a:pt x="4" y="149"/>
                    </a:lnTo>
                    <a:lnTo>
                      <a:pt x="8" y="128"/>
                    </a:lnTo>
                    <a:lnTo>
                      <a:pt x="15" y="108"/>
                    </a:lnTo>
                    <a:lnTo>
                      <a:pt x="31" y="93"/>
                    </a:lnTo>
                    <a:lnTo>
                      <a:pt x="49" y="81"/>
                    </a:lnTo>
                    <a:lnTo>
                      <a:pt x="65" y="68"/>
                    </a:lnTo>
                    <a:lnTo>
                      <a:pt x="83" y="57"/>
                    </a:lnTo>
                    <a:lnTo>
                      <a:pt x="101" y="44"/>
                    </a:lnTo>
                    <a:lnTo>
                      <a:pt x="120" y="33"/>
                    </a:lnTo>
                    <a:lnTo>
                      <a:pt x="138" y="22"/>
                    </a:lnTo>
                    <a:lnTo>
                      <a:pt x="156" y="11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7" y="0"/>
                    </a:lnTo>
                    <a:lnTo>
                      <a:pt x="237" y="0"/>
                    </a:lnTo>
                    <a:lnTo>
                      <a:pt x="281" y="55"/>
                    </a:lnTo>
                    <a:lnTo>
                      <a:pt x="265" y="63"/>
                    </a:lnTo>
                    <a:lnTo>
                      <a:pt x="251" y="71"/>
                    </a:lnTo>
                    <a:lnTo>
                      <a:pt x="235" y="79"/>
                    </a:lnTo>
                    <a:lnTo>
                      <a:pt x="221" y="87"/>
                    </a:lnTo>
                    <a:lnTo>
                      <a:pt x="207" y="97"/>
                    </a:lnTo>
                    <a:lnTo>
                      <a:pt x="172" y="62"/>
                    </a:lnTo>
                    <a:lnTo>
                      <a:pt x="156" y="71"/>
                    </a:lnTo>
                    <a:lnTo>
                      <a:pt x="142" y="81"/>
                    </a:lnTo>
                    <a:lnTo>
                      <a:pt x="126" y="92"/>
                    </a:lnTo>
                    <a:lnTo>
                      <a:pt x="110" y="101"/>
                    </a:lnTo>
                    <a:lnTo>
                      <a:pt x="95" y="112"/>
                    </a:lnTo>
                    <a:lnTo>
                      <a:pt x="81" y="123"/>
                    </a:lnTo>
                    <a:lnTo>
                      <a:pt x="259" y="265"/>
                    </a:lnTo>
                    <a:lnTo>
                      <a:pt x="269" y="258"/>
                    </a:lnTo>
                    <a:lnTo>
                      <a:pt x="281" y="250"/>
                    </a:lnTo>
                    <a:lnTo>
                      <a:pt x="291" y="242"/>
                    </a:lnTo>
                    <a:lnTo>
                      <a:pt x="304" y="234"/>
                    </a:lnTo>
                    <a:lnTo>
                      <a:pt x="316" y="226"/>
                    </a:lnTo>
                    <a:lnTo>
                      <a:pt x="328" y="220"/>
                    </a:lnTo>
                    <a:lnTo>
                      <a:pt x="275" y="166"/>
                    </a:lnTo>
                    <a:lnTo>
                      <a:pt x="263" y="174"/>
                    </a:lnTo>
                    <a:lnTo>
                      <a:pt x="251" y="182"/>
                    </a:lnTo>
                    <a:lnTo>
                      <a:pt x="239" y="190"/>
                    </a:lnTo>
                    <a:lnTo>
                      <a:pt x="198" y="153"/>
                    </a:lnTo>
                    <a:lnTo>
                      <a:pt x="215" y="144"/>
                    </a:lnTo>
                    <a:lnTo>
                      <a:pt x="229" y="134"/>
                    </a:lnTo>
                    <a:lnTo>
                      <a:pt x="245" y="125"/>
                    </a:lnTo>
                    <a:lnTo>
                      <a:pt x="261" y="115"/>
                    </a:lnTo>
                    <a:lnTo>
                      <a:pt x="277" y="108"/>
                    </a:lnTo>
                    <a:lnTo>
                      <a:pt x="293" y="98"/>
                    </a:lnTo>
                    <a:lnTo>
                      <a:pt x="310" y="90"/>
                    </a:lnTo>
                    <a:lnTo>
                      <a:pt x="398" y="204"/>
                    </a:lnTo>
                    <a:lnTo>
                      <a:pt x="394" y="217"/>
                    </a:lnTo>
                    <a:lnTo>
                      <a:pt x="392" y="231"/>
                    </a:lnTo>
                    <a:lnTo>
                      <a:pt x="388" y="243"/>
                    </a:lnTo>
                    <a:lnTo>
                      <a:pt x="376" y="251"/>
                    </a:lnTo>
                    <a:lnTo>
                      <a:pt x="364" y="258"/>
                    </a:lnTo>
                    <a:lnTo>
                      <a:pt x="352" y="265"/>
                    </a:lnTo>
                    <a:lnTo>
                      <a:pt x="342" y="272"/>
                    </a:lnTo>
                    <a:lnTo>
                      <a:pt x="330" y="280"/>
                    </a:lnTo>
                    <a:lnTo>
                      <a:pt x="318" y="288"/>
                    </a:lnTo>
                    <a:lnTo>
                      <a:pt x="308" y="295"/>
                    </a:lnTo>
                    <a:lnTo>
                      <a:pt x="297" y="303"/>
                    </a:lnTo>
                    <a:lnTo>
                      <a:pt x="287" y="313"/>
                    </a:lnTo>
                    <a:lnTo>
                      <a:pt x="267" y="314"/>
                    </a:lnTo>
                    <a:lnTo>
                      <a:pt x="247" y="316"/>
                    </a:lnTo>
                    <a:lnTo>
                      <a:pt x="227" y="318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6730" name="Freeform 17"/>
              <p:cNvSpPr>
                <a:spLocks noEditPoints="1"/>
              </p:cNvSpPr>
              <p:nvPr/>
            </p:nvSpPr>
            <p:spPr bwMode="auto">
              <a:xfrm>
                <a:off x="4296" y="421"/>
                <a:ext cx="358" cy="322"/>
              </a:xfrm>
              <a:custGeom>
                <a:avLst/>
                <a:gdLst>
                  <a:gd name="T0" fmla="*/ 162 w 358"/>
                  <a:gd name="T1" fmla="*/ 313 h 322"/>
                  <a:gd name="T2" fmla="*/ 182 w 358"/>
                  <a:gd name="T3" fmla="*/ 317 h 322"/>
                  <a:gd name="T4" fmla="*/ 200 w 358"/>
                  <a:gd name="T5" fmla="*/ 322 h 322"/>
                  <a:gd name="T6" fmla="*/ 213 w 358"/>
                  <a:gd name="T7" fmla="*/ 317 h 322"/>
                  <a:gd name="T8" fmla="*/ 227 w 358"/>
                  <a:gd name="T9" fmla="*/ 313 h 322"/>
                  <a:gd name="T10" fmla="*/ 239 w 358"/>
                  <a:gd name="T11" fmla="*/ 308 h 322"/>
                  <a:gd name="T12" fmla="*/ 253 w 358"/>
                  <a:gd name="T13" fmla="*/ 303 h 322"/>
                  <a:gd name="T14" fmla="*/ 267 w 358"/>
                  <a:gd name="T15" fmla="*/ 300 h 322"/>
                  <a:gd name="T16" fmla="*/ 281 w 358"/>
                  <a:gd name="T17" fmla="*/ 295 h 322"/>
                  <a:gd name="T18" fmla="*/ 295 w 358"/>
                  <a:gd name="T19" fmla="*/ 292 h 322"/>
                  <a:gd name="T20" fmla="*/ 310 w 358"/>
                  <a:gd name="T21" fmla="*/ 289 h 322"/>
                  <a:gd name="T22" fmla="*/ 324 w 358"/>
                  <a:gd name="T23" fmla="*/ 286 h 322"/>
                  <a:gd name="T24" fmla="*/ 334 w 358"/>
                  <a:gd name="T25" fmla="*/ 273 h 322"/>
                  <a:gd name="T26" fmla="*/ 346 w 358"/>
                  <a:gd name="T27" fmla="*/ 261 h 322"/>
                  <a:gd name="T28" fmla="*/ 358 w 358"/>
                  <a:gd name="T29" fmla="*/ 248 h 322"/>
                  <a:gd name="T30" fmla="*/ 301 w 358"/>
                  <a:gd name="T31" fmla="*/ 21 h 322"/>
                  <a:gd name="T32" fmla="*/ 277 w 358"/>
                  <a:gd name="T33" fmla="*/ 13 h 322"/>
                  <a:gd name="T34" fmla="*/ 253 w 358"/>
                  <a:gd name="T35" fmla="*/ 6 h 322"/>
                  <a:gd name="T36" fmla="*/ 229 w 358"/>
                  <a:gd name="T37" fmla="*/ 0 h 322"/>
                  <a:gd name="T38" fmla="*/ 209 w 358"/>
                  <a:gd name="T39" fmla="*/ 5 h 322"/>
                  <a:gd name="T40" fmla="*/ 186 w 358"/>
                  <a:gd name="T41" fmla="*/ 9 h 322"/>
                  <a:gd name="T42" fmla="*/ 164 w 358"/>
                  <a:gd name="T43" fmla="*/ 16 h 322"/>
                  <a:gd name="T44" fmla="*/ 144 w 358"/>
                  <a:gd name="T45" fmla="*/ 21 h 322"/>
                  <a:gd name="T46" fmla="*/ 124 w 358"/>
                  <a:gd name="T47" fmla="*/ 27 h 322"/>
                  <a:gd name="T48" fmla="*/ 101 w 358"/>
                  <a:gd name="T49" fmla="*/ 33 h 322"/>
                  <a:gd name="T50" fmla="*/ 81 w 358"/>
                  <a:gd name="T51" fmla="*/ 39 h 322"/>
                  <a:gd name="T52" fmla="*/ 61 w 358"/>
                  <a:gd name="T53" fmla="*/ 46 h 322"/>
                  <a:gd name="T54" fmla="*/ 41 w 358"/>
                  <a:gd name="T55" fmla="*/ 54 h 322"/>
                  <a:gd name="T56" fmla="*/ 27 w 358"/>
                  <a:gd name="T57" fmla="*/ 71 h 322"/>
                  <a:gd name="T58" fmla="*/ 12 w 358"/>
                  <a:gd name="T59" fmla="*/ 88 h 322"/>
                  <a:gd name="T60" fmla="*/ 0 w 358"/>
                  <a:gd name="T61" fmla="*/ 106 h 322"/>
                  <a:gd name="T62" fmla="*/ 144 w 358"/>
                  <a:gd name="T63" fmla="*/ 308 h 322"/>
                  <a:gd name="T64" fmla="*/ 162 w 358"/>
                  <a:gd name="T65" fmla="*/ 313 h 322"/>
                  <a:gd name="T66" fmla="*/ 283 w 358"/>
                  <a:gd name="T67" fmla="*/ 245 h 322"/>
                  <a:gd name="T68" fmla="*/ 269 w 358"/>
                  <a:gd name="T69" fmla="*/ 248 h 322"/>
                  <a:gd name="T70" fmla="*/ 255 w 358"/>
                  <a:gd name="T71" fmla="*/ 253 h 322"/>
                  <a:gd name="T72" fmla="*/ 241 w 358"/>
                  <a:gd name="T73" fmla="*/ 256 h 322"/>
                  <a:gd name="T74" fmla="*/ 227 w 358"/>
                  <a:gd name="T75" fmla="*/ 261 h 322"/>
                  <a:gd name="T76" fmla="*/ 213 w 358"/>
                  <a:gd name="T77" fmla="*/ 264 h 322"/>
                  <a:gd name="T78" fmla="*/ 198 w 358"/>
                  <a:gd name="T79" fmla="*/ 268 h 322"/>
                  <a:gd name="T80" fmla="*/ 97 w 358"/>
                  <a:gd name="T81" fmla="*/ 87 h 322"/>
                  <a:gd name="T82" fmla="*/ 116 w 358"/>
                  <a:gd name="T83" fmla="*/ 81 h 322"/>
                  <a:gd name="T84" fmla="*/ 136 w 358"/>
                  <a:gd name="T85" fmla="*/ 74 h 322"/>
                  <a:gd name="T86" fmla="*/ 154 w 358"/>
                  <a:gd name="T87" fmla="*/ 69 h 322"/>
                  <a:gd name="T88" fmla="*/ 172 w 358"/>
                  <a:gd name="T89" fmla="*/ 63 h 322"/>
                  <a:gd name="T90" fmla="*/ 192 w 358"/>
                  <a:gd name="T91" fmla="*/ 58 h 322"/>
                  <a:gd name="T92" fmla="*/ 211 w 358"/>
                  <a:gd name="T93" fmla="*/ 54 h 322"/>
                  <a:gd name="T94" fmla="*/ 283 w 358"/>
                  <a:gd name="T95" fmla="*/ 245 h 3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8" h="322">
                    <a:moveTo>
                      <a:pt x="162" y="313"/>
                    </a:moveTo>
                    <a:lnTo>
                      <a:pt x="182" y="317"/>
                    </a:lnTo>
                    <a:lnTo>
                      <a:pt x="200" y="322"/>
                    </a:lnTo>
                    <a:lnTo>
                      <a:pt x="213" y="317"/>
                    </a:lnTo>
                    <a:lnTo>
                      <a:pt x="227" y="313"/>
                    </a:lnTo>
                    <a:lnTo>
                      <a:pt x="239" y="308"/>
                    </a:lnTo>
                    <a:lnTo>
                      <a:pt x="253" y="303"/>
                    </a:lnTo>
                    <a:lnTo>
                      <a:pt x="267" y="300"/>
                    </a:lnTo>
                    <a:lnTo>
                      <a:pt x="281" y="295"/>
                    </a:lnTo>
                    <a:lnTo>
                      <a:pt x="295" y="292"/>
                    </a:lnTo>
                    <a:lnTo>
                      <a:pt x="310" y="289"/>
                    </a:lnTo>
                    <a:lnTo>
                      <a:pt x="324" y="286"/>
                    </a:lnTo>
                    <a:lnTo>
                      <a:pt x="334" y="273"/>
                    </a:lnTo>
                    <a:lnTo>
                      <a:pt x="346" y="261"/>
                    </a:lnTo>
                    <a:lnTo>
                      <a:pt x="358" y="248"/>
                    </a:lnTo>
                    <a:lnTo>
                      <a:pt x="301" y="21"/>
                    </a:lnTo>
                    <a:lnTo>
                      <a:pt x="277" y="13"/>
                    </a:lnTo>
                    <a:lnTo>
                      <a:pt x="253" y="6"/>
                    </a:lnTo>
                    <a:lnTo>
                      <a:pt x="229" y="0"/>
                    </a:lnTo>
                    <a:lnTo>
                      <a:pt x="209" y="5"/>
                    </a:lnTo>
                    <a:lnTo>
                      <a:pt x="186" y="9"/>
                    </a:lnTo>
                    <a:lnTo>
                      <a:pt x="164" y="16"/>
                    </a:lnTo>
                    <a:lnTo>
                      <a:pt x="144" y="21"/>
                    </a:lnTo>
                    <a:lnTo>
                      <a:pt x="124" y="27"/>
                    </a:lnTo>
                    <a:lnTo>
                      <a:pt x="101" y="33"/>
                    </a:lnTo>
                    <a:lnTo>
                      <a:pt x="81" y="39"/>
                    </a:lnTo>
                    <a:lnTo>
                      <a:pt x="61" y="46"/>
                    </a:lnTo>
                    <a:lnTo>
                      <a:pt x="41" y="54"/>
                    </a:lnTo>
                    <a:lnTo>
                      <a:pt x="27" y="71"/>
                    </a:lnTo>
                    <a:lnTo>
                      <a:pt x="12" y="88"/>
                    </a:lnTo>
                    <a:lnTo>
                      <a:pt x="0" y="106"/>
                    </a:lnTo>
                    <a:lnTo>
                      <a:pt x="144" y="308"/>
                    </a:lnTo>
                    <a:lnTo>
                      <a:pt x="162" y="313"/>
                    </a:lnTo>
                    <a:close/>
                    <a:moveTo>
                      <a:pt x="283" y="245"/>
                    </a:moveTo>
                    <a:lnTo>
                      <a:pt x="269" y="248"/>
                    </a:lnTo>
                    <a:lnTo>
                      <a:pt x="255" y="253"/>
                    </a:lnTo>
                    <a:lnTo>
                      <a:pt x="241" y="256"/>
                    </a:lnTo>
                    <a:lnTo>
                      <a:pt x="227" y="261"/>
                    </a:lnTo>
                    <a:lnTo>
                      <a:pt x="213" y="264"/>
                    </a:lnTo>
                    <a:lnTo>
                      <a:pt x="198" y="268"/>
                    </a:lnTo>
                    <a:lnTo>
                      <a:pt x="97" y="87"/>
                    </a:lnTo>
                    <a:lnTo>
                      <a:pt x="116" y="81"/>
                    </a:lnTo>
                    <a:lnTo>
                      <a:pt x="136" y="74"/>
                    </a:lnTo>
                    <a:lnTo>
                      <a:pt x="154" y="69"/>
                    </a:lnTo>
                    <a:lnTo>
                      <a:pt x="172" y="63"/>
                    </a:lnTo>
                    <a:lnTo>
                      <a:pt x="192" y="58"/>
                    </a:lnTo>
                    <a:lnTo>
                      <a:pt x="211" y="54"/>
                    </a:lnTo>
                    <a:lnTo>
                      <a:pt x="283" y="245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6731" name="Freeform 18"/>
              <p:cNvSpPr>
                <a:spLocks noEditPoints="1"/>
              </p:cNvSpPr>
              <p:nvPr/>
            </p:nvSpPr>
            <p:spPr bwMode="auto">
              <a:xfrm>
                <a:off x="4690" y="396"/>
                <a:ext cx="325" cy="319"/>
              </a:xfrm>
              <a:custGeom>
                <a:avLst/>
                <a:gdLst>
                  <a:gd name="T0" fmla="*/ 25 w 326"/>
                  <a:gd name="T1" fmla="*/ 297 h 319"/>
                  <a:gd name="T2" fmla="*/ 57 w 326"/>
                  <a:gd name="T3" fmla="*/ 295 h 319"/>
                  <a:gd name="T4" fmla="*/ 89 w 326"/>
                  <a:gd name="T5" fmla="*/ 293 h 319"/>
                  <a:gd name="T6" fmla="*/ 120 w 326"/>
                  <a:gd name="T7" fmla="*/ 293 h 319"/>
                  <a:gd name="T8" fmla="*/ 138 w 326"/>
                  <a:gd name="T9" fmla="*/ 246 h 319"/>
                  <a:gd name="T10" fmla="*/ 112 w 326"/>
                  <a:gd name="T11" fmla="*/ 246 h 319"/>
                  <a:gd name="T12" fmla="*/ 108 w 326"/>
                  <a:gd name="T13" fmla="*/ 226 h 319"/>
                  <a:gd name="T14" fmla="*/ 140 w 326"/>
                  <a:gd name="T15" fmla="*/ 227 h 319"/>
                  <a:gd name="T16" fmla="*/ 163 w 326"/>
                  <a:gd name="T17" fmla="*/ 229 h 319"/>
                  <a:gd name="T18" fmla="*/ 193 w 326"/>
                  <a:gd name="T19" fmla="*/ 230 h 319"/>
                  <a:gd name="T20" fmla="*/ 214 w 326"/>
                  <a:gd name="T21" fmla="*/ 252 h 319"/>
                  <a:gd name="T22" fmla="*/ 177 w 326"/>
                  <a:gd name="T23" fmla="*/ 249 h 319"/>
                  <a:gd name="T24" fmla="*/ 185 w 326"/>
                  <a:gd name="T25" fmla="*/ 298 h 319"/>
                  <a:gd name="T26" fmla="*/ 214 w 326"/>
                  <a:gd name="T27" fmla="*/ 301 h 319"/>
                  <a:gd name="T28" fmla="*/ 242 w 326"/>
                  <a:gd name="T29" fmla="*/ 306 h 319"/>
                  <a:gd name="T30" fmla="*/ 270 w 326"/>
                  <a:gd name="T31" fmla="*/ 312 h 319"/>
                  <a:gd name="T32" fmla="*/ 299 w 326"/>
                  <a:gd name="T33" fmla="*/ 319 h 319"/>
                  <a:gd name="T34" fmla="*/ 299 w 326"/>
                  <a:gd name="T35" fmla="*/ 268 h 319"/>
                  <a:gd name="T36" fmla="*/ 278 w 326"/>
                  <a:gd name="T37" fmla="*/ 221 h 319"/>
                  <a:gd name="T38" fmla="*/ 262 w 326"/>
                  <a:gd name="T39" fmla="*/ 136 h 319"/>
                  <a:gd name="T40" fmla="*/ 240 w 326"/>
                  <a:gd name="T41" fmla="*/ 47 h 319"/>
                  <a:gd name="T42" fmla="*/ 200 w 326"/>
                  <a:gd name="T43" fmla="*/ 3 h 319"/>
                  <a:gd name="T44" fmla="*/ 162 w 326"/>
                  <a:gd name="T45" fmla="*/ 0 h 319"/>
                  <a:gd name="T46" fmla="*/ 116 w 326"/>
                  <a:gd name="T47" fmla="*/ 39 h 319"/>
                  <a:gd name="T48" fmla="*/ 75 w 326"/>
                  <a:gd name="T49" fmla="*/ 123 h 319"/>
                  <a:gd name="T50" fmla="*/ 43 w 326"/>
                  <a:gd name="T51" fmla="*/ 207 h 319"/>
                  <a:gd name="T52" fmla="*/ 17 w 326"/>
                  <a:gd name="T53" fmla="*/ 249 h 319"/>
                  <a:gd name="T54" fmla="*/ 8 w 326"/>
                  <a:gd name="T55" fmla="*/ 298 h 319"/>
                  <a:gd name="T56" fmla="*/ 198 w 326"/>
                  <a:gd name="T57" fmla="*/ 183 h 319"/>
                  <a:gd name="T58" fmla="*/ 163 w 326"/>
                  <a:gd name="T59" fmla="*/ 180 h 319"/>
                  <a:gd name="T60" fmla="*/ 130 w 326"/>
                  <a:gd name="T61" fmla="*/ 178 h 319"/>
                  <a:gd name="T62" fmla="*/ 169 w 326"/>
                  <a:gd name="T63" fmla="*/ 91 h 3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6" h="319">
                    <a:moveTo>
                      <a:pt x="8" y="298"/>
                    </a:moveTo>
                    <a:lnTo>
                      <a:pt x="25" y="297"/>
                    </a:lnTo>
                    <a:lnTo>
                      <a:pt x="41" y="297"/>
                    </a:lnTo>
                    <a:lnTo>
                      <a:pt x="57" y="295"/>
                    </a:lnTo>
                    <a:lnTo>
                      <a:pt x="73" y="295"/>
                    </a:lnTo>
                    <a:lnTo>
                      <a:pt x="89" y="293"/>
                    </a:lnTo>
                    <a:lnTo>
                      <a:pt x="103" y="293"/>
                    </a:lnTo>
                    <a:lnTo>
                      <a:pt x="120" y="293"/>
                    </a:lnTo>
                    <a:lnTo>
                      <a:pt x="136" y="295"/>
                    </a:lnTo>
                    <a:lnTo>
                      <a:pt x="138" y="246"/>
                    </a:lnTo>
                    <a:lnTo>
                      <a:pt x="126" y="246"/>
                    </a:lnTo>
                    <a:lnTo>
                      <a:pt x="112" y="246"/>
                    </a:lnTo>
                    <a:lnTo>
                      <a:pt x="101" y="246"/>
                    </a:lnTo>
                    <a:lnTo>
                      <a:pt x="108" y="226"/>
                    </a:lnTo>
                    <a:lnTo>
                      <a:pt x="124" y="226"/>
                    </a:lnTo>
                    <a:lnTo>
                      <a:pt x="140" y="227"/>
                    </a:lnTo>
                    <a:lnTo>
                      <a:pt x="156" y="227"/>
                    </a:lnTo>
                    <a:lnTo>
                      <a:pt x="170" y="229"/>
                    </a:lnTo>
                    <a:lnTo>
                      <a:pt x="186" y="229"/>
                    </a:lnTo>
                    <a:lnTo>
                      <a:pt x="202" y="230"/>
                    </a:lnTo>
                    <a:lnTo>
                      <a:pt x="219" y="232"/>
                    </a:lnTo>
                    <a:lnTo>
                      <a:pt x="223" y="252"/>
                    </a:lnTo>
                    <a:lnTo>
                      <a:pt x="205" y="251"/>
                    </a:lnTo>
                    <a:lnTo>
                      <a:pt x="186" y="249"/>
                    </a:lnTo>
                    <a:lnTo>
                      <a:pt x="180" y="297"/>
                    </a:lnTo>
                    <a:lnTo>
                      <a:pt x="194" y="298"/>
                    </a:lnTo>
                    <a:lnTo>
                      <a:pt x="209" y="300"/>
                    </a:lnTo>
                    <a:lnTo>
                      <a:pt x="223" y="301"/>
                    </a:lnTo>
                    <a:lnTo>
                      <a:pt x="237" y="305"/>
                    </a:lnTo>
                    <a:lnTo>
                      <a:pt x="251" y="306"/>
                    </a:lnTo>
                    <a:lnTo>
                      <a:pt x="265" y="309"/>
                    </a:lnTo>
                    <a:lnTo>
                      <a:pt x="279" y="312"/>
                    </a:lnTo>
                    <a:lnTo>
                      <a:pt x="293" y="314"/>
                    </a:lnTo>
                    <a:lnTo>
                      <a:pt x="308" y="319"/>
                    </a:lnTo>
                    <a:lnTo>
                      <a:pt x="326" y="271"/>
                    </a:lnTo>
                    <a:lnTo>
                      <a:pt x="308" y="268"/>
                    </a:lnTo>
                    <a:lnTo>
                      <a:pt x="291" y="265"/>
                    </a:lnTo>
                    <a:lnTo>
                      <a:pt x="287" y="221"/>
                    </a:lnTo>
                    <a:lnTo>
                      <a:pt x="281" y="178"/>
                    </a:lnTo>
                    <a:lnTo>
                      <a:pt x="271" y="136"/>
                    </a:lnTo>
                    <a:lnTo>
                      <a:pt x="261" y="91"/>
                    </a:lnTo>
                    <a:lnTo>
                      <a:pt x="249" y="47"/>
                    </a:lnTo>
                    <a:lnTo>
                      <a:pt x="233" y="4"/>
                    </a:lnTo>
                    <a:lnTo>
                      <a:pt x="209" y="3"/>
                    </a:lnTo>
                    <a:lnTo>
                      <a:pt x="186" y="1"/>
                    </a:lnTo>
                    <a:lnTo>
                      <a:pt x="162" y="0"/>
                    </a:lnTo>
                    <a:lnTo>
                      <a:pt x="140" y="0"/>
                    </a:lnTo>
                    <a:lnTo>
                      <a:pt x="116" y="39"/>
                    </a:lnTo>
                    <a:lnTo>
                      <a:pt x="95" y="80"/>
                    </a:lnTo>
                    <a:lnTo>
                      <a:pt x="75" y="123"/>
                    </a:lnTo>
                    <a:lnTo>
                      <a:pt x="59" y="164"/>
                    </a:lnTo>
                    <a:lnTo>
                      <a:pt x="43" y="207"/>
                    </a:lnTo>
                    <a:lnTo>
                      <a:pt x="31" y="249"/>
                    </a:lnTo>
                    <a:lnTo>
                      <a:pt x="17" y="249"/>
                    </a:lnTo>
                    <a:lnTo>
                      <a:pt x="0" y="251"/>
                    </a:lnTo>
                    <a:lnTo>
                      <a:pt x="8" y="298"/>
                    </a:lnTo>
                    <a:close/>
                    <a:moveTo>
                      <a:pt x="194" y="137"/>
                    </a:moveTo>
                    <a:lnTo>
                      <a:pt x="207" y="183"/>
                    </a:lnTo>
                    <a:lnTo>
                      <a:pt x="188" y="181"/>
                    </a:lnTo>
                    <a:lnTo>
                      <a:pt x="168" y="180"/>
                    </a:lnTo>
                    <a:lnTo>
                      <a:pt x="148" y="180"/>
                    </a:lnTo>
                    <a:lnTo>
                      <a:pt x="130" y="178"/>
                    </a:lnTo>
                    <a:lnTo>
                      <a:pt x="152" y="134"/>
                    </a:lnTo>
                    <a:lnTo>
                      <a:pt x="178" y="91"/>
                    </a:lnTo>
                    <a:lnTo>
                      <a:pt x="194" y="137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6732" name="Freeform 19"/>
              <p:cNvSpPr>
                <a:spLocks/>
              </p:cNvSpPr>
              <p:nvPr/>
            </p:nvSpPr>
            <p:spPr bwMode="auto">
              <a:xfrm>
                <a:off x="5034" y="446"/>
                <a:ext cx="307" cy="375"/>
              </a:xfrm>
              <a:custGeom>
                <a:avLst/>
                <a:gdLst>
                  <a:gd name="T0" fmla="*/ 131 w 307"/>
                  <a:gd name="T1" fmla="*/ 0 h 375"/>
                  <a:gd name="T2" fmla="*/ 154 w 307"/>
                  <a:gd name="T3" fmla="*/ 7 h 375"/>
                  <a:gd name="T4" fmla="*/ 176 w 307"/>
                  <a:gd name="T5" fmla="*/ 14 h 375"/>
                  <a:gd name="T6" fmla="*/ 198 w 307"/>
                  <a:gd name="T7" fmla="*/ 22 h 375"/>
                  <a:gd name="T8" fmla="*/ 220 w 307"/>
                  <a:gd name="T9" fmla="*/ 30 h 375"/>
                  <a:gd name="T10" fmla="*/ 242 w 307"/>
                  <a:gd name="T11" fmla="*/ 38 h 375"/>
                  <a:gd name="T12" fmla="*/ 265 w 307"/>
                  <a:gd name="T13" fmla="*/ 48 h 375"/>
                  <a:gd name="T14" fmla="*/ 287 w 307"/>
                  <a:gd name="T15" fmla="*/ 57 h 375"/>
                  <a:gd name="T16" fmla="*/ 307 w 307"/>
                  <a:gd name="T17" fmla="*/ 67 h 375"/>
                  <a:gd name="T18" fmla="*/ 277 w 307"/>
                  <a:gd name="T19" fmla="*/ 108 h 375"/>
                  <a:gd name="T20" fmla="*/ 257 w 307"/>
                  <a:gd name="T21" fmla="*/ 100 h 375"/>
                  <a:gd name="T22" fmla="*/ 236 w 307"/>
                  <a:gd name="T23" fmla="*/ 90 h 375"/>
                  <a:gd name="T24" fmla="*/ 117 w 307"/>
                  <a:gd name="T25" fmla="*/ 266 h 375"/>
                  <a:gd name="T26" fmla="*/ 129 w 307"/>
                  <a:gd name="T27" fmla="*/ 272 h 375"/>
                  <a:gd name="T28" fmla="*/ 143 w 307"/>
                  <a:gd name="T29" fmla="*/ 278 h 375"/>
                  <a:gd name="T30" fmla="*/ 156 w 307"/>
                  <a:gd name="T31" fmla="*/ 283 h 375"/>
                  <a:gd name="T32" fmla="*/ 170 w 307"/>
                  <a:gd name="T33" fmla="*/ 289 h 375"/>
                  <a:gd name="T34" fmla="*/ 182 w 307"/>
                  <a:gd name="T35" fmla="*/ 297 h 375"/>
                  <a:gd name="T36" fmla="*/ 194 w 307"/>
                  <a:gd name="T37" fmla="*/ 303 h 375"/>
                  <a:gd name="T38" fmla="*/ 244 w 307"/>
                  <a:gd name="T39" fmla="*/ 247 h 375"/>
                  <a:gd name="T40" fmla="*/ 257 w 307"/>
                  <a:gd name="T41" fmla="*/ 255 h 375"/>
                  <a:gd name="T42" fmla="*/ 271 w 307"/>
                  <a:gd name="T43" fmla="*/ 262 h 375"/>
                  <a:gd name="T44" fmla="*/ 283 w 307"/>
                  <a:gd name="T45" fmla="*/ 270 h 375"/>
                  <a:gd name="T46" fmla="*/ 295 w 307"/>
                  <a:gd name="T47" fmla="*/ 278 h 375"/>
                  <a:gd name="T48" fmla="*/ 307 w 307"/>
                  <a:gd name="T49" fmla="*/ 286 h 375"/>
                  <a:gd name="T50" fmla="*/ 210 w 307"/>
                  <a:gd name="T51" fmla="*/ 375 h 375"/>
                  <a:gd name="T52" fmla="*/ 198 w 307"/>
                  <a:gd name="T53" fmla="*/ 367 h 375"/>
                  <a:gd name="T54" fmla="*/ 188 w 307"/>
                  <a:gd name="T55" fmla="*/ 359 h 375"/>
                  <a:gd name="T56" fmla="*/ 174 w 307"/>
                  <a:gd name="T57" fmla="*/ 352 h 375"/>
                  <a:gd name="T58" fmla="*/ 162 w 307"/>
                  <a:gd name="T59" fmla="*/ 345 h 375"/>
                  <a:gd name="T60" fmla="*/ 149 w 307"/>
                  <a:gd name="T61" fmla="*/ 338 h 375"/>
                  <a:gd name="T62" fmla="*/ 137 w 307"/>
                  <a:gd name="T63" fmla="*/ 332 h 375"/>
                  <a:gd name="T64" fmla="*/ 123 w 307"/>
                  <a:gd name="T65" fmla="*/ 324 h 375"/>
                  <a:gd name="T66" fmla="*/ 111 w 307"/>
                  <a:gd name="T67" fmla="*/ 319 h 375"/>
                  <a:gd name="T68" fmla="*/ 97 w 307"/>
                  <a:gd name="T69" fmla="*/ 313 h 375"/>
                  <a:gd name="T70" fmla="*/ 85 w 307"/>
                  <a:gd name="T71" fmla="*/ 307 h 375"/>
                  <a:gd name="T72" fmla="*/ 71 w 307"/>
                  <a:gd name="T73" fmla="*/ 302 h 375"/>
                  <a:gd name="T74" fmla="*/ 57 w 307"/>
                  <a:gd name="T75" fmla="*/ 296 h 375"/>
                  <a:gd name="T76" fmla="*/ 42 w 307"/>
                  <a:gd name="T77" fmla="*/ 291 h 375"/>
                  <a:gd name="T78" fmla="*/ 28 w 307"/>
                  <a:gd name="T79" fmla="*/ 286 h 375"/>
                  <a:gd name="T80" fmla="*/ 14 w 307"/>
                  <a:gd name="T81" fmla="*/ 281 h 375"/>
                  <a:gd name="T82" fmla="*/ 0 w 307"/>
                  <a:gd name="T83" fmla="*/ 278 h 375"/>
                  <a:gd name="T84" fmla="*/ 20 w 307"/>
                  <a:gd name="T85" fmla="*/ 232 h 375"/>
                  <a:gd name="T86" fmla="*/ 36 w 307"/>
                  <a:gd name="T87" fmla="*/ 237 h 375"/>
                  <a:gd name="T88" fmla="*/ 52 w 307"/>
                  <a:gd name="T89" fmla="*/ 242 h 375"/>
                  <a:gd name="T90" fmla="*/ 149 w 307"/>
                  <a:gd name="T91" fmla="*/ 59 h 375"/>
                  <a:gd name="T92" fmla="*/ 129 w 307"/>
                  <a:gd name="T93" fmla="*/ 52 h 375"/>
                  <a:gd name="T94" fmla="*/ 109 w 307"/>
                  <a:gd name="T95" fmla="*/ 46 h 375"/>
                  <a:gd name="T96" fmla="*/ 131 w 307"/>
                  <a:gd name="T97" fmla="*/ 0 h 3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7" h="375">
                    <a:moveTo>
                      <a:pt x="131" y="0"/>
                    </a:moveTo>
                    <a:lnTo>
                      <a:pt x="154" y="7"/>
                    </a:lnTo>
                    <a:lnTo>
                      <a:pt x="176" y="14"/>
                    </a:lnTo>
                    <a:lnTo>
                      <a:pt x="198" y="22"/>
                    </a:lnTo>
                    <a:lnTo>
                      <a:pt x="220" y="30"/>
                    </a:lnTo>
                    <a:lnTo>
                      <a:pt x="242" y="38"/>
                    </a:lnTo>
                    <a:lnTo>
                      <a:pt x="265" y="48"/>
                    </a:lnTo>
                    <a:lnTo>
                      <a:pt x="287" y="57"/>
                    </a:lnTo>
                    <a:lnTo>
                      <a:pt x="307" y="67"/>
                    </a:lnTo>
                    <a:lnTo>
                      <a:pt x="277" y="108"/>
                    </a:lnTo>
                    <a:lnTo>
                      <a:pt x="257" y="100"/>
                    </a:lnTo>
                    <a:lnTo>
                      <a:pt x="236" y="90"/>
                    </a:lnTo>
                    <a:lnTo>
                      <a:pt x="117" y="266"/>
                    </a:lnTo>
                    <a:lnTo>
                      <a:pt x="129" y="272"/>
                    </a:lnTo>
                    <a:lnTo>
                      <a:pt x="143" y="278"/>
                    </a:lnTo>
                    <a:lnTo>
                      <a:pt x="156" y="283"/>
                    </a:lnTo>
                    <a:lnTo>
                      <a:pt x="170" y="289"/>
                    </a:lnTo>
                    <a:lnTo>
                      <a:pt x="182" y="297"/>
                    </a:lnTo>
                    <a:lnTo>
                      <a:pt x="194" y="303"/>
                    </a:lnTo>
                    <a:lnTo>
                      <a:pt x="244" y="247"/>
                    </a:lnTo>
                    <a:lnTo>
                      <a:pt x="257" y="255"/>
                    </a:lnTo>
                    <a:lnTo>
                      <a:pt x="271" y="262"/>
                    </a:lnTo>
                    <a:lnTo>
                      <a:pt x="283" y="270"/>
                    </a:lnTo>
                    <a:lnTo>
                      <a:pt x="295" y="278"/>
                    </a:lnTo>
                    <a:lnTo>
                      <a:pt x="307" y="286"/>
                    </a:lnTo>
                    <a:lnTo>
                      <a:pt x="210" y="375"/>
                    </a:lnTo>
                    <a:lnTo>
                      <a:pt x="198" y="367"/>
                    </a:lnTo>
                    <a:lnTo>
                      <a:pt x="188" y="359"/>
                    </a:lnTo>
                    <a:lnTo>
                      <a:pt x="174" y="352"/>
                    </a:lnTo>
                    <a:lnTo>
                      <a:pt x="162" y="345"/>
                    </a:lnTo>
                    <a:lnTo>
                      <a:pt x="149" y="338"/>
                    </a:lnTo>
                    <a:lnTo>
                      <a:pt x="137" y="332"/>
                    </a:lnTo>
                    <a:lnTo>
                      <a:pt x="123" y="324"/>
                    </a:lnTo>
                    <a:lnTo>
                      <a:pt x="111" y="319"/>
                    </a:lnTo>
                    <a:lnTo>
                      <a:pt x="97" y="313"/>
                    </a:lnTo>
                    <a:lnTo>
                      <a:pt x="85" y="307"/>
                    </a:lnTo>
                    <a:lnTo>
                      <a:pt x="71" y="302"/>
                    </a:lnTo>
                    <a:lnTo>
                      <a:pt x="57" y="296"/>
                    </a:lnTo>
                    <a:lnTo>
                      <a:pt x="42" y="291"/>
                    </a:lnTo>
                    <a:lnTo>
                      <a:pt x="28" y="286"/>
                    </a:lnTo>
                    <a:lnTo>
                      <a:pt x="14" y="281"/>
                    </a:lnTo>
                    <a:lnTo>
                      <a:pt x="0" y="278"/>
                    </a:lnTo>
                    <a:lnTo>
                      <a:pt x="20" y="232"/>
                    </a:lnTo>
                    <a:lnTo>
                      <a:pt x="36" y="237"/>
                    </a:lnTo>
                    <a:lnTo>
                      <a:pt x="52" y="242"/>
                    </a:lnTo>
                    <a:lnTo>
                      <a:pt x="149" y="59"/>
                    </a:lnTo>
                    <a:lnTo>
                      <a:pt x="129" y="52"/>
                    </a:lnTo>
                    <a:lnTo>
                      <a:pt x="109" y="46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6733" name="Freeform 20"/>
              <p:cNvSpPr>
                <a:spLocks noEditPoints="1"/>
              </p:cNvSpPr>
              <p:nvPr/>
            </p:nvSpPr>
            <p:spPr bwMode="auto">
              <a:xfrm>
                <a:off x="5272" y="620"/>
                <a:ext cx="340" cy="257"/>
              </a:xfrm>
              <a:custGeom>
                <a:avLst/>
                <a:gdLst>
                  <a:gd name="T0" fmla="*/ 162 w 340"/>
                  <a:gd name="T1" fmla="*/ 90 h 257"/>
                  <a:gd name="T2" fmla="*/ 69 w 340"/>
                  <a:gd name="T3" fmla="*/ 178 h 257"/>
                  <a:gd name="T4" fmla="*/ 81 w 340"/>
                  <a:gd name="T5" fmla="*/ 188 h 257"/>
                  <a:gd name="T6" fmla="*/ 91 w 340"/>
                  <a:gd name="T7" fmla="*/ 196 h 257"/>
                  <a:gd name="T8" fmla="*/ 101 w 340"/>
                  <a:gd name="T9" fmla="*/ 205 h 257"/>
                  <a:gd name="T10" fmla="*/ 219 w 340"/>
                  <a:gd name="T11" fmla="*/ 137 h 257"/>
                  <a:gd name="T12" fmla="*/ 340 w 340"/>
                  <a:gd name="T13" fmla="*/ 71 h 257"/>
                  <a:gd name="T14" fmla="*/ 326 w 340"/>
                  <a:gd name="T15" fmla="*/ 58 h 257"/>
                  <a:gd name="T16" fmla="*/ 312 w 340"/>
                  <a:gd name="T17" fmla="*/ 47 h 257"/>
                  <a:gd name="T18" fmla="*/ 297 w 340"/>
                  <a:gd name="T19" fmla="*/ 35 h 257"/>
                  <a:gd name="T20" fmla="*/ 283 w 340"/>
                  <a:gd name="T21" fmla="*/ 24 h 257"/>
                  <a:gd name="T22" fmla="*/ 269 w 340"/>
                  <a:gd name="T23" fmla="*/ 11 h 257"/>
                  <a:gd name="T24" fmla="*/ 253 w 340"/>
                  <a:gd name="T25" fmla="*/ 0 h 257"/>
                  <a:gd name="T26" fmla="*/ 162 w 340"/>
                  <a:gd name="T27" fmla="*/ 90 h 257"/>
                  <a:gd name="T28" fmla="*/ 0 w 340"/>
                  <a:gd name="T29" fmla="*/ 219 h 257"/>
                  <a:gd name="T30" fmla="*/ 10 w 340"/>
                  <a:gd name="T31" fmla="*/ 227 h 257"/>
                  <a:gd name="T32" fmla="*/ 19 w 340"/>
                  <a:gd name="T33" fmla="*/ 235 h 257"/>
                  <a:gd name="T34" fmla="*/ 29 w 340"/>
                  <a:gd name="T35" fmla="*/ 242 h 257"/>
                  <a:gd name="T36" fmla="*/ 37 w 340"/>
                  <a:gd name="T37" fmla="*/ 249 h 257"/>
                  <a:gd name="T38" fmla="*/ 47 w 340"/>
                  <a:gd name="T39" fmla="*/ 257 h 257"/>
                  <a:gd name="T40" fmla="*/ 93 w 340"/>
                  <a:gd name="T41" fmla="*/ 226 h 257"/>
                  <a:gd name="T42" fmla="*/ 83 w 340"/>
                  <a:gd name="T43" fmla="*/ 218 h 257"/>
                  <a:gd name="T44" fmla="*/ 73 w 340"/>
                  <a:gd name="T45" fmla="*/ 208 h 257"/>
                  <a:gd name="T46" fmla="*/ 63 w 340"/>
                  <a:gd name="T47" fmla="*/ 201 h 257"/>
                  <a:gd name="T48" fmla="*/ 53 w 340"/>
                  <a:gd name="T49" fmla="*/ 193 h 257"/>
                  <a:gd name="T50" fmla="*/ 43 w 340"/>
                  <a:gd name="T51" fmla="*/ 185 h 257"/>
                  <a:gd name="T52" fmla="*/ 0 w 340"/>
                  <a:gd name="T53" fmla="*/ 219 h 2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0" h="257">
                    <a:moveTo>
                      <a:pt x="162" y="90"/>
                    </a:moveTo>
                    <a:lnTo>
                      <a:pt x="69" y="178"/>
                    </a:lnTo>
                    <a:lnTo>
                      <a:pt x="81" y="188"/>
                    </a:lnTo>
                    <a:lnTo>
                      <a:pt x="91" y="196"/>
                    </a:lnTo>
                    <a:lnTo>
                      <a:pt x="101" y="205"/>
                    </a:lnTo>
                    <a:lnTo>
                      <a:pt x="219" y="137"/>
                    </a:lnTo>
                    <a:lnTo>
                      <a:pt x="340" y="71"/>
                    </a:lnTo>
                    <a:lnTo>
                      <a:pt x="326" y="58"/>
                    </a:lnTo>
                    <a:lnTo>
                      <a:pt x="312" y="47"/>
                    </a:lnTo>
                    <a:lnTo>
                      <a:pt x="297" y="35"/>
                    </a:lnTo>
                    <a:lnTo>
                      <a:pt x="283" y="24"/>
                    </a:lnTo>
                    <a:lnTo>
                      <a:pt x="269" y="11"/>
                    </a:lnTo>
                    <a:lnTo>
                      <a:pt x="253" y="0"/>
                    </a:lnTo>
                    <a:lnTo>
                      <a:pt x="162" y="90"/>
                    </a:lnTo>
                    <a:close/>
                    <a:moveTo>
                      <a:pt x="0" y="219"/>
                    </a:moveTo>
                    <a:lnTo>
                      <a:pt x="10" y="227"/>
                    </a:lnTo>
                    <a:lnTo>
                      <a:pt x="19" y="235"/>
                    </a:lnTo>
                    <a:lnTo>
                      <a:pt x="29" y="242"/>
                    </a:lnTo>
                    <a:lnTo>
                      <a:pt x="37" y="249"/>
                    </a:lnTo>
                    <a:lnTo>
                      <a:pt x="47" y="257"/>
                    </a:lnTo>
                    <a:lnTo>
                      <a:pt x="93" y="226"/>
                    </a:lnTo>
                    <a:lnTo>
                      <a:pt x="83" y="218"/>
                    </a:lnTo>
                    <a:lnTo>
                      <a:pt x="73" y="208"/>
                    </a:lnTo>
                    <a:lnTo>
                      <a:pt x="63" y="201"/>
                    </a:lnTo>
                    <a:lnTo>
                      <a:pt x="53" y="193"/>
                    </a:lnTo>
                    <a:lnTo>
                      <a:pt x="43" y="185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4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320868" y="5039786"/>
            <a:ext cx="1439333" cy="535516"/>
          </a:xfrm>
          <a:prstGeom prst="actionButtonForwardNex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121914" tIns="60957" rIns="121914" bIns="6095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alt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29353">
            <a:off x="2982385" y="2023535"/>
            <a:ext cx="398568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8" descr="portero_esperand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7236" y="2230969"/>
            <a:ext cx="2290233" cy="17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5" name="Picture 11" descr="goal-keep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37451">
            <a:off x="4914901" y="1911353"/>
            <a:ext cx="3854451" cy="18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2 Rectángulo redondeado"/>
          <p:cNvSpPr/>
          <p:nvPr/>
        </p:nvSpPr>
        <p:spPr>
          <a:xfrm>
            <a:off x="4694768" y="5928784"/>
            <a:ext cx="3321051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007533" y="5928784"/>
            <a:ext cx="3310467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2709336"/>
            <a:ext cx="2802467" cy="298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8300" y="2711451"/>
            <a:ext cx="2804584" cy="29866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8" name="Picture 6" descr="Soccerb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5" y="5158319"/>
            <a:ext cx="632884" cy="4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8449733" y="5928784"/>
            <a:ext cx="2829984" cy="524933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Eleven</a:t>
            </a:r>
            <a:endParaRPr lang="es-E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" y="116114"/>
            <a:ext cx="2573337" cy="229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44928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vuz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371 L 0.25746 -0.531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745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371 L 0.25747 -0.5317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24966 -0.3284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694 L 0.25747 -0.5317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2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47 -0.53171 L 0.50955 -0.86412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104" grpId="0" animBg="1"/>
      <p:bldP spid="3" grpId="0" animBg="1"/>
      <p:bldP spid="3" grpId="1" animBg="1"/>
      <p:bldP spid="3" grpId="2" animBg="1"/>
      <p:bldP spid="27" grpId="0" animBg="1"/>
      <p:bldP spid="27" grpId="1" animBg="1"/>
      <p:bldP spid="27" grpId="2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4" name="Picture 2" descr="http://www.stockphotosforfree.com/images/previews/vbbhd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12217400" cy="515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15" name="Picture 4" descr="http://t2.ftcdn.net/jpg/00/30/19/37/400_F_30193788_CZcwWKRcz7EZbRjQr23UHZ29LWyFJ58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088"/>
          <a:stretch>
            <a:fillRect/>
          </a:stretch>
        </p:blipFill>
        <p:spPr bwMode="auto">
          <a:xfrm>
            <a:off x="1" y="5132917"/>
            <a:ext cx="12225867" cy="172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1391477" y="176685"/>
            <a:ext cx="8928992" cy="5968603"/>
          </a:xfrm>
          <a:prstGeom prst="roundRect">
            <a:avLst>
              <a:gd name="adj" fmla="val 13351"/>
            </a:avLst>
          </a:prstGeom>
          <a:solidFill>
            <a:schemeClr val="bg1">
              <a:alpha val="75000"/>
            </a:schemeClr>
          </a:solidFill>
          <a:ln w="76200">
            <a:solidFill>
              <a:srgbClr val="0070C0"/>
            </a:solidFill>
          </a:ln>
        </p:spPr>
        <p:txBody>
          <a:bodyPr lIns="121669" tIns="60834" rIns="121669" bIns="60834">
            <a:spAutoFit/>
          </a:bodyPr>
          <a:lstStyle/>
          <a:p>
            <a:pPr algn="ctr" defTabSz="121641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5900" b="1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dist="76200" dir="2700000" algn="tl">
                  <a:srgbClr val="000000"/>
                </a:outerShdw>
              </a:effectLst>
              <a:latin typeface="akaDylan Plain" panose="04070A00000000020004" pitchFamily="82" charset="0"/>
            </a:endParaRPr>
          </a:p>
          <a:p>
            <a:pPr algn="ctr" defTabSz="12164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1700" b="1" dirty="0" err="1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dist="76200" dir="2700000" algn="tl">
                    <a:srgbClr val="000000"/>
                  </a:outerShdw>
                </a:effectLst>
                <a:latin typeface="akaDylan Plain" panose="04070A00000000020004" pitchFamily="82" charset="0"/>
              </a:rPr>
              <a:t>Good</a:t>
            </a:r>
            <a:r>
              <a:rPr lang="es-ES_tradnl" sz="11700" b="1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dist="76200" dir="2700000" algn="tl">
                    <a:srgbClr val="000000"/>
                  </a:outerShdw>
                </a:effectLst>
                <a:latin typeface="akaDylan Plain" panose="04070A00000000020004" pitchFamily="82" charset="0"/>
              </a:rPr>
              <a:t> Job</a:t>
            </a:r>
            <a:endParaRPr lang="es-ES_tradnl" sz="11700" b="1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dist="76200" dir="2700000" algn="tl">
                  <a:srgbClr val="000000"/>
                </a:outerShdw>
              </a:effectLst>
              <a:latin typeface="akaDylan Plain" panose="04070A00000000020004" pitchFamily="82" charset="0"/>
            </a:endParaRPr>
          </a:p>
          <a:p>
            <a:pPr algn="ctr" defTabSz="121641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11700" b="1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dist="76200" dir="2700000" algn="tl">
                  <a:srgbClr val="000000"/>
                </a:outerShdw>
              </a:effectLst>
              <a:latin typeface="akaDylan Plain" panose="04070A00000000020004" pitchFamily="82" charset="0"/>
            </a:endParaRPr>
          </a:p>
          <a:p>
            <a:pPr algn="ctr" defTabSz="121641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5900" b="1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dist="76200" dir="2700000" algn="tl">
                  <a:srgbClr val="000000"/>
                </a:outerShdw>
              </a:effectLst>
              <a:latin typeface="akaDylan Plain" panose="04070A00000000020004" pitchFamily="82" charset="0"/>
            </a:endParaRPr>
          </a:p>
        </p:txBody>
      </p:sp>
      <p:pic>
        <p:nvPicPr>
          <p:cNvPr id="10242" name="Picture 2" descr="http://photo.elsoar.com/wp-content/images/Kid-Football-Player-Cartoon-Image-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1639" y="2925236"/>
            <a:ext cx="2112433" cy="3456517"/>
          </a:xfrm>
          <a:prstGeom prst="rect">
            <a:avLst/>
          </a:prstGeom>
          <a:noFill/>
          <a:effectLst>
            <a:outerShdw blurRad="76200" dist="177800" dir="174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32676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/>
          </p:cNvPr>
          <p:cNvSpPr txBox="1"/>
          <p:nvPr/>
        </p:nvSpPr>
        <p:spPr>
          <a:xfrm>
            <a:off x="3468551" y="1052674"/>
            <a:ext cx="5549463" cy="2215991"/>
          </a:xfrm>
          <a:prstGeom prst="rect">
            <a:avLst/>
          </a:prstGeom>
          <a:noFill/>
        </p:spPr>
        <p:txBody>
          <a:bodyPr wrap="square" lIns="91232" tIns="45718" rIns="91232" bIns="45718" rtlCol="0">
            <a:spAutoFit/>
          </a:bodyPr>
          <a:lstStyle/>
          <a:p>
            <a:r>
              <a:rPr lang="en-US" sz="13900" b="1" dirty="0">
                <a:solidFill>
                  <a:srgbClr val="FF0000"/>
                </a:solidFill>
                <a:latin typeface="Bahnschrift SemiLight Condensed" panose="020B0502040204020203" pitchFamily="34" charset="0"/>
              </a:rPr>
              <a:t>Warm up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5355" y="3752240"/>
            <a:ext cx="5407572" cy="384719"/>
          </a:xfrm>
          <a:prstGeom prst="rect">
            <a:avLst/>
          </a:prstGeom>
          <a:noFill/>
        </p:spPr>
        <p:txBody>
          <a:bodyPr wrap="square" lIns="91232" tIns="45718" rIns="91232" bIns="45718" rtlCol="0">
            <a:spAutoFit/>
          </a:bodyPr>
          <a:lstStyle/>
          <a:p>
            <a:r>
              <a:rPr lang="en-US" dirty="0"/>
              <a:t>https://www.youtube.com/watch?v=nKYCy4ZNBpU</a:t>
            </a:r>
          </a:p>
        </p:txBody>
      </p:sp>
    </p:spTree>
    <p:extLst>
      <p:ext uri="{BB962C8B-B14F-4D97-AF65-F5344CB8AC3E}">
        <p14:creationId xmlns="" xmlns:p14="http://schemas.microsoft.com/office/powerpoint/2010/main" val="1079568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767" y="2351452"/>
            <a:ext cx="11900263" cy="16060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718" rIns="91232" bIns="45718" rtlCol="0" anchor="ctr"/>
          <a:lstStyle/>
          <a:p>
            <a:pPr algn="ctr">
              <a:defRPr/>
            </a:pPr>
            <a:r>
              <a:rPr lang="vi-VN" sz="5500" dirty="0">
                <a:solidFill>
                  <a:prstClr val="white"/>
                </a:solidFill>
                <a:latin typeface="Times New Roman" panose="02020603050405020304" pitchFamily="18" charset="0"/>
              </a:rPr>
              <a:t>Bài </a:t>
            </a:r>
            <a:r>
              <a:rPr lang="en-US" sz="5500" dirty="0">
                <a:solidFill>
                  <a:prstClr val="white"/>
                </a:solidFill>
                <a:latin typeface="Times New Roman" panose="02020603050405020304" pitchFamily="18" charset="0"/>
              </a:rPr>
              <a:t>1</a:t>
            </a:r>
            <a:r>
              <a:rPr lang="vi-VN" sz="5500" dirty="0">
                <a:solidFill>
                  <a:prstClr val="white"/>
                </a:solidFill>
                <a:latin typeface="Times New Roman" panose="02020603050405020304" pitchFamily="18" charset="0"/>
              </a:rPr>
              <a:t>:</a:t>
            </a:r>
            <a:r>
              <a:rPr lang="en-US" sz="5500" dirty="0">
                <a:solidFill>
                  <a:prstClr val="white"/>
                </a:solidFill>
                <a:latin typeface="Calibri Light" panose="020F0302020204030204"/>
              </a:rPr>
              <a:t> Học phát âm phonic N</a:t>
            </a:r>
            <a:r>
              <a:rPr lang="vi-VN" sz="55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endParaRPr lang="en-US" sz="5500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165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Phonics Letter- N song - YouTube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2" tIns="45718" rIns="912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AutoShape 8" descr="Phonics Letter- N song - YouTube"/>
          <p:cNvSpPr>
            <a:spLocks noChangeAspect="1" noChangeArrowheads="1"/>
          </p:cNvSpPr>
          <p:nvPr/>
        </p:nvSpPr>
        <p:spPr bwMode="auto">
          <a:xfrm>
            <a:off x="307975" y="80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2" tIns="45718" rIns="912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4" descr="Printable Letter N Outline - Print Bubble Letter N | Free printable  alphabet letters, Printable letters, Lettering alphab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33" y="1041401"/>
            <a:ext cx="3458483" cy="4478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DVN\Desktop\Ms Trang\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71" y="3387276"/>
            <a:ext cx="2623145" cy="2132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682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16078" y="4477351"/>
            <a:ext cx="5414703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718" rIns="91232" bIns="45718"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 n- nose</a:t>
            </a:r>
          </a:p>
        </p:txBody>
      </p:sp>
      <p:sp>
        <p:nvSpPr>
          <p:cNvPr id="2" name="AutoShape 6" descr="Phonics Letter- N song - YouTube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2" tIns="45718" rIns="912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AutoShape 8" descr="Phonics Letter- N song - YouTube"/>
          <p:cNvSpPr>
            <a:spLocks noChangeAspect="1" noChangeArrowheads="1"/>
          </p:cNvSpPr>
          <p:nvPr/>
        </p:nvSpPr>
        <p:spPr bwMode="auto">
          <a:xfrm>
            <a:off x="307975" y="80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2" tIns="45718" rIns="912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88" y="1407888"/>
            <a:ext cx="4557485" cy="282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50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57029" y="5104367"/>
            <a:ext cx="3961995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718" rIns="91232" bIns="45718"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 n- nine</a:t>
            </a:r>
          </a:p>
        </p:txBody>
      </p:sp>
      <p:pic>
        <p:nvPicPr>
          <p:cNvPr id="1026" name="Picture 2" descr="nine - Liberal Dictio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23" y="59508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04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19539" y="5104367"/>
            <a:ext cx="3799484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718" rIns="91232" bIns="45718"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 n- one</a:t>
            </a:r>
          </a:p>
        </p:txBody>
      </p:sp>
      <p:pic>
        <p:nvPicPr>
          <p:cNvPr id="2050" name="Picture 2" descr="File:Capture-one-logo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83" y="354115"/>
            <a:ext cx="4590596" cy="4590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95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767" y="2351452"/>
            <a:ext cx="11900263" cy="16060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718" rIns="91232" bIns="45718" rtlCol="0" anchor="ctr"/>
          <a:lstStyle/>
          <a:p>
            <a:pPr algn="ctr">
              <a:defRPr/>
            </a:pPr>
            <a:r>
              <a:rPr lang="vi-VN" sz="5500" dirty="0">
                <a:solidFill>
                  <a:prstClr val="white"/>
                </a:solidFill>
                <a:latin typeface="Times New Roman" panose="02020603050405020304" pitchFamily="18" charset="0"/>
              </a:rPr>
              <a:t>Bài </a:t>
            </a:r>
            <a:r>
              <a:rPr lang="en-US" sz="5500" dirty="0">
                <a:solidFill>
                  <a:prstClr val="white"/>
                </a:solidFill>
                <a:latin typeface="Times New Roman" panose="02020603050405020304" pitchFamily="18" charset="0"/>
              </a:rPr>
              <a:t>2</a:t>
            </a:r>
            <a:r>
              <a:rPr lang="vi-VN" sz="5500" dirty="0">
                <a:solidFill>
                  <a:prstClr val="white"/>
                </a:solidFill>
                <a:latin typeface="Times New Roman" panose="02020603050405020304" pitchFamily="18" charset="0"/>
              </a:rPr>
              <a:t>:</a:t>
            </a:r>
            <a:r>
              <a:rPr lang="en-US" sz="55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500" dirty="0" err="1">
                <a:solidFill>
                  <a:prstClr val="white"/>
                </a:solidFill>
                <a:latin typeface="Calibri Light" panose="020F0302020204030204"/>
              </a:rPr>
              <a:t>Học</a:t>
            </a:r>
            <a:r>
              <a:rPr lang="en-US" sz="55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500" dirty="0" err="1">
                <a:solidFill>
                  <a:prstClr val="white"/>
                </a:solidFill>
                <a:latin typeface="Calibri Light" panose="020F0302020204030204"/>
              </a:rPr>
              <a:t>các</a:t>
            </a:r>
            <a:r>
              <a:rPr lang="en-US" sz="55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500" dirty="0" err="1">
                <a:solidFill>
                  <a:prstClr val="white"/>
                </a:solidFill>
                <a:latin typeface="Calibri Light" panose="020F0302020204030204"/>
              </a:rPr>
              <a:t>số</a:t>
            </a:r>
            <a:r>
              <a:rPr lang="en-US" sz="55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500" dirty="0" err="1">
                <a:solidFill>
                  <a:prstClr val="white"/>
                </a:solidFill>
                <a:latin typeface="Calibri Light" panose="020F0302020204030204"/>
              </a:rPr>
              <a:t>từ</a:t>
            </a:r>
            <a:r>
              <a:rPr lang="en-US" sz="5500" dirty="0">
                <a:solidFill>
                  <a:prstClr val="white"/>
                </a:solidFill>
                <a:latin typeface="Calibri Light" panose="020F0302020204030204"/>
              </a:rPr>
              <a:t> 11</a:t>
            </a:r>
            <a:r>
              <a:rPr lang="en-US" sz="5500" dirty="0">
                <a:solidFill>
                  <a:prstClr val="white"/>
                </a:solidFill>
                <a:latin typeface="Calibri Light" panose="020F0302020204030204"/>
                <a:sym typeface="Wingdings" pitchFamily="2" charset="2"/>
              </a:rPr>
              <a:t>15</a:t>
            </a:r>
            <a:endParaRPr lang="en-US" sz="5500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6424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10.xml><?xml version="1.0" encoding="utf-8"?>
<a:theme xmlns:a="http://schemas.openxmlformats.org/drawingml/2006/main" name="9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</TotalTime>
  <Words>168</Words>
  <Application>Microsoft Office PowerPoint</Application>
  <PresentationFormat>Custom</PresentationFormat>
  <Paragraphs>82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Office Theme</vt:lpstr>
      <vt:lpstr>1_Office Theme</vt:lpstr>
      <vt:lpstr>6_Office Theme</vt:lpstr>
      <vt:lpstr>7_Office Theme</vt:lpstr>
      <vt:lpstr>8_Office Theme</vt:lpstr>
      <vt:lpstr>5_Diseño predeterminado</vt:lpstr>
      <vt:lpstr>6_Diseño predeterminado</vt:lpstr>
      <vt:lpstr>7_Diseño predeterminado</vt:lpstr>
      <vt:lpstr>8_Diseño predeterminado</vt:lpstr>
      <vt:lpstr>9_Diseño predeterminado</vt:lpstr>
      <vt:lpstr>10_Diseño predeterminado</vt:lpstr>
      <vt:lpstr>11_Diseño predeterminado</vt:lpstr>
      <vt:lpstr>12_Diseño predeterminado</vt:lpstr>
      <vt:lpstr>13_Diseño predeterminado</vt:lpstr>
      <vt:lpstr>14_Diseño predeterminado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HongHa</dc:creator>
  <cp:lastModifiedBy>Windows User</cp:lastModifiedBy>
  <cp:revision>84</cp:revision>
  <dcterms:created xsi:type="dcterms:W3CDTF">2021-09-10T17:07:37Z</dcterms:created>
  <dcterms:modified xsi:type="dcterms:W3CDTF">2021-10-07T13:23:54Z</dcterms:modified>
</cp:coreProperties>
</file>