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7" r:id="rId2"/>
    <p:sldId id="309" r:id="rId3"/>
    <p:sldId id="314" r:id="rId4"/>
    <p:sldId id="297" r:id="rId5"/>
    <p:sldId id="268" r:id="rId6"/>
    <p:sldId id="285" r:id="rId7"/>
    <p:sldId id="270" r:id="rId8"/>
    <p:sldId id="269" r:id="rId9"/>
    <p:sldId id="287" r:id="rId10"/>
    <p:sldId id="288" r:id="rId11"/>
    <p:sldId id="286" r:id="rId12"/>
    <p:sldId id="289" r:id="rId13"/>
    <p:sldId id="291" r:id="rId14"/>
    <p:sldId id="312" r:id="rId15"/>
    <p:sldId id="313" r:id="rId16"/>
    <p:sldId id="292" r:id="rId17"/>
    <p:sldId id="293" r:id="rId18"/>
    <p:sldId id="294" r:id="rId19"/>
    <p:sldId id="295" r:id="rId20"/>
    <p:sldId id="296" r:id="rId21"/>
    <p:sldId id="298" r:id="rId22"/>
    <p:sldId id="272" r:id="rId23"/>
    <p:sldId id="283" r:id="rId24"/>
    <p:sldId id="273" r:id="rId25"/>
    <p:sldId id="274" r:id="rId26"/>
    <p:sldId id="277" r:id="rId27"/>
    <p:sldId id="275" r:id="rId28"/>
    <p:sldId id="276" r:id="rId29"/>
    <p:sldId id="315" r:id="rId30"/>
    <p:sldId id="281" r:id="rId31"/>
    <p:sldId id="316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5472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56" autoAdjust="0"/>
    <p:restoredTop sz="87091" autoAdjust="0"/>
  </p:normalViewPr>
  <p:slideViewPr>
    <p:cSldViewPr snapToGrid="0">
      <p:cViewPr varScale="1">
        <p:scale>
          <a:sx n="61" d="100"/>
          <a:sy n="61" d="100"/>
        </p:scale>
        <p:origin x="-46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9C8D3-A49A-4FA0-A764-1C0B8A9513A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213B3-0A2D-4123-872D-52E1160FC3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419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13B3-0A2D-4123-872D-52E1160FC38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41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137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088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14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510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415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896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292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061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561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210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754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AF4A-BB17-44C5-BC8F-2F4473E64491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685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k\Desktop\PPTs-day%20TA%20Bo\TA%20vui\TA%20vui%202\Sit%20down%20and%20listen%20song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k\Desktop\PPTs-day%20TA%20Bo\TA%20vui\TA%20vui%202\Let's%20sing%20the%20phonics%20song%20G2%20(1).mp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k\Desktop\PPTs-day%20TA%20Bo\TA%20vui\TA%20vui%202\Goodbye%20song%20Bai%201-G2.mp4" TargetMode="External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3216" y="4953790"/>
            <a:ext cx="7409822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208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76022" y="425117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418" y="425117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</a:rPr>
              <a:t>A</a:t>
            </a:r>
            <a:endParaRPr lang="en-US" sz="5000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032" t="22822" r="43930" b="36837"/>
          <a:stretch/>
        </p:blipFill>
        <p:spPr>
          <a:xfrm>
            <a:off x="1070364" y="425117"/>
            <a:ext cx="4559727" cy="270143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109859" y="4910310"/>
            <a:ext cx="2651761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341325" y="469860"/>
            <a:ext cx="4362995" cy="2701436"/>
            <a:chOff x="2761605" y="867294"/>
            <a:chExt cx="6215546" cy="33741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1579" t="26232" r="42333" b="48579"/>
            <a:stretch/>
          </p:blipFill>
          <p:spPr>
            <a:xfrm>
              <a:off x="2761605" y="867294"/>
              <a:ext cx="6215546" cy="337415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783087" y="3344487"/>
              <a:ext cx="955963" cy="7964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191898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01189" y="283677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728" y="277001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</a:rPr>
              <a:t>A</a:t>
            </a:r>
            <a:endParaRPr lang="en-US" sz="50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5" y="542145"/>
            <a:ext cx="4313033" cy="28292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29540" y="542144"/>
            <a:ext cx="4578684" cy="2829225"/>
            <a:chOff x="2761605" y="867294"/>
            <a:chExt cx="6215546" cy="33741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1579" t="26232" r="42333" b="48579"/>
            <a:stretch/>
          </p:blipFill>
          <p:spPr>
            <a:xfrm>
              <a:off x="2761605" y="867294"/>
              <a:ext cx="6215546" cy="337415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783087" y="3344487"/>
              <a:ext cx="955963" cy="7964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144238" y="5172703"/>
            <a:ext cx="4761512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 to see you again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798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72" y="832559"/>
            <a:ext cx="4485581" cy="3504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4105" y="582514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024" y="580369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</a:rPr>
              <a:t>A</a:t>
            </a:r>
            <a:endParaRPr lang="en-US" sz="50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032" t="22822" r="43930" b="36837"/>
          <a:stretch/>
        </p:blipFill>
        <p:spPr>
          <a:xfrm>
            <a:off x="1384663" y="832559"/>
            <a:ext cx="4720302" cy="350436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51745" y="5274322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afternoon!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9308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-1.85185E-6 L 0.23633 -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4925" y="2351314"/>
            <a:ext cx="8647611" cy="12279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: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câu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khẩu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lệnh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quen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thuộc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trong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lớp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0560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k\Desktop\PPTs-day TA Bo\TA vui\TA vui 2\Bài 2\TeacherMr.Ryan-Billy-Miss.Lu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9575" y="-228600"/>
            <a:ext cx="13011150" cy="7315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051560" y="0"/>
            <a:ext cx="271272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 err="1" smtClean="0"/>
              <a:t>Mr.Ryan</a:t>
            </a:r>
            <a:endParaRPr lang="en-US" sz="4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5008880" y="1285240"/>
            <a:ext cx="2540000" cy="7112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5300" b="1" dirty="0"/>
              <a:t>Billy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752840" y="675640"/>
            <a:ext cx="2540000" cy="711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700" b="1" dirty="0" err="1" smtClean="0"/>
              <a:t>Ms.Luy</a:t>
            </a:r>
            <a:endParaRPr lang="en-US" sz="37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t down and listen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497" r="7133"/>
          <a:stretch/>
        </p:blipFill>
        <p:spPr>
          <a:xfrm>
            <a:off x="3949413" y="661558"/>
            <a:ext cx="6731726" cy="49891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40471" y="5774412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carefully!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384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16" y="935635"/>
            <a:ext cx="6880056" cy="477999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90334" y="5876241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after me!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384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39" r="6902"/>
          <a:stretch/>
        </p:blipFill>
        <p:spPr>
          <a:xfrm>
            <a:off x="4150817" y="887762"/>
            <a:ext cx="6225441" cy="45474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38795" y="5831640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your book!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3537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351" y="916444"/>
            <a:ext cx="7020616" cy="471747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13404" y="5895136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your book!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00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992"/>
            <a:ext cx="12201494" cy="685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404" y="571692"/>
            <a:ext cx="7205354" cy="46896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58005" y="5466674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91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81" y="296037"/>
            <a:ext cx="6244021" cy="503444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31544" y="5505105"/>
            <a:ext cx="3978293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sorry!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9142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451991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265756" y="326625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Open your book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Nice to meet you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Goodbye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405136" y="511939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Hello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823064" y="155489"/>
            <a:ext cx="6172200" cy="2766230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11439" r="6902"/>
          <a:stretch/>
        </p:blipFill>
        <p:spPr>
          <a:xfrm>
            <a:off x="3474720" y="305757"/>
            <a:ext cx="4930415" cy="233093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77710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23064" y="155489"/>
            <a:ext cx="6172200" cy="2766230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Repeat after me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Hello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Nice to meet you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7873" y="284908"/>
            <a:ext cx="4834870" cy="25510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48331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7495" y="89158"/>
            <a:ext cx="6462273" cy="2974650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589342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I’m sorry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Hello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Goodbye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2800" y="187518"/>
            <a:ext cx="5352288" cy="27972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350651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: Good afternoon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afternoon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65908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spc="-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spc="-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31425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carefully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Repeat after me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Bye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Goodbye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919685" y="316627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 rot="1058173">
            <a:off x="5473323" y="520876"/>
            <a:ext cx="1236533" cy="679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9497" r="7133"/>
          <a:stretch/>
        </p:blipFill>
        <p:spPr>
          <a:xfrm>
            <a:off x="4041648" y="430063"/>
            <a:ext cx="4320175" cy="2242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975649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Thank you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 </a:t>
            </a:r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I’m sorry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see you again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l="1" t="4401" r="58096" b="3269"/>
          <a:stretch/>
        </p:blipFill>
        <p:spPr>
          <a:xfrm flipH="1">
            <a:off x="7300800" y="279502"/>
            <a:ext cx="1628826" cy="25337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40057" t="21511" r="20378" b="4510"/>
          <a:stretch/>
        </p:blipFill>
        <p:spPr>
          <a:xfrm rot="21270045" flipH="1">
            <a:off x="3196710" y="953244"/>
            <a:ext cx="1407013" cy="170374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034118" y="135221"/>
            <a:ext cx="2447364" cy="873308"/>
          </a:xfrm>
          <a:prstGeom prst="wedgeEllipseCallout">
            <a:avLst>
              <a:gd name="adj1" fmla="val -49954"/>
              <a:gd name="adj2" fmla="val 9329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This gift is for you.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5119989" y="1458627"/>
            <a:ext cx="2447364" cy="675635"/>
          </a:xfrm>
          <a:prstGeom prst="wedgeEllipseCallout">
            <a:avLst>
              <a:gd name="adj1" fmla="val 54442"/>
              <a:gd name="adj2" fmla="val -598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_______!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1898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sorry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/>
          <a:srcRect l="16032" t="22822" r="43930" b="36837"/>
          <a:stretch/>
        </p:blipFill>
        <p:spPr>
          <a:xfrm>
            <a:off x="3031965" y="375245"/>
            <a:ext cx="5879560" cy="2338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51898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5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's sing the phonics song G2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37" y="7621008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109" y="7029981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556604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song Bai 1-G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2MsPham"/>
          <p:cNvSpPr/>
          <p:nvPr/>
        </p:nvSpPr>
        <p:spPr>
          <a:xfrm>
            <a:off x="0" y="0"/>
            <a:ext cx="3427364" cy="669865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spc="-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en-US" sz="3600" b="1" spc="-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 song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3234173" y="2089944"/>
            <a:ext cx="5656217" cy="2286189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Who am I?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4981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470" y="1073763"/>
            <a:ext cx="6976345" cy="4846891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3759491" y="357919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456279" y="357919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7456279" y="3140307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59491" y="3140307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56898" y="6077408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after me!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3801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258" y="668130"/>
            <a:ext cx="7205354" cy="46896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23191" y="6003691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3349321" y="321343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7046109" y="321343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7046109" y="3103731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349321" y="3103731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895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97" r="7133"/>
          <a:stretch/>
        </p:blipFill>
        <p:spPr>
          <a:xfrm>
            <a:off x="3729010" y="332904"/>
            <a:ext cx="6731726" cy="498911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935147" y="6061169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carefully!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3445979" y="248191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142767" y="248191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7142767" y="3030579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3445979" y="3030579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17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18" y="435222"/>
            <a:ext cx="6244021" cy="503444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39384" y="6050716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sorry!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3597513" y="394495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7294301" y="394495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294301" y="3176883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597513" y="3176883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762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439" r="6902"/>
          <a:stretch/>
        </p:blipFill>
        <p:spPr>
          <a:xfrm>
            <a:off x="3864308" y="506023"/>
            <a:ext cx="6225441" cy="45474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78410" y="6019369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your book!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3741203" y="284767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7437991" y="284767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437991" y="3067155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41203" y="3067155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4529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978" y="638300"/>
            <a:ext cx="7020616" cy="471747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19408" y="6035044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your book!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534808" y="339631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7231596" y="339631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7231596" y="3122019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534808" y="3122019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399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074" t="23011" r="45421" b="38163"/>
          <a:stretch/>
        </p:blipFill>
        <p:spPr>
          <a:xfrm>
            <a:off x="3780389" y="995097"/>
            <a:ext cx="6844939" cy="40709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52740" y="6035041"/>
            <a:ext cx="4021862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morning!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3466883" y="248191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163671" y="248191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7163671" y="3030579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466883" y="3030579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7682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4925" y="2351314"/>
            <a:ext cx="8647611" cy="12279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bg1"/>
                </a:solidFill>
                <a:latin typeface="+mj-lt"/>
              </a:rPr>
              <a:t>Bài 1:</a:t>
            </a:r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+mj-lt"/>
              </a:rPr>
              <a:t>Cách</a:t>
            </a:r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+mj-lt"/>
              </a:rPr>
              <a:t>chào</a:t>
            </a:r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+mj-lt"/>
              </a:rPr>
              <a:t>hỏi</a:t>
            </a:r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+mj-lt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+mj-lt"/>
              </a:rPr>
              <a:t>ngày</a:t>
            </a:r>
            <a:r>
              <a:rPr lang="vi-VN" sz="48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832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032" t="22822" r="43930" b="36837"/>
          <a:stretch/>
        </p:blipFill>
        <p:spPr>
          <a:xfrm>
            <a:off x="4304964" y="923506"/>
            <a:ext cx="6652161" cy="40421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06300" y="5943601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afternoon!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3903182" y="248191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599970" y="248191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7599970" y="3030579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903182" y="3030579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348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3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032" t="22822" r="43930" b="36837"/>
          <a:stretch/>
        </p:blipFill>
        <p:spPr>
          <a:xfrm>
            <a:off x="4017345" y="846169"/>
            <a:ext cx="6911041" cy="42998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33922" y="6058554"/>
            <a:ext cx="2651761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3783004" y="376207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479792" y="376207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7479792" y="3158595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83004" y="3158595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881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0B0F7E-2248-4C6F-8982-88BA2E60E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53" y="152655"/>
            <a:ext cx="5489684" cy="63958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12277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074" t="23011" r="45421" b="38163"/>
          <a:stretch/>
        </p:blipFill>
        <p:spPr>
          <a:xfrm>
            <a:off x="2285999" y="843291"/>
            <a:ext cx="7367451" cy="40709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58794" y="5551716"/>
            <a:ext cx="4021862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morning!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07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32" t="22822" r="43930" b="36837"/>
          <a:stretch/>
        </p:blipFill>
        <p:spPr>
          <a:xfrm>
            <a:off x="2665037" y="947075"/>
            <a:ext cx="7135488" cy="404217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01358" y="5322641"/>
            <a:ext cx="4049487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afternoon!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5749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00266" y="601838"/>
            <a:ext cx="7106193" cy="4153989"/>
            <a:chOff x="2761605" y="867294"/>
            <a:chExt cx="6215546" cy="33741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1579" t="26232" r="42333" b="48579"/>
            <a:stretch/>
          </p:blipFill>
          <p:spPr>
            <a:xfrm>
              <a:off x="2761605" y="867294"/>
              <a:ext cx="6215546" cy="337415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783087" y="3344487"/>
              <a:ext cx="955963" cy="7964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661765" y="5134461"/>
            <a:ext cx="4761512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 to see you again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218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032" t="22822" r="43930" b="36837"/>
          <a:stretch/>
        </p:blipFill>
        <p:spPr>
          <a:xfrm>
            <a:off x="2351660" y="685210"/>
            <a:ext cx="7864630" cy="445522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02253" y="5402155"/>
            <a:ext cx="2651761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94094" y="5397423"/>
            <a:ext cx="2651761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776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2977" y="425117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418" y="425117"/>
            <a:ext cx="88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</a:rPr>
              <a:t>A</a:t>
            </a:r>
            <a:endParaRPr lang="en-US" sz="50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074" t="23011" r="45421" b="38163"/>
          <a:stretch/>
        </p:blipFill>
        <p:spPr>
          <a:xfrm>
            <a:off x="953589" y="640081"/>
            <a:ext cx="4859382" cy="268510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37052" y="4828901"/>
            <a:ext cx="4021862" cy="6139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morning!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032" t="22822" r="43930" b="36837"/>
          <a:stretch/>
        </p:blipFill>
        <p:spPr>
          <a:xfrm>
            <a:off x="7302136" y="661195"/>
            <a:ext cx="4702629" cy="26639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8029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283</Words>
  <Application>Microsoft Office PowerPoint</Application>
  <PresentationFormat>Custom</PresentationFormat>
  <Paragraphs>111</Paragraphs>
  <Slides>42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Windows User</cp:lastModifiedBy>
  <cp:revision>68</cp:revision>
  <dcterms:created xsi:type="dcterms:W3CDTF">2021-09-10T17:07:37Z</dcterms:created>
  <dcterms:modified xsi:type="dcterms:W3CDTF">2021-09-23T13:58:24Z</dcterms:modified>
</cp:coreProperties>
</file>