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media/media1.WAV" ContentType="audio/x-wav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2" r:id="rId7"/>
    <p:sldId id="261" r:id="rId8"/>
    <p:sldId id="269" r:id="rId9"/>
    <p:sldId id="263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92" r:id="rId18"/>
    <p:sldId id="284" r:id="rId19"/>
    <p:sldId id="270" r:id="rId20"/>
    <p:sldId id="271" r:id="rId21"/>
    <p:sldId id="272" r:id="rId22"/>
    <p:sldId id="273" r:id="rId23"/>
    <p:sldId id="274" r:id="rId24"/>
    <p:sldId id="294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5" r:id="rId34"/>
    <p:sldId id="264" r:id="rId35"/>
    <p:sldId id="268" r:id="rId36"/>
    <p:sldId id="309" r:id="rId37"/>
    <p:sldId id="308" r:id="rId38"/>
    <p:sldId id="265" r:id="rId39"/>
    <p:sldId id="306" r:id="rId40"/>
    <p:sldId id="266" r:id="rId41"/>
    <p:sldId id="310" r:id="rId42"/>
    <p:sldId id="26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051E-78E5-4B71-86B4-B36DE326DFC6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6FF7-C804-4E2E-B249-00726C909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349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051E-78E5-4B71-86B4-B36DE326DFC6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6FF7-C804-4E2E-B249-00726C909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79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051E-78E5-4B71-86B4-B36DE326DFC6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6FF7-C804-4E2E-B249-00726C909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255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051E-78E5-4B71-86B4-B36DE326DFC6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6FF7-C804-4E2E-B249-00726C909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34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051E-78E5-4B71-86B4-B36DE326DFC6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6FF7-C804-4E2E-B249-00726C909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37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051E-78E5-4B71-86B4-B36DE326DFC6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6FF7-C804-4E2E-B249-00726C909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413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051E-78E5-4B71-86B4-B36DE326DFC6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6FF7-C804-4E2E-B249-00726C909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515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051E-78E5-4B71-86B4-B36DE326DFC6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6FF7-C804-4E2E-B249-00726C909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3501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051E-78E5-4B71-86B4-B36DE326DFC6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6FF7-C804-4E2E-B249-00726C909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21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051E-78E5-4B71-86B4-B36DE326DFC6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6FF7-C804-4E2E-B249-00726C909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021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051E-78E5-4B71-86B4-B36DE326DFC6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6FF7-C804-4E2E-B249-00726C909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586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C051E-78E5-4B71-86B4-B36DE326DFC6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86FF7-C804-4E2E-B249-00726C909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092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13.gif"/><Relationship Id="rId18" Type="http://schemas.openxmlformats.org/officeDocument/2006/relationships/slide" Target="slide3.xml"/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12" Type="http://schemas.openxmlformats.org/officeDocument/2006/relationships/image" Target="../media/image12.gif"/><Relationship Id="rId17" Type="http://schemas.openxmlformats.org/officeDocument/2006/relationships/image" Target="../media/image16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gif"/><Relationship Id="rId1" Type="http://schemas.openxmlformats.org/officeDocument/2006/relationships/video" Target="NULL" TargetMode="External"/><Relationship Id="rId6" Type="http://schemas.openxmlformats.org/officeDocument/2006/relationships/slide" Target="slide12.xml"/><Relationship Id="rId11" Type="http://schemas.openxmlformats.org/officeDocument/2006/relationships/image" Target="../media/image11.gif"/><Relationship Id="rId5" Type="http://schemas.openxmlformats.org/officeDocument/2006/relationships/slide" Target="slide11.xml"/><Relationship Id="rId15" Type="http://schemas.openxmlformats.org/officeDocument/2006/relationships/image" Target="../media/image14.png"/><Relationship Id="rId10" Type="http://schemas.openxmlformats.org/officeDocument/2006/relationships/slide" Target="slide16.xml"/><Relationship Id="rId4" Type="http://schemas.openxmlformats.org/officeDocument/2006/relationships/slide" Target="slide38.xml"/><Relationship Id="rId9" Type="http://schemas.openxmlformats.org/officeDocument/2006/relationships/slide" Target="slide15.xml"/><Relationship Id="rId14" Type="http://schemas.microsoft.com/office/2007/relationships/media" Target="../media/media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4.wav"/><Relationship Id="rId7" Type="http://schemas.openxmlformats.org/officeDocument/2006/relationships/image" Target="../media/image28.gif"/><Relationship Id="rId12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4.jpeg"/><Relationship Id="rId5" Type="http://schemas.openxmlformats.org/officeDocument/2006/relationships/image" Target="../media/image26.png"/><Relationship Id="rId10" Type="http://schemas.openxmlformats.org/officeDocument/2006/relationships/image" Target="../media/image33.png"/><Relationship Id="rId4" Type="http://schemas.openxmlformats.org/officeDocument/2006/relationships/audio" Target="../media/audio5.wav"/><Relationship Id="rId9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5.jpeg"/><Relationship Id="rId3" Type="http://schemas.openxmlformats.org/officeDocument/2006/relationships/audio" Target="../media/audio4.wav"/><Relationship Id="rId7" Type="http://schemas.openxmlformats.org/officeDocument/2006/relationships/image" Target="../media/image28.gif"/><Relationship Id="rId12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4.jpeg"/><Relationship Id="rId5" Type="http://schemas.openxmlformats.org/officeDocument/2006/relationships/image" Target="../media/image26.png"/><Relationship Id="rId10" Type="http://schemas.openxmlformats.org/officeDocument/2006/relationships/image" Target="../media/image33.png"/><Relationship Id="rId4" Type="http://schemas.openxmlformats.org/officeDocument/2006/relationships/audio" Target="../media/audio5.wav"/><Relationship Id="rId9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4.jpeg"/><Relationship Id="rId3" Type="http://schemas.openxmlformats.org/officeDocument/2006/relationships/audio" Target="../media/audio5.wav"/><Relationship Id="rId7" Type="http://schemas.openxmlformats.org/officeDocument/2006/relationships/image" Target="../media/image28.gif"/><Relationship Id="rId12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4.jpeg"/><Relationship Id="rId5" Type="http://schemas.openxmlformats.org/officeDocument/2006/relationships/image" Target="../media/image26.png"/><Relationship Id="rId10" Type="http://schemas.openxmlformats.org/officeDocument/2006/relationships/image" Target="../media/image33.png"/><Relationship Id="rId4" Type="http://schemas.openxmlformats.org/officeDocument/2006/relationships/audio" Target="../media/audio4.wav"/><Relationship Id="rId9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1.jpeg"/><Relationship Id="rId3" Type="http://schemas.openxmlformats.org/officeDocument/2006/relationships/audio" Target="../media/audio4.wav"/><Relationship Id="rId7" Type="http://schemas.openxmlformats.org/officeDocument/2006/relationships/image" Target="../media/image28.gif"/><Relationship Id="rId12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4.jpeg"/><Relationship Id="rId5" Type="http://schemas.openxmlformats.org/officeDocument/2006/relationships/image" Target="../media/image26.png"/><Relationship Id="rId10" Type="http://schemas.openxmlformats.org/officeDocument/2006/relationships/image" Target="../media/image33.png"/><Relationship Id="rId4" Type="http://schemas.openxmlformats.org/officeDocument/2006/relationships/audio" Target="../media/audio5.wav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2.jpeg"/><Relationship Id="rId3" Type="http://schemas.openxmlformats.org/officeDocument/2006/relationships/audio" Target="../media/audio5.wav"/><Relationship Id="rId7" Type="http://schemas.openxmlformats.org/officeDocument/2006/relationships/image" Target="../media/image28.gif"/><Relationship Id="rId12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4.jpeg"/><Relationship Id="rId5" Type="http://schemas.openxmlformats.org/officeDocument/2006/relationships/image" Target="../media/image26.png"/><Relationship Id="rId10" Type="http://schemas.openxmlformats.org/officeDocument/2006/relationships/image" Target="../media/image33.png"/><Relationship Id="rId4" Type="http://schemas.openxmlformats.org/officeDocument/2006/relationships/audio" Target="../media/audio4.wav"/><Relationship Id="rId9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3.jpeg"/><Relationship Id="rId3" Type="http://schemas.openxmlformats.org/officeDocument/2006/relationships/audio" Target="../media/audio5.wav"/><Relationship Id="rId7" Type="http://schemas.openxmlformats.org/officeDocument/2006/relationships/image" Target="../media/image28.gif"/><Relationship Id="rId12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4.jpeg"/><Relationship Id="rId5" Type="http://schemas.openxmlformats.org/officeDocument/2006/relationships/image" Target="../media/image26.png"/><Relationship Id="rId10" Type="http://schemas.openxmlformats.org/officeDocument/2006/relationships/image" Target="../media/image33.png"/><Relationship Id="rId4" Type="http://schemas.openxmlformats.org/officeDocument/2006/relationships/audio" Target="../media/audio4.wav"/><Relationship Id="rId9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jpeg"/><Relationship Id="rId3" Type="http://schemas.openxmlformats.org/officeDocument/2006/relationships/audio" Target="../media/audio4.wav"/><Relationship Id="rId7" Type="http://schemas.openxmlformats.org/officeDocument/2006/relationships/image" Target="../media/image28.gif"/><Relationship Id="rId12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4.jpeg"/><Relationship Id="rId5" Type="http://schemas.openxmlformats.org/officeDocument/2006/relationships/image" Target="../media/image26.png"/><Relationship Id="rId10" Type="http://schemas.openxmlformats.org/officeDocument/2006/relationships/image" Target="../media/image33.png"/><Relationship Id="rId4" Type="http://schemas.openxmlformats.org/officeDocument/2006/relationships/audio" Target="../media/audio5.wav"/><Relationship Id="rId9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6.png"/><Relationship Id="rId7" Type="http://schemas.openxmlformats.org/officeDocument/2006/relationships/image" Target="../media/image28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36.jpeg"/><Relationship Id="rId9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3019" y="2918565"/>
            <a:ext cx="89686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2: I’m from Japan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1+2</a:t>
            </a:r>
            <a:endParaRPr lang="en-US" sz="5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3583" y="1335731"/>
            <a:ext cx="9896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class</a:t>
            </a:r>
            <a:endParaRPr lang="en-US" sz="9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6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vong quay"/>
          <p:cNvGrpSpPr>
            <a:grpSpLocks/>
          </p:cNvGrpSpPr>
          <p:nvPr/>
        </p:nvGrpSpPr>
        <p:grpSpPr bwMode="auto">
          <a:xfrm>
            <a:off x="5914440" y="1227294"/>
            <a:ext cx="3781425" cy="3776662"/>
            <a:chOff x="5425622" y="292790"/>
            <a:chExt cx="5834378" cy="5828280"/>
          </a:xfrm>
        </p:grpSpPr>
        <p:pic>
          <p:nvPicPr>
            <p:cNvPr id="25644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622" y="292790"/>
              <a:ext cx="5834378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14949661">
              <a:off x="6674579" y="1250771"/>
              <a:ext cx="2026057" cy="7127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2232592">
              <a:off x="5741590" y="2166953"/>
              <a:ext cx="2025621" cy="7129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7590276">
              <a:off x="8019277" y="1226274"/>
              <a:ext cx="2026057" cy="7127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0155085">
              <a:off x="8918411" y="2171852"/>
              <a:ext cx="2025622" cy="7129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9501114">
              <a:off x="5697502" y="3507042"/>
              <a:ext cx="2025621" cy="7129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6703311">
              <a:off x="6659883" y="4474823"/>
              <a:ext cx="2026057" cy="7127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3829829">
              <a:off x="8019279" y="4482173"/>
              <a:ext cx="2026056" cy="7127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321648">
              <a:off x="8940456" y="3538889"/>
              <a:ext cx="2025621" cy="7129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" name="Isosceles Triangle 13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5" name="quay dung"/>
          <p:cNvSpPr/>
          <p:nvPr/>
        </p:nvSpPr>
        <p:spPr>
          <a:xfrm>
            <a:off x="6816725" y="5068889"/>
            <a:ext cx="2027238" cy="63658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</a:t>
            </a:r>
            <a:endParaRPr lang="vi-V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2166938" y="2514600"/>
            <a:ext cx="1003300" cy="10033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sldjump"/>
              </a:rPr>
              <a:t>1</a:t>
            </a:r>
            <a:endParaRPr lang="vi-VN" sz="3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ounded Rectangle 16">
            <a:hlinkClick r:id="rId6" action="ppaction://hlinksldjump"/>
          </p:cNvPr>
          <p:cNvSpPr/>
          <p:nvPr/>
        </p:nvSpPr>
        <p:spPr>
          <a:xfrm>
            <a:off x="3290888" y="2497138"/>
            <a:ext cx="1003300" cy="10033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3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ounded Rectangle 17">
            <a:hlinkClick r:id="rId7" action="ppaction://hlinksldjump"/>
          </p:cNvPr>
          <p:cNvSpPr/>
          <p:nvPr/>
        </p:nvSpPr>
        <p:spPr>
          <a:xfrm>
            <a:off x="4414838" y="2497138"/>
            <a:ext cx="1003300" cy="10033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3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ounded Rectangle 18">
            <a:hlinkClick r:id="rId8" action="ppaction://hlinksldjump"/>
          </p:cNvPr>
          <p:cNvSpPr/>
          <p:nvPr/>
        </p:nvSpPr>
        <p:spPr>
          <a:xfrm>
            <a:off x="2168525" y="3657600"/>
            <a:ext cx="1003300" cy="10033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3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ounded Rectangle 19">
            <a:hlinkClick r:id="rId9" action="ppaction://hlinksldjump"/>
          </p:cNvPr>
          <p:cNvSpPr/>
          <p:nvPr/>
        </p:nvSpPr>
        <p:spPr>
          <a:xfrm>
            <a:off x="3290888" y="3657600"/>
            <a:ext cx="1003300" cy="10033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3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ounded Rectangle 20">
            <a:hlinkClick r:id="rId10" action="ppaction://hlinksldjump"/>
          </p:cNvPr>
          <p:cNvSpPr/>
          <p:nvPr/>
        </p:nvSpPr>
        <p:spPr>
          <a:xfrm>
            <a:off x="4414838" y="3657600"/>
            <a:ext cx="1003300" cy="10033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3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89936" y="928583"/>
            <a:ext cx="3713196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4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Rotation Luck</a:t>
            </a:r>
          </a:p>
        </p:txBody>
      </p:sp>
      <p:pic>
        <p:nvPicPr>
          <p:cNvPr id="25612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6926" y="1490663"/>
            <a:ext cx="3714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6489" y="1762126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3351" y="1366838"/>
            <a:ext cx="3714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8375" y="1216026"/>
            <a:ext cx="534988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050" y="2655889"/>
            <a:ext cx="1016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mill199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9038" y="-5207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Isosceles Triangle 31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5" name="Isosceles Triangle 34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6" name="Isosceles Triangle 35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7" name="Isosceles Triangle 36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8" name="Isosceles Triangle 37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9" name="Isosceles Triangle 38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0" name="Isosceles Triangle 39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1" name="Isosceles Triangle 40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4" name="Isosceles Triangle 43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5" name="Isosceles Triangle 44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6" name="Isosceles Triangle 45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7" name="Isosceles Triangle 46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9654382" y="2605882"/>
            <a:ext cx="4540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2" name="Heart 51"/>
          <p:cNvSpPr/>
          <p:nvPr/>
        </p:nvSpPr>
        <p:spPr>
          <a:xfrm rot="5400000">
            <a:off x="10037764" y="2797176"/>
            <a:ext cx="587375" cy="587375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25639" name="Picture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8551" y="-158750"/>
            <a:ext cx="1243013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0" name="Picture 5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452689" y="-142875"/>
            <a:ext cx="16160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hlinkClick r:id="rId18" action="ppaction://hlinksldjump"/>
          </p:cNvPr>
          <p:cNvSpPr/>
          <p:nvPr/>
        </p:nvSpPr>
        <p:spPr>
          <a:xfrm>
            <a:off x="8718550" y="6065839"/>
            <a:ext cx="1276350" cy="75723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Next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103822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 nodeType="clickPar">
                      <p:stCondLst>
                        <p:cond delay="0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2057400" y="2133601"/>
            <a:ext cx="655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33795" name="Picture 26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3951" y="5111491"/>
            <a:ext cx="136207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3213" y="560705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3764" y="5660478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WordArt 47"/>
          <p:cNvSpPr>
            <a:spLocks noChangeArrowheads="1" noChangeShapeType="1" noTextEdit="1"/>
          </p:cNvSpPr>
          <p:nvPr/>
        </p:nvSpPr>
        <p:spPr bwMode="auto">
          <a:xfrm>
            <a:off x="1470024" y="1991012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66" name="WordArt 48"/>
          <p:cNvSpPr>
            <a:spLocks noChangeArrowheads="1" noChangeShapeType="1" noTextEdit="1"/>
          </p:cNvSpPr>
          <p:nvPr/>
        </p:nvSpPr>
        <p:spPr bwMode="auto">
          <a:xfrm>
            <a:off x="1435282" y="1991012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67" name="WordArt 49"/>
          <p:cNvSpPr>
            <a:spLocks noChangeArrowheads="1" noChangeShapeType="1" noTextEdit="1"/>
          </p:cNvSpPr>
          <p:nvPr/>
        </p:nvSpPr>
        <p:spPr bwMode="auto">
          <a:xfrm>
            <a:off x="1424482" y="201691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68" name="WordArt 50"/>
          <p:cNvSpPr>
            <a:spLocks noChangeArrowheads="1" noChangeShapeType="1" noTextEdit="1"/>
          </p:cNvSpPr>
          <p:nvPr/>
        </p:nvSpPr>
        <p:spPr bwMode="auto">
          <a:xfrm>
            <a:off x="1410261" y="1972862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69" name="WordArt 51"/>
          <p:cNvSpPr>
            <a:spLocks noChangeArrowheads="1" noChangeShapeType="1" noTextEdit="1"/>
          </p:cNvSpPr>
          <p:nvPr/>
        </p:nvSpPr>
        <p:spPr bwMode="auto">
          <a:xfrm>
            <a:off x="1467890" y="1959562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1</a:t>
            </a:r>
          </a:p>
        </p:txBody>
      </p:sp>
      <p:pic>
        <p:nvPicPr>
          <p:cNvPr id="70" name="Picture 52" descr="j02341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525" y="1814799"/>
            <a:ext cx="860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 Box 53"/>
          <p:cNvSpPr txBox="1">
            <a:spLocks noChangeArrowheads="1"/>
          </p:cNvSpPr>
          <p:nvPr/>
        </p:nvSpPr>
        <p:spPr bwMode="auto">
          <a:xfrm>
            <a:off x="362990" y="2850358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Time  out</a:t>
            </a:r>
          </a:p>
        </p:txBody>
      </p:sp>
      <p:sp>
        <p:nvSpPr>
          <p:cNvPr id="72" name="WordArt 54"/>
          <p:cNvSpPr>
            <a:spLocks noChangeArrowheads="1" noChangeShapeType="1" noTextEdit="1"/>
          </p:cNvSpPr>
          <p:nvPr/>
        </p:nvSpPr>
        <p:spPr bwMode="auto">
          <a:xfrm>
            <a:off x="1439134" y="1972862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  <p:sp>
        <p:nvSpPr>
          <p:cNvPr id="73" name="WordArt 55"/>
          <p:cNvSpPr>
            <a:spLocks noChangeArrowheads="1" noChangeShapeType="1" noTextEdit="1"/>
          </p:cNvSpPr>
          <p:nvPr/>
        </p:nvSpPr>
        <p:spPr bwMode="auto">
          <a:xfrm>
            <a:off x="1389921" y="1972862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74" name="WordArt 56"/>
          <p:cNvSpPr>
            <a:spLocks noChangeArrowheads="1" noChangeShapeType="1" noTextEdit="1"/>
          </p:cNvSpPr>
          <p:nvPr/>
        </p:nvSpPr>
        <p:spPr bwMode="auto">
          <a:xfrm>
            <a:off x="1412511" y="1928814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75" name="WordArt 57"/>
          <p:cNvSpPr>
            <a:spLocks noChangeArrowheads="1" noChangeShapeType="1" noTextEdit="1"/>
          </p:cNvSpPr>
          <p:nvPr/>
        </p:nvSpPr>
        <p:spPr bwMode="auto">
          <a:xfrm>
            <a:off x="1424482" y="1928814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76" name="WordArt 58"/>
          <p:cNvSpPr>
            <a:spLocks noChangeArrowheads="1" noChangeShapeType="1" noTextEdit="1"/>
          </p:cNvSpPr>
          <p:nvPr/>
        </p:nvSpPr>
        <p:spPr bwMode="auto">
          <a:xfrm>
            <a:off x="1424482" y="1986249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10</a:t>
            </a:r>
          </a:p>
        </p:txBody>
      </p:sp>
      <p:sp>
        <p:nvSpPr>
          <p:cNvPr id="2" name="Right Arrow 1">
            <a:hlinkClick r:id="rId7" action="ppaction://hlinksldjump"/>
          </p:cNvPr>
          <p:cNvSpPr/>
          <p:nvPr/>
        </p:nvSpPr>
        <p:spPr>
          <a:xfrm>
            <a:off x="9120188" y="5949950"/>
            <a:ext cx="1008062" cy="52705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3811" name="AutoShape 17"/>
          <p:cNvSpPr>
            <a:spLocks noChangeArrowheads="1"/>
          </p:cNvSpPr>
          <p:nvPr/>
        </p:nvSpPr>
        <p:spPr bwMode="auto">
          <a:xfrm>
            <a:off x="1927404" y="126388"/>
            <a:ext cx="7600950" cy="711813"/>
          </a:xfrm>
          <a:prstGeom prst="cloudCallout">
            <a:avLst>
              <a:gd name="adj1" fmla="val -38389"/>
              <a:gd name="adj2" fmla="val 11323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Times New Roman" pitchFamily="18" charset="0"/>
              </a:rPr>
              <a:t>Where are you from ?</a:t>
            </a:r>
          </a:p>
        </p:txBody>
      </p:sp>
      <p:sp>
        <p:nvSpPr>
          <p:cNvPr id="33812" name="AutoShape 17"/>
          <p:cNvSpPr>
            <a:spLocks noChangeArrowheads="1"/>
          </p:cNvSpPr>
          <p:nvPr/>
        </p:nvSpPr>
        <p:spPr bwMode="auto">
          <a:xfrm>
            <a:off x="2438400" y="4324351"/>
            <a:ext cx="8001000" cy="803275"/>
          </a:xfrm>
          <a:prstGeom prst="cloudCallout">
            <a:avLst>
              <a:gd name="adj1" fmla="val 47199"/>
              <a:gd name="adj2" fmla="val 1313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Times New Roman" pitchFamily="18" charset="0"/>
              </a:rPr>
              <a:t>I’m from </a:t>
            </a:r>
            <a:r>
              <a:rPr lang="en-US" altLang="vi-VN" sz="2800" b="1" dirty="0" smtClean="0">
                <a:latin typeface="Times New Roman" pitchFamily="18" charset="0"/>
              </a:rPr>
              <a:t>Japan.</a:t>
            </a:r>
            <a:endParaRPr lang="en-US" altLang="vi-VN" sz="2800" b="1" dirty="0">
              <a:latin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27404" y="1066800"/>
            <a:ext cx="510996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5125" y="1066800"/>
            <a:ext cx="6464994" cy="311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8841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338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2057400" y="2133601"/>
            <a:ext cx="655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30723" name="Picture 26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7889" y="5084764"/>
            <a:ext cx="136207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8525" y="5589588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6275" y="5622925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WordArt 47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66" name="WordArt 48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67" name="WordArt 49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68" name="WordArt 50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69" name="WordArt 51"/>
          <p:cNvSpPr>
            <a:spLocks noChangeArrowheads="1" noChangeShapeType="1" noTextEdit="1"/>
          </p:cNvSpPr>
          <p:nvPr/>
        </p:nvSpPr>
        <p:spPr bwMode="auto">
          <a:xfrm>
            <a:off x="30575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1</a:t>
            </a:r>
          </a:p>
        </p:txBody>
      </p:sp>
      <p:pic>
        <p:nvPicPr>
          <p:cNvPr id="70" name="Picture 52" descr="j02341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1226" y="5127625"/>
            <a:ext cx="860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 Box 53"/>
          <p:cNvSpPr txBox="1">
            <a:spLocks noChangeArrowheads="1"/>
          </p:cNvSpPr>
          <p:nvPr/>
        </p:nvSpPr>
        <p:spPr bwMode="auto">
          <a:xfrm>
            <a:off x="1800225" y="5965826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Time  out</a:t>
            </a:r>
          </a:p>
        </p:txBody>
      </p:sp>
      <p:sp>
        <p:nvSpPr>
          <p:cNvPr id="72" name="WordArt 54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  <p:sp>
        <p:nvSpPr>
          <p:cNvPr id="73" name="WordArt 55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74" name="WordArt 56"/>
          <p:cNvSpPr>
            <a:spLocks noChangeArrowheads="1" noChangeShapeType="1" noTextEdit="1"/>
          </p:cNvSpPr>
          <p:nvPr/>
        </p:nvSpPr>
        <p:spPr bwMode="auto">
          <a:xfrm>
            <a:off x="32099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75" name="WordArt 57"/>
          <p:cNvSpPr>
            <a:spLocks noChangeArrowheads="1" noChangeShapeType="1" noTextEdit="1"/>
          </p:cNvSpPr>
          <p:nvPr/>
        </p:nvSpPr>
        <p:spPr bwMode="auto">
          <a:xfrm>
            <a:off x="32099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76" name="WordArt 58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10</a:t>
            </a:r>
          </a:p>
        </p:txBody>
      </p:sp>
      <p:sp>
        <p:nvSpPr>
          <p:cNvPr id="2" name="Right Arrow 1">
            <a:hlinkClick r:id="rId7" action="ppaction://hlinksldjump"/>
          </p:cNvPr>
          <p:cNvSpPr/>
          <p:nvPr/>
        </p:nvSpPr>
        <p:spPr>
          <a:xfrm>
            <a:off x="9120188" y="5949950"/>
            <a:ext cx="1008062" cy="52705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0739" name="AutoShape 17"/>
          <p:cNvSpPr>
            <a:spLocks noChangeArrowheads="1"/>
          </p:cNvSpPr>
          <p:nvPr/>
        </p:nvSpPr>
        <p:spPr bwMode="auto">
          <a:xfrm>
            <a:off x="1769192" y="-22788"/>
            <a:ext cx="8746408" cy="784788"/>
          </a:xfrm>
          <a:prstGeom prst="cloudCallout">
            <a:avLst>
              <a:gd name="adj1" fmla="val -38389"/>
              <a:gd name="adj2" fmla="val 11323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800" b="1" dirty="0">
                <a:latin typeface="Times New Roman" pitchFamily="18" charset="0"/>
              </a:rPr>
              <a:t>Where are you from ?</a:t>
            </a:r>
          </a:p>
        </p:txBody>
      </p:sp>
      <p:sp>
        <p:nvSpPr>
          <p:cNvPr id="30740" name="AutoShape 17"/>
          <p:cNvSpPr>
            <a:spLocks noChangeArrowheads="1"/>
          </p:cNvSpPr>
          <p:nvPr/>
        </p:nvSpPr>
        <p:spPr bwMode="auto">
          <a:xfrm>
            <a:off x="2645850" y="762000"/>
            <a:ext cx="7336350" cy="823452"/>
          </a:xfrm>
          <a:prstGeom prst="cloudCallout">
            <a:avLst>
              <a:gd name="adj1" fmla="val 47199"/>
              <a:gd name="adj2" fmla="val 1313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vi-VN" sz="2800" b="1" dirty="0">
                <a:latin typeface="Times New Roman" pitchFamily="18" charset="0"/>
              </a:rPr>
              <a:t>I’m </a:t>
            </a:r>
            <a:r>
              <a:rPr lang="en-US" altLang="vi-VN" sz="2800" b="1" dirty="0" smtClean="0">
                <a:latin typeface="Times New Roman" pitchFamily="18" charset="0"/>
              </a:rPr>
              <a:t>from Australia. </a:t>
            </a:r>
            <a:endParaRPr lang="en-US" altLang="vi-VN" sz="2800" b="1" dirty="0">
              <a:latin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769193" y="1295400"/>
            <a:ext cx="593008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3275" y="2201862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38835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307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6"/>
          <p:cNvSpPr txBox="1">
            <a:spLocks noChangeArrowheads="1"/>
          </p:cNvSpPr>
          <p:nvPr/>
        </p:nvSpPr>
        <p:spPr bwMode="auto">
          <a:xfrm>
            <a:off x="2057400" y="2133601"/>
            <a:ext cx="655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35843" name="Picture 26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7889" y="5084764"/>
            <a:ext cx="136207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8525" y="5589588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6275" y="5622925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WordArt 47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66" name="WordArt 48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67" name="WordArt 49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68" name="WordArt 50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69" name="WordArt 51"/>
          <p:cNvSpPr>
            <a:spLocks noChangeArrowheads="1" noChangeShapeType="1" noTextEdit="1"/>
          </p:cNvSpPr>
          <p:nvPr/>
        </p:nvSpPr>
        <p:spPr bwMode="auto">
          <a:xfrm>
            <a:off x="30575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1</a:t>
            </a:r>
          </a:p>
        </p:txBody>
      </p:sp>
      <p:pic>
        <p:nvPicPr>
          <p:cNvPr id="70" name="Picture 52" descr="j02341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1226" y="5127625"/>
            <a:ext cx="860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 Box 53"/>
          <p:cNvSpPr txBox="1">
            <a:spLocks noChangeArrowheads="1"/>
          </p:cNvSpPr>
          <p:nvPr/>
        </p:nvSpPr>
        <p:spPr bwMode="auto">
          <a:xfrm>
            <a:off x="1800225" y="5965826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Time  out</a:t>
            </a:r>
          </a:p>
        </p:txBody>
      </p:sp>
      <p:sp>
        <p:nvSpPr>
          <p:cNvPr id="72" name="WordArt 54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  <p:sp>
        <p:nvSpPr>
          <p:cNvPr id="73" name="WordArt 55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74" name="WordArt 56"/>
          <p:cNvSpPr>
            <a:spLocks noChangeArrowheads="1" noChangeShapeType="1" noTextEdit="1"/>
          </p:cNvSpPr>
          <p:nvPr/>
        </p:nvSpPr>
        <p:spPr bwMode="auto">
          <a:xfrm>
            <a:off x="32099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75" name="WordArt 57"/>
          <p:cNvSpPr>
            <a:spLocks noChangeArrowheads="1" noChangeShapeType="1" noTextEdit="1"/>
          </p:cNvSpPr>
          <p:nvPr/>
        </p:nvSpPr>
        <p:spPr bwMode="auto">
          <a:xfrm>
            <a:off x="32099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76" name="WordArt 58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10</a:t>
            </a:r>
          </a:p>
        </p:txBody>
      </p:sp>
      <p:sp>
        <p:nvSpPr>
          <p:cNvPr id="2" name="Right Arrow 1">
            <a:hlinkClick r:id="rId7" action="ppaction://hlinksldjump"/>
          </p:cNvPr>
          <p:cNvSpPr/>
          <p:nvPr/>
        </p:nvSpPr>
        <p:spPr>
          <a:xfrm>
            <a:off x="9120188" y="5949950"/>
            <a:ext cx="1008062" cy="52705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5860" name="AutoShape 17"/>
          <p:cNvSpPr>
            <a:spLocks noChangeArrowheads="1"/>
          </p:cNvSpPr>
          <p:nvPr/>
        </p:nvSpPr>
        <p:spPr bwMode="auto">
          <a:xfrm>
            <a:off x="1965941" y="914400"/>
            <a:ext cx="8181975" cy="660400"/>
          </a:xfrm>
          <a:prstGeom prst="cloudCallout">
            <a:avLst>
              <a:gd name="adj1" fmla="val 47199"/>
              <a:gd name="adj2" fmla="val 1313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800" b="1" dirty="0">
                <a:latin typeface="Times New Roman" pitchFamily="18" charset="0"/>
              </a:rPr>
              <a:t>I’m </a:t>
            </a:r>
            <a:r>
              <a:rPr lang="en-US" altLang="vi-VN" sz="2800" b="1" dirty="0" smtClean="0">
                <a:latin typeface="Times New Roman" pitchFamily="18" charset="0"/>
              </a:rPr>
              <a:t>from America.</a:t>
            </a:r>
            <a:endParaRPr lang="en-US" altLang="vi-VN" sz="2800" b="1" dirty="0">
              <a:latin typeface="Times New Roman" pitchFamily="18" charset="0"/>
            </a:endParaRP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1769192" y="-22788"/>
            <a:ext cx="8746408" cy="784788"/>
          </a:xfrm>
          <a:prstGeom prst="cloudCallout">
            <a:avLst>
              <a:gd name="adj1" fmla="val -38389"/>
              <a:gd name="adj2" fmla="val 11323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800" b="1" dirty="0">
                <a:latin typeface="Times New Roman" pitchFamily="18" charset="0"/>
              </a:rPr>
              <a:t>Where are you from ?</a:t>
            </a:r>
          </a:p>
        </p:txBody>
      </p:sp>
      <p:sp>
        <p:nvSpPr>
          <p:cNvPr id="4" name="Oval 3"/>
          <p:cNvSpPr/>
          <p:nvPr/>
        </p:nvSpPr>
        <p:spPr>
          <a:xfrm>
            <a:off x="1769192" y="1639888"/>
            <a:ext cx="669208" cy="677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23" name="Content Placeholder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6608" y="1713066"/>
            <a:ext cx="6587196" cy="3466945"/>
          </a:xfrm>
        </p:spPr>
      </p:pic>
    </p:spTree>
    <p:extLst>
      <p:ext uri="{BB962C8B-B14F-4D97-AF65-F5344CB8AC3E}">
        <p14:creationId xmlns:p14="http://schemas.microsoft.com/office/powerpoint/2010/main" xmlns="" val="40200792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358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6"/>
          <p:cNvSpPr txBox="1">
            <a:spLocks noChangeArrowheads="1"/>
          </p:cNvSpPr>
          <p:nvPr/>
        </p:nvSpPr>
        <p:spPr bwMode="auto">
          <a:xfrm>
            <a:off x="2057400" y="2133601"/>
            <a:ext cx="655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31747" name="Picture 26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7889" y="5084764"/>
            <a:ext cx="136207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8525" y="5589588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6275" y="5622925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WordArt 47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66" name="WordArt 48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67" name="WordArt 49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68" name="WordArt 50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69" name="WordArt 51"/>
          <p:cNvSpPr>
            <a:spLocks noChangeArrowheads="1" noChangeShapeType="1" noTextEdit="1"/>
          </p:cNvSpPr>
          <p:nvPr/>
        </p:nvSpPr>
        <p:spPr bwMode="auto">
          <a:xfrm>
            <a:off x="30575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1</a:t>
            </a:r>
          </a:p>
        </p:txBody>
      </p:sp>
      <p:pic>
        <p:nvPicPr>
          <p:cNvPr id="70" name="Picture 52" descr="j02341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1226" y="5127625"/>
            <a:ext cx="860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 Box 53"/>
          <p:cNvSpPr txBox="1">
            <a:spLocks noChangeArrowheads="1"/>
          </p:cNvSpPr>
          <p:nvPr/>
        </p:nvSpPr>
        <p:spPr bwMode="auto">
          <a:xfrm>
            <a:off x="1800225" y="5965826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Time  out</a:t>
            </a:r>
          </a:p>
        </p:txBody>
      </p:sp>
      <p:sp>
        <p:nvSpPr>
          <p:cNvPr id="72" name="WordArt 54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  <p:sp>
        <p:nvSpPr>
          <p:cNvPr id="73" name="WordArt 55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74" name="WordArt 56"/>
          <p:cNvSpPr>
            <a:spLocks noChangeArrowheads="1" noChangeShapeType="1" noTextEdit="1"/>
          </p:cNvSpPr>
          <p:nvPr/>
        </p:nvSpPr>
        <p:spPr bwMode="auto">
          <a:xfrm>
            <a:off x="32099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75" name="WordArt 57"/>
          <p:cNvSpPr>
            <a:spLocks noChangeArrowheads="1" noChangeShapeType="1" noTextEdit="1"/>
          </p:cNvSpPr>
          <p:nvPr/>
        </p:nvSpPr>
        <p:spPr bwMode="auto">
          <a:xfrm>
            <a:off x="32099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76" name="WordArt 58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10</a:t>
            </a:r>
          </a:p>
        </p:txBody>
      </p:sp>
      <p:sp>
        <p:nvSpPr>
          <p:cNvPr id="2" name="Right Arrow 1">
            <a:hlinkClick r:id="rId7" action="ppaction://hlinksldjump"/>
          </p:cNvPr>
          <p:cNvSpPr/>
          <p:nvPr/>
        </p:nvSpPr>
        <p:spPr>
          <a:xfrm>
            <a:off x="9120188" y="5949950"/>
            <a:ext cx="1008062" cy="52705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1764" name="AutoShape 17"/>
          <p:cNvSpPr>
            <a:spLocks noChangeArrowheads="1"/>
          </p:cNvSpPr>
          <p:nvPr/>
        </p:nvSpPr>
        <p:spPr bwMode="auto">
          <a:xfrm>
            <a:off x="2905126" y="793956"/>
            <a:ext cx="6938963" cy="653845"/>
          </a:xfrm>
          <a:prstGeom prst="cloudCallout">
            <a:avLst>
              <a:gd name="adj1" fmla="val 47199"/>
              <a:gd name="adj2" fmla="val 1313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800" b="1" dirty="0">
                <a:latin typeface="Times New Roman" pitchFamily="18" charset="0"/>
              </a:rPr>
              <a:t>I’m </a:t>
            </a:r>
            <a:r>
              <a:rPr lang="en-US" altLang="vi-VN" sz="2800" b="1" dirty="0" smtClean="0">
                <a:latin typeface="Times New Roman" pitchFamily="18" charset="0"/>
              </a:rPr>
              <a:t>from England.</a:t>
            </a:r>
            <a:endParaRPr lang="en-US" altLang="vi-VN" sz="2800" b="1" dirty="0">
              <a:latin typeface="Times New Roman" pitchFamily="18" charset="0"/>
            </a:endParaRPr>
          </a:p>
        </p:txBody>
      </p:sp>
      <p:sp>
        <p:nvSpPr>
          <p:cNvPr id="23" name="AutoShape 17"/>
          <p:cNvSpPr>
            <a:spLocks noChangeArrowheads="1"/>
          </p:cNvSpPr>
          <p:nvPr/>
        </p:nvSpPr>
        <p:spPr bwMode="auto">
          <a:xfrm>
            <a:off x="1769192" y="-22788"/>
            <a:ext cx="8746408" cy="784788"/>
          </a:xfrm>
          <a:prstGeom prst="cloudCallout">
            <a:avLst>
              <a:gd name="adj1" fmla="val -38389"/>
              <a:gd name="adj2" fmla="val 11323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800" b="1" dirty="0">
                <a:latin typeface="Times New Roman" pitchFamily="18" charset="0"/>
              </a:rPr>
              <a:t>Where are you from ?</a:t>
            </a:r>
          </a:p>
        </p:txBody>
      </p:sp>
      <p:sp>
        <p:nvSpPr>
          <p:cNvPr id="5" name="Oval 4"/>
          <p:cNvSpPr/>
          <p:nvPr/>
        </p:nvSpPr>
        <p:spPr>
          <a:xfrm>
            <a:off x="1769193" y="1377182"/>
            <a:ext cx="412033" cy="604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8535" y="1878558"/>
            <a:ext cx="4922990" cy="295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54941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317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6"/>
          <p:cNvSpPr txBox="1">
            <a:spLocks noChangeArrowheads="1"/>
          </p:cNvSpPr>
          <p:nvPr/>
        </p:nvSpPr>
        <p:spPr bwMode="auto">
          <a:xfrm>
            <a:off x="2057400" y="2133601"/>
            <a:ext cx="655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32771" name="Picture 26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7889" y="5084764"/>
            <a:ext cx="136207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8525" y="5589588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6275" y="5622925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WordArt 47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66" name="WordArt 48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67" name="WordArt 49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68" name="WordArt 50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69" name="WordArt 51"/>
          <p:cNvSpPr>
            <a:spLocks noChangeArrowheads="1" noChangeShapeType="1" noTextEdit="1"/>
          </p:cNvSpPr>
          <p:nvPr/>
        </p:nvSpPr>
        <p:spPr bwMode="auto">
          <a:xfrm>
            <a:off x="30575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1</a:t>
            </a:r>
          </a:p>
        </p:txBody>
      </p:sp>
      <p:pic>
        <p:nvPicPr>
          <p:cNvPr id="70" name="Picture 52" descr="j02341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1226" y="5127625"/>
            <a:ext cx="860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 Box 53"/>
          <p:cNvSpPr txBox="1">
            <a:spLocks noChangeArrowheads="1"/>
          </p:cNvSpPr>
          <p:nvPr/>
        </p:nvSpPr>
        <p:spPr bwMode="auto">
          <a:xfrm>
            <a:off x="1800225" y="5965826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Time  out</a:t>
            </a:r>
          </a:p>
        </p:txBody>
      </p:sp>
      <p:sp>
        <p:nvSpPr>
          <p:cNvPr id="72" name="WordArt 54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  <p:sp>
        <p:nvSpPr>
          <p:cNvPr id="73" name="WordArt 55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74" name="WordArt 56"/>
          <p:cNvSpPr>
            <a:spLocks noChangeArrowheads="1" noChangeShapeType="1" noTextEdit="1"/>
          </p:cNvSpPr>
          <p:nvPr/>
        </p:nvSpPr>
        <p:spPr bwMode="auto">
          <a:xfrm>
            <a:off x="32099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75" name="WordArt 57"/>
          <p:cNvSpPr>
            <a:spLocks noChangeArrowheads="1" noChangeShapeType="1" noTextEdit="1"/>
          </p:cNvSpPr>
          <p:nvPr/>
        </p:nvSpPr>
        <p:spPr bwMode="auto">
          <a:xfrm>
            <a:off x="32099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76" name="WordArt 58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10</a:t>
            </a:r>
          </a:p>
        </p:txBody>
      </p:sp>
      <p:sp>
        <p:nvSpPr>
          <p:cNvPr id="2" name="Right Arrow 1">
            <a:hlinkClick r:id="rId7" action="ppaction://hlinksldjump"/>
          </p:cNvPr>
          <p:cNvSpPr/>
          <p:nvPr/>
        </p:nvSpPr>
        <p:spPr>
          <a:xfrm>
            <a:off x="9120188" y="5949950"/>
            <a:ext cx="1008062" cy="52705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2788" name="AutoShape 17"/>
          <p:cNvSpPr>
            <a:spLocks noChangeArrowheads="1"/>
          </p:cNvSpPr>
          <p:nvPr/>
        </p:nvSpPr>
        <p:spPr bwMode="auto">
          <a:xfrm>
            <a:off x="3896187" y="762000"/>
            <a:ext cx="4680001" cy="762000"/>
          </a:xfrm>
          <a:prstGeom prst="cloudCallout">
            <a:avLst>
              <a:gd name="adj1" fmla="val 47199"/>
              <a:gd name="adj2" fmla="val 1313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smtClean="0">
                <a:latin typeface="Times New Roman" pitchFamily="18" charset="0"/>
              </a:rPr>
              <a:t>I’m from Vietnam.</a:t>
            </a:r>
            <a:endParaRPr lang="en-US" altLang="vi-VN" sz="2800" b="1" dirty="0">
              <a:latin typeface="Times New Roman" pitchFamily="18" charset="0"/>
            </a:endParaRP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1769192" y="-22788"/>
            <a:ext cx="8746408" cy="784788"/>
          </a:xfrm>
          <a:prstGeom prst="cloudCallout">
            <a:avLst>
              <a:gd name="adj1" fmla="val -38389"/>
              <a:gd name="adj2" fmla="val 11323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800" b="1" dirty="0">
                <a:latin typeface="Times New Roman" pitchFamily="18" charset="0"/>
              </a:rPr>
              <a:t>Where are you from ?</a:t>
            </a:r>
          </a:p>
        </p:txBody>
      </p:sp>
      <p:sp>
        <p:nvSpPr>
          <p:cNvPr id="4" name="Oval 3"/>
          <p:cNvSpPr/>
          <p:nvPr/>
        </p:nvSpPr>
        <p:spPr>
          <a:xfrm>
            <a:off x="1769192" y="1524000"/>
            <a:ext cx="593008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0900" y="1600201"/>
            <a:ext cx="5540101" cy="368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59021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327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2057400" y="2133601"/>
            <a:ext cx="655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34819" name="Picture 26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9276" y="5253832"/>
            <a:ext cx="136207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8525" y="5589588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6275" y="5622925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WordArt 47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66" name="WordArt 48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67" name="WordArt 49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3</a:t>
            </a:r>
          </a:p>
        </p:txBody>
      </p:sp>
      <p:sp>
        <p:nvSpPr>
          <p:cNvPr id="68" name="WordArt 50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69" name="WordArt 51"/>
          <p:cNvSpPr>
            <a:spLocks noChangeArrowheads="1" noChangeShapeType="1" noTextEdit="1"/>
          </p:cNvSpPr>
          <p:nvPr/>
        </p:nvSpPr>
        <p:spPr bwMode="auto">
          <a:xfrm>
            <a:off x="30575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1</a:t>
            </a:r>
          </a:p>
        </p:txBody>
      </p:sp>
      <p:pic>
        <p:nvPicPr>
          <p:cNvPr id="70" name="Picture 52" descr="j02341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1226" y="5127625"/>
            <a:ext cx="860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 Box 53"/>
          <p:cNvSpPr txBox="1">
            <a:spLocks noChangeArrowheads="1"/>
          </p:cNvSpPr>
          <p:nvPr/>
        </p:nvSpPr>
        <p:spPr bwMode="auto">
          <a:xfrm>
            <a:off x="1800225" y="5965826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Time  out</a:t>
            </a:r>
          </a:p>
        </p:txBody>
      </p:sp>
      <p:sp>
        <p:nvSpPr>
          <p:cNvPr id="72" name="WordArt 54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  <p:sp>
        <p:nvSpPr>
          <p:cNvPr id="73" name="WordArt 55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74" name="WordArt 56"/>
          <p:cNvSpPr>
            <a:spLocks noChangeArrowheads="1" noChangeShapeType="1" noTextEdit="1"/>
          </p:cNvSpPr>
          <p:nvPr/>
        </p:nvSpPr>
        <p:spPr bwMode="auto">
          <a:xfrm>
            <a:off x="32099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75" name="WordArt 57"/>
          <p:cNvSpPr>
            <a:spLocks noChangeArrowheads="1" noChangeShapeType="1" noTextEdit="1"/>
          </p:cNvSpPr>
          <p:nvPr/>
        </p:nvSpPr>
        <p:spPr bwMode="auto">
          <a:xfrm>
            <a:off x="32099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76" name="WordArt 58"/>
          <p:cNvSpPr>
            <a:spLocks noChangeArrowheads="1" noChangeShapeType="1" noTextEdit="1"/>
          </p:cNvSpPr>
          <p:nvPr/>
        </p:nvSpPr>
        <p:spPr bwMode="auto">
          <a:xfrm>
            <a:off x="3133725" y="5303838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10</a:t>
            </a:r>
          </a:p>
        </p:txBody>
      </p:sp>
      <p:sp>
        <p:nvSpPr>
          <p:cNvPr id="2" name="Right Arrow 1">
            <a:hlinkClick r:id="rId7" action="ppaction://hlinksldjump"/>
          </p:cNvPr>
          <p:cNvSpPr/>
          <p:nvPr/>
        </p:nvSpPr>
        <p:spPr>
          <a:xfrm>
            <a:off x="9120188" y="5949950"/>
            <a:ext cx="1008062" cy="52705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dirty="0"/>
          </a:p>
        </p:txBody>
      </p:sp>
      <p:sp>
        <p:nvSpPr>
          <p:cNvPr id="34836" name="AutoShape 17"/>
          <p:cNvSpPr>
            <a:spLocks noChangeArrowheads="1"/>
          </p:cNvSpPr>
          <p:nvPr/>
        </p:nvSpPr>
        <p:spPr bwMode="auto">
          <a:xfrm>
            <a:off x="2980096" y="791498"/>
            <a:ext cx="6324600" cy="803275"/>
          </a:xfrm>
          <a:prstGeom prst="cloudCallout">
            <a:avLst>
              <a:gd name="adj1" fmla="val 47199"/>
              <a:gd name="adj2" fmla="val 1313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800" b="1" dirty="0">
                <a:latin typeface="Times New Roman" pitchFamily="18" charset="0"/>
              </a:rPr>
              <a:t>I’m </a:t>
            </a:r>
            <a:r>
              <a:rPr lang="en-US" altLang="vi-VN" sz="2800" b="1" dirty="0" smtClean="0">
                <a:latin typeface="Times New Roman" pitchFamily="18" charset="0"/>
              </a:rPr>
              <a:t>from Malaysia.</a:t>
            </a:r>
            <a:endParaRPr lang="en-US" altLang="vi-VN" sz="2800" b="1" dirty="0">
              <a:latin typeface="Times New Roman" pitchFamily="18" charset="0"/>
            </a:endParaRPr>
          </a:p>
        </p:txBody>
      </p:sp>
      <p:sp>
        <p:nvSpPr>
          <p:cNvPr id="23" name="AutoShape 17"/>
          <p:cNvSpPr>
            <a:spLocks noChangeArrowheads="1"/>
          </p:cNvSpPr>
          <p:nvPr/>
        </p:nvSpPr>
        <p:spPr bwMode="auto">
          <a:xfrm>
            <a:off x="2181224" y="-22788"/>
            <a:ext cx="7442995" cy="784788"/>
          </a:xfrm>
          <a:prstGeom prst="cloudCallout">
            <a:avLst>
              <a:gd name="adj1" fmla="val -38389"/>
              <a:gd name="adj2" fmla="val 113231"/>
            </a:avLst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800" b="1" dirty="0">
                <a:latin typeface="Times New Roman" pitchFamily="18" charset="0"/>
              </a:rPr>
              <a:t>Where are you from ?</a:t>
            </a:r>
          </a:p>
        </p:txBody>
      </p:sp>
      <p:sp>
        <p:nvSpPr>
          <p:cNvPr id="4" name="Oval 3"/>
          <p:cNvSpPr/>
          <p:nvPr/>
        </p:nvSpPr>
        <p:spPr>
          <a:xfrm>
            <a:off x="1800226" y="1594772"/>
            <a:ext cx="485775" cy="538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8818" y="1817199"/>
            <a:ext cx="6172202" cy="308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53028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348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9846" y="449651"/>
            <a:ext cx="72589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Tuesday, September 7</a:t>
            </a:r>
            <a:r>
              <a:rPr lang="en-US" sz="35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2: Where are you from?</a:t>
            </a:r>
          </a:p>
          <a:p>
            <a:pPr algn="ctr"/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1 </a:t>
            </a:r>
            <a:endParaRPr lang="en-US" sz="3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7138" y="2157811"/>
            <a:ext cx="60027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romanUcPeriod"/>
            </a:pP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words: </a:t>
            </a:r>
          </a:p>
          <a:p>
            <a:pPr marL="571500" indent="-571500">
              <a:buFontTx/>
              <a:buChar char="-"/>
            </a:pP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Vietnam </a:t>
            </a:r>
          </a:p>
          <a:p>
            <a:pPr marL="571500" indent="-571500">
              <a:buFontTx/>
              <a:buChar char="-"/>
            </a:pP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Japan </a:t>
            </a:r>
          </a:p>
          <a:p>
            <a:pPr marL="571500" indent="-571500">
              <a:buFontTx/>
              <a:buChar char="-"/>
            </a:pP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Australia </a:t>
            </a:r>
          </a:p>
          <a:p>
            <a:pPr marL="571500" indent="-571500">
              <a:buFontTx/>
              <a:buChar char="-"/>
            </a:pP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England </a:t>
            </a:r>
          </a:p>
          <a:p>
            <a:pPr marL="571500" indent="-571500">
              <a:buFontTx/>
              <a:buChar char="-"/>
            </a:pP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1962" y="2157811"/>
            <a:ext cx="727022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Model sentences </a:t>
            </a:r>
          </a:p>
          <a:p>
            <a:pPr marL="571500" indent="-571500">
              <a:buFontTx/>
              <a:buChar char="-"/>
            </a:pP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are you from? </a:t>
            </a:r>
          </a:p>
          <a:p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from Vietnam.</a:t>
            </a:r>
          </a:p>
          <a:p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Homelink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by heart new words/ model sentences and write x2 lines.</a:t>
            </a:r>
          </a:p>
          <a:p>
            <a:pPr marL="457200" indent="-457200">
              <a:buFontTx/>
              <a:buChar char="-"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exe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WB </a:t>
            </a:r>
          </a:p>
          <a:p>
            <a:endParaRPr lang="en-US" sz="3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4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3019" y="2918565"/>
            <a:ext cx="89686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2: I’m from Japan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  <a:endParaRPr lang="en-US" sz="5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5287" y="1414108"/>
            <a:ext cx="7344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class</a:t>
            </a:r>
            <a:endParaRPr lang="en-US" sz="9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6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7408" y="1191210"/>
            <a:ext cx="3864009" cy="2571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1696" y="4152276"/>
            <a:ext cx="3415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Vietnam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5661" y="846946"/>
            <a:ext cx="2765192" cy="2915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50692" y="4032355"/>
            <a:ext cx="4022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Vietnamese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36" y="288452"/>
            <a:ext cx="7549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New words:</a:t>
            </a:r>
            <a:endParaRPr lang="en-US" sz="4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53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210" y="1849721"/>
            <a:ext cx="4922990" cy="2953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69479" y="2642992"/>
            <a:ext cx="3528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England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887" y="451104"/>
            <a:ext cx="7549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New words:</a:t>
            </a:r>
            <a:endParaRPr lang="en-US" sz="4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52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6004" y="1355045"/>
            <a:ext cx="3937525" cy="2362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1485" y="635518"/>
            <a:ext cx="2496700" cy="3061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0683" y="4112028"/>
            <a:ext cx="3528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England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1485" y="3977117"/>
            <a:ext cx="3528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819" y="355775"/>
            <a:ext cx="7549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New words:</a:t>
            </a:r>
            <a:endParaRPr lang="en-US" sz="4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45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125" y="1352261"/>
            <a:ext cx="4601561" cy="221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7911" y="3976500"/>
            <a:ext cx="3377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Japan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8467" y="503003"/>
            <a:ext cx="2059735" cy="30646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4135" y="3976499"/>
            <a:ext cx="3377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Japanese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887" y="451104"/>
            <a:ext cx="7549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New words:</a:t>
            </a:r>
            <a:endParaRPr lang="en-US" sz="4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40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9096" y="1358628"/>
            <a:ext cx="4478022" cy="2239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619" y="4051451"/>
            <a:ext cx="4296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Australia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0899" y="1232988"/>
            <a:ext cx="3233432" cy="23646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17222" y="4051450"/>
            <a:ext cx="4296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Australian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907" y="298196"/>
            <a:ext cx="7549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New words:</a:t>
            </a:r>
            <a:endParaRPr lang="en-US" sz="4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65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1232" y="1195309"/>
            <a:ext cx="3336796" cy="2440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8814" y="1411808"/>
            <a:ext cx="4447487" cy="2223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6977" y="4141392"/>
            <a:ext cx="4296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Malaysia 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6360" y="4141391"/>
            <a:ext cx="4296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Malaysian 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887" y="451104"/>
            <a:ext cx="7549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New words:</a:t>
            </a:r>
            <a:endParaRPr lang="en-US" sz="4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51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750" y="1390389"/>
            <a:ext cx="4487145" cy="2361655"/>
          </a:xfrm>
        </p:spPr>
      </p:pic>
      <p:sp>
        <p:nvSpPr>
          <p:cNvPr id="5" name="TextBox 4"/>
          <p:cNvSpPr txBox="1"/>
          <p:nvPr/>
        </p:nvSpPr>
        <p:spPr>
          <a:xfrm>
            <a:off x="1301467" y="3958225"/>
            <a:ext cx="4296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9905" y="706068"/>
            <a:ext cx="2396386" cy="27857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78886" y="3958225"/>
            <a:ext cx="4296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9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18" y="-297"/>
            <a:ext cx="12229636" cy="68585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507" y="502002"/>
            <a:ext cx="5654765" cy="4936827"/>
          </a:xfrm>
          <a:prstGeom prst="rect">
            <a:avLst/>
          </a:prstGeom>
        </p:spPr>
      </p:pic>
      <p:pic>
        <p:nvPicPr>
          <p:cNvPr id="20" name="Picture 4" descr="http://images.clipartpanda.com/circus-ringmaster-clipart-dumbo_ringmast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5996" y="2189936"/>
            <a:ext cx="3214104" cy="407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228" y="855000"/>
            <a:ext cx="8090093" cy="2731245"/>
          </a:xfrm>
          <a:prstGeom prst="rect">
            <a:avLst/>
          </a:prstGeom>
        </p:spPr>
      </p:pic>
      <p:sp>
        <p:nvSpPr>
          <p:cNvPr id="19" name="Dikdörtgen 19">
            <a:hlinkClick r:id="" action="ppaction://hlinkshowjump?jump=nextslide"/>
          </p:cNvPr>
          <p:cNvSpPr/>
          <p:nvPr/>
        </p:nvSpPr>
        <p:spPr>
          <a:xfrm>
            <a:off x="3978788" y="5022443"/>
            <a:ext cx="3003177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START</a:t>
            </a:r>
          </a:p>
        </p:txBody>
      </p:sp>
      <p:sp>
        <p:nvSpPr>
          <p:cNvPr id="7" name="MsPham">
            <a:extLst>
              <a:ext uri="{FF2B5EF4-FFF2-40B4-BE49-F238E27FC236}">
                <a16:creationId xmlns=""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6294423" y="3394022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8" name="MsPham">
            <a:extLst>
              <a:ext uri="{FF2B5EF4-FFF2-40B4-BE49-F238E27FC236}">
                <a16:creationId xmlns=""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21536" y="417195"/>
            <a:ext cx="2773378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665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818" y="-297"/>
            <a:ext cx="12229636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4913" y="-232110"/>
            <a:ext cx="5654765" cy="4936827"/>
          </a:xfrm>
          <a:prstGeom prst="rect">
            <a:avLst/>
          </a:prstGeom>
        </p:spPr>
      </p:pic>
      <p:pic>
        <p:nvPicPr>
          <p:cNvPr id="6" name="Picture 4" descr="http://images.clipartpanda.com/circus-ringmaster-clipart-dumbo_ringmaster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5609" y="2057465"/>
            <a:ext cx="1878607" cy="287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QMsPham"/>
          <p:cNvSpPr/>
          <p:nvPr/>
        </p:nvSpPr>
        <p:spPr>
          <a:xfrm>
            <a:off x="7761873" y="365796"/>
            <a:ext cx="3923071" cy="3939734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DF442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1MsPham"/>
          <p:cNvSpPr/>
          <p:nvPr/>
        </p:nvSpPr>
        <p:spPr>
          <a:xfrm>
            <a:off x="45552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Japanese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2MsPham"/>
          <p:cNvSpPr/>
          <p:nvPr/>
        </p:nvSpPr>
        <p:spPr>
          <a:xfrm>
            <a:off x="431741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Vietnamese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3MsPham"/>
          <p:cNvSpPr/>
          <p:nvPr/>
        </p:nvSpPr>
        <p:spPr>
          <a:xfrm>
            <a:off x="817930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American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/>
          <a:srcRect l="14167" t="17778" r="15417" b="12637"/>
          <a:stretch/>
        </p:blipFill>
        <p:spPr>
          <a:xfrm>
            <a:off x="6696737" y="7835900"/>
            <a:ext cx="528023" cy="521774"/>
          </a:xfrm>
          <a:prstGeom prst="ellipse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/>
          <a:srcRect l="14167" t="17778" r="15417" b="12637"/>
          <a:stretch/>
        </p:blipFill>
        <p:spPr>
          <a:xfrm>
            <a:off x="6078108" y="7916948"/>
            <a:ext cx="528023" cy="521774"/>
          </a:xfrm>
          <a:prstGeom prst="ellipse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/>
          <a:srcRect l="14167" t="17778" r="15417" b="12637"/>
          <a:stretch/>
        </p:blipFill>
        <p:spPr>
          <a:xfrm>
            <a:off x="4339172" y="8109796"/>
            <a:ext cx="528023" cy="521774"/>
          </a:xfrm>
          <a:prstGeom prst="ellipse">
            <a:avLst/>
          </a:prstGeom>
        </p:spPr>
      </p:pic>
      <p:pic>
        <p:nvPicPr>
          <p:cNvPr id="13" name="Picture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/>
          <a:srcRect b="19775"/>
          <a:stretch/>
        </p:blipFill>
        <p:spPr>
          <a:xfrm>
            <a:off x="3492959" y="3691209"/>
            <a:ext cx="3029975" cy="9879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3866" y="1488048"/>
            <a:ext cx="1025392" cy="714816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16750736">
            <a:off x="5113925" y="6989066"/>
            <a:ext cx="632816" cy="626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15" t="39014" r="40436" b="50013"/>
          <a:stretch/>
        </p:blipFill>
        <p:spPr>
          <a:xfrm>
            <a:off x="229817" y="143038"/>
            <a:ext cx="451415" cy="457200"/>
          </a:xfrm>
          <a:prstGeom prst="ellipse">
            <a:avLst/>
          </a:prstGeom>
        </p:spPr>
      </p:pic>
      <p:pic>
        <p:nvPicPr>
          <p:cNvPr id="22" name="Picture 21">
            <a:hlinkClick r:id="" action="ppaction://hlinkshowjump?jump=endshow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820" t="70069" r="29757" b="19098"/>
          <a:stretch/>
        </p:blipFill>
        <p:spPr>
          <a:xfrm>
            <a:off x="11713316" y="104105"/>
            <a:ext cx="455735" cy="457200"/>
          </a:xfrm>
          <a:prstGeom prst="ellipse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9333" y="434168"/>
            <a:ext cx="3785611" cy="380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626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C -0.04427 -0.31343 -0.08854 -0.62685 -0.12812 -0.70926 C -0.16757 -0.79167 -0.20234 -0.64282 -0.23711 -0.49398 " pathEditMode="relative" rAng="0" ptsTypes="AAA">
                                      <p:cBhvr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3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-0.09987 -0.8592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2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7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-0.04427 -0.31343 -0.08854 -0.62686 -0.12812 -0.70926 C -0.16757 -0.79167 -0.20234 -0.64283 -0.23711 -0.49399 " pathEditMode="relative" rAng="0" ptsTypes="AAA">
                                      <p:cBhvr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3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818" y="-297"/>
            <a:ext cx="12229636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4913" y="-232110"/>
            <a:ext cx="5654765" cy="4936827"/>
          </a:xfrm>
          <a:prstGeom prst="rect">
            <a:avLst/>
          </a:prstGeom>
        </p:spPr>
      </p:pic>
      <p:pic>
        <p:nvPicPr>
          <p:cNvPr id="6" name="Picture 4" descr="http://images.clipartpanda.com/circus-ringmaster-clipart-dumbo_ringmaster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5609" y="2057465"/>
            <a:ext cx="1878607" cy="287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QMsPham"/>
          <p:cNvSpPr/>
          <p:nvPr/>
        </p:nvSpPr>
        <p:spPr>
          <a:xfrm>
            <a:off x="7743055" y="532875"/>
            <a:ext cx="3923071" cy="3939734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DF442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1MsPham"/>
          <p:cNvSpPr/>
          <p:nvPr/>
        </p:nvSpPr>
        <p:spPr>
          <a:xfrm>
            <a:off x="45552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Malaysian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2MsPham"/>
          <p:cNvSpPr/>
          <p:nvPr/>
        </p:nvSpPr>
        <p:spPr>
          <a:xfrm>
            <a:off x="431741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A</a:t>
            </a:r>
            <a:r>
              <a:rPr lang="en-US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merican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3MsPham"/>
          <p:cNvSpPr/>
          <p:nvPr/>
        </p:nvSpPr>
        <p:spPr>
          <a:xfrm>
            <a:off x="817930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Australian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/>
          <a:srcRect l="14167" t="17778" r="15417" b="12637"/>
          <a:stretch/>
        </p:blipFill>
        <p:spPr>
          <a:xfrm>
            <a:off x="6696737" y="7835900"/>
            <a:ext cx="528023" cy="521774"/>
          </a:xfrm>
          <a:prstGeom prst="ellipse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/>
          <a:srcRect l="14167" t="17778" r="15417" b="12637"/>
          <a:stretch/>
        </p:blipFill>
        <p:spPr>
          <a:xfrm>
            <a:off x="6078108" y="7916948"/>
            <a:ext cx="528023" cy="521774"/>
          </a:xfrm>
          <a:prstGeom prst="ellipse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/>
          <a:srcRect l="14167" t="17778" r="15417" b="12637"/>
          <a:stretch/>
        </p:blipFill>
        <p:spPr>
          <a:xfrm>
            <a:off x="4339172" y="8109796"/>
            <a:ext cx="528023" cy="521774"/>
          </a:xfrm>
          <a:prstGeom prst="ellipse">
            <a:avLst/>
          </a:prstGeom>
        </p:spPr>
      </p:pic>
      <p:pic>
        <p:nvPicPr>
          <p:cNvPr id="13" name="Picture 1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/>
          <a:srcRect b="19775"/>
          <a:stretch/>
        </p:blipFill>
        <p:spPr>
          <a:xfrm>
            <a:off x="3492959" y="3691209"/>
            <a:ext cx="3029975" cy="9879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3866" y="1488048"/>
            <a:ext cx="1025392" cy="714816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16750736">
            <a:off x="5113925" y="6989066"/>
            <a:ext cx="632816" cy="626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15" t="39014" r="40436" b="50013"/>
          <a:stretch/>
        </p:blipFill>
        <p:spPr>
          <a:xfrm>
            <a:off x="229817" y="143038"/>
            <a:ext cx="451415" cy="457200"/>
          </a:xfrm>
          <a:prstGeom prst="ellipse">
            <a:avLst/>
          </a:prstGeom>
        </p:spPr>
      </p:pic>
      <p:pic>
        <p:nvPicPr>
          <p:cNvPr id="22" name="Picture 21">
            <a:hlinkClick r:id="" action="ppaction://hlinkshowjump?jump=endshow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820" t="70069" r="29757" b="19098"/>
          <a:stretch/>
        </p:blipFill>
        <p:spPr>
          <a:xfrm>
            <a:off x="11576294" y="143038"/>
            <a:ext cx="455735" cy="457200"/>
          </a:xfrm>
          <a:prstGeom prst="ellipse">
            <a:avLst/>
          </a:prstGeom>
        </p:spPr>
      </p:pic>
      <p:sp>
        <p:nvSpPr>
          <p:cNvPr id="18" name="MsPham">
            <a:extLst>
              <a:ext uri="{FF2B5EF4-FFF2-40B4-BE49-F238E27FC236}">
                <a16:creationId xmlns=""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6294423" y="3394022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3" name="MsPham">
            <a:extLst>
              <a:ext uri="{FF2B5EF4-FFF2-40B4-BE49-F238E27FC236}">
                <a16:creationId xmlns=""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21536" y="417195"/>
            <a:ext cx="2773378" cy="28289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4014" y="642065"/>
            <a:ext cx="3047944" cy="35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280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C -0.04427 -0.31343 -0.08854 -0.62685 -0.12812 -0.70926 C -0.16757 -0.79167 -0.20234 -0.64282 -0.23711 -0.49398 " pathEditMode="relative" rAng="0" ptsTypes="AAA">
                                      <p:cBhvr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3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-0.09987 -0.8592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2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7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-0.04427 -0.31343 -0.08854 -0.62686 -0.12812 -0.70926 C -0.16757 -0.79167 -0.20234 -0.64283 -0.23711 -0.49399 " pathEditMode="relative" rAng="0" ptsTypes="AAA">
                                      <p:cBhvr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3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818" y="-297"/>
            <a:ext cx="12229636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4913" y="-232110"/>
            <a:ext cx="5654765" cy="4936827"/>
          </a:xfrm>
          <a:prstGeom prst="rect">
            <a:avLst/>
          </a:prstGeom>
        </p:spPr>
      </p:pic>
      <p:pic>
        <p:nvPicPr>
          <p:cNvPr id="6" name="Picture 4" descr="http://images.clipartpanda.com/circus-ringmaster-clipart-dumbo_ringmaster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5609" y="2057465"/>
            <a:ext cx="1878607" cy="287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QMsPham"/>
          <p:cNvSpPr/>
          <p:nvPr/>
        </p:nvSpPr>
        <p:spPr>
          <a:xfrm>
            <a:off x="7743055" y="532875"/>
            <a:ext cx="3923071" cy="3939734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DF442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1MsPham"/>
          <p:cNvSpPr/>
          <p:nvPr/>
        </p:nvSpPr>
        <p:spPr>
          <a:xfrm>
            <a:off x="45552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Australian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2MsPham"/>
          <p:cNvSpPr/>
          <p:nvPr/>
        </p:nvSpPr>
        <p:spPr>
          <a:xfrm>
            <a:off x="431741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English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3MsPham"/>
          <p:cNvSpPr/>
          <p:nvPr/>
        </p:nvSpPr>
        <p:spPr>
          <a:xfrm>
            <a:off x="817930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Malaysian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/>
          <a:srcRect l="14167" t="17778" r="15417" b="12637"/>
          <a:stretch/>
        </p:blipFill>
        <p:spPr>
          <a:xfrm>
            <a:off x="6696737" y="7835900"/>
            <a:ext cx="528023" cy="521774"/>
          </a:xfrm>
          <a:prstGeom prst="ellipse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/>
          <a:srcRect l="14167" t="17778" r="15417" b="12637"/>
          <a:stretch/>
        </p:blipFill>
        <p:spPr>
          <a:xfrm>
            <a:off x="6078108" y="7916948"/>
            <a:ext cx="528023" cy="521774"/>
          </a:xfrm>
          <a:prstGeom prst="ellipse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/>
          <a:srcRect l="14167" t="17778" r="15417" b="12637"/>
          <a:stretch/>
        </p:blipFill>
        <p:spPr>
          <a:xfrm>
            <a:off x="7415666" y="7640742"/>
            <a:ext cx="528023" cy="521774"/>
          </a:xfrm>
          <a:prstGeom prst="ellipse">
            <a:avLst/>
          </a:prstGeom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/>
          <a:srcRect b="19775"/>
          <a:stretch/>
        </p:blipFill>
        <p:spPr>
          <a:xfrm>
            <a:off x="3312144" y="3691209"/>
            <a:ext cx="3029975" cy="9879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4435" y="1180221"/>
            <a:ext cx="1025392" cy="714816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 rot="16750736">
            <a:off x="9749553" y="7137125"/>
            <a:ext cx="632816" cy="626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15" t="39014" r="40436" b="50013"/>
          <a:stretch/>
        </p:blipFill>
        <p:spPr>
          <a:xfrm>
            <a:off x="229817" y="143038"/>
            <a:ext cx="451415" cy="457200"/>
          </a:xfrm>
          <a:prstGeom prst="ellipse">
            <a:avLst/>
          </a:prstGeom>
        </p:spPr>
      </p:pic>
      <p:pic>
        <p:nvPicPr>
          <p:cNvPr id="23" name="Picture 22">
            <a:hlinkClick r:id="" action="ppaction://hlinkshowjump?jump=endshow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820" t="70069" r="29757" b="19098"/>
          <a:stretch/>
        </p:blipFill>
        <p:spPr>
          <a:xfrm>
            <a:off x="11576294" y="143038"/>
            <a:ext cx="455735" cy="457200"/>
          </a:xfrm>
          <a:prstGeom prst="ellipse">
            <a:avLst/>
          </a:prstGeom>
        </p:spPr>
      </p:pic>
      <p:sp>
        <p:nvSpPr>
          <p:cNvPr id="25" name="MsPham">
            <a:extLst>
              <a:ext uri="{FF2B5EF4-FFF2-40B4-BE49-F238E27FC236}">
                <a16:creationId xmlns=""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6294423" y="3394022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6" name="MsPham">
            <a:extLst>
              <a:ext uri="{FF2B5EF4-FFF2-40B4-BE49-F238E27FC236}">
                <a16:creationId xmlns=""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21536" y="417195"/>
            <a:ext cx="2773378" cy="28289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5011" y="1056903"/>
            <a:ext cx="3336796" cy="244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92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23321 -0.8187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-4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-0.04427 -0.31343 -0.08854 -0.62686 -0.12812 -0.70926 C -0.16757 -0.79167 -0.20234 -0.64283 -0.23711 -0.49399 " pathEditMode="relative" rAng="0" ptsTypes="AAA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3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C -0.04427 -0.31343 -0.08854 -0.62685 -0.12812 -0.70926 C -0.16757 -0.79167 -0.20234 -0.64282 -0.23711 -0.49398 " pathEditMode="relative" rAng="0" ptsTypes="AAA">
                                      <p:cBhvr>
                                        <p:cTn id="5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3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818" y="-297"/>
            <a:ext cx="12229636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4913" y="-232110"/>
            <a:ext cx="5654765" cy="4936827"/>
          </a:xfrm>
          <a:prstGeom prst="rect">
            <a:avLst/>
          </a:prstGeom>
        </p:spPr>
      </p:pic>
      <p:pic>
        <p:nvPicPr>
          <p:cNvPr id="6" name="Picture 4" descr="http://images.clipartpanda.com/circus-ringmaster-clipart-dumbo_ringmaster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5609" y="2057465"/>
            <a:ext cx="1878607" cy="287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QMsPham"/>
          <p:cNvSpPr/>
          <p:nvPr/>
        </p:nvSpPr>
        <p:spPr>
          <a:xfrm>
            <a:off x="7743055" y="532875"/>
            <a:ext cx="3923071" cy="3939734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DF442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1MsPham"/>
          <p:cNvSpPr/>
          <p:nvPr/>
        </p:nvSpPr>
        <p:spPr>
          <a:xfrm>
            <a:off x="45552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English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2MsPham"/>
          <p:cNvSpPr/>
          <p:nvPr/>
        </p:nvSpPr>
        <p:spPr>
          <a:xfrm>
            <a:off x="431741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Australian</a:t>
            </a:r>
            <a:endParaRPr lang="en-US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3MsPham"/>
          <p:cNvSpPr/>
          <p:nvPr/>
        </p:nvSpPr>
        <p:spPr>
          <a:xfrm>
            <a:off x="817930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Japanese</a:t>
            </a:r>
            <a:endParaRPr lang="en-US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Dikdörtgen 19">
            <a:hlinkClick r:id="" action="ppaction://hlinkshowjump?jump=nextslide"/>
          </p:cNvPr>
          <p:cNvSpPr/>
          <p:nvPr/>
        </p:nvSpPr>
        <p:spPr>
          <a:xfrm>
            <a:off x="3074931" y="7943040"/>
            <a:ext cx="3003177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Next</a:t>
            </a:r>
            <a:endParaRPr lang="tr-T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/>
          <a:srcRect l="14167" t="17778" r="15417" b="12637"/>
          <a:stretch/>
        </p:blipFill>
        <p:spPr>
          <a:xfrm>
            <a:off x="6696737" y="7835900"/>
            <a:ext cx="528023" cy="521774"/>
          </a:xfrm>
          <a:prstGeom prst="ellipse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/>
          <a:srcRect l="14167" t="17778" r="15417" b="12637"/>
          <a:stretch/>
        </p:blipFill>
        <p:spPr>
          <a:xfrm>
            <a:off x="6078108" y="7916948"/>
            <a:ext cx="528023" cy="521774"/>
          </a:xfrm>
          <a:prstGeom prst="ellipse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/>
          <a:srcRect l="14167" t="17778" r="15417" b="12637"/>
          <a:stretch/>
        </p:blipFill>
        <p:spPr>
          <a:xfrm>
            <a:off x="7415666" y="7640742"/>
            <a:ext cx="528023" cy="521774"/>
          </a:xfrm>
          <a:prstGeom prst="ellipse">
            <a:avLst/>
          </a:prstGeom>
        </p:spPr>
      </p:pic>
      <p:pic>
        <p:nvPicPr>
          <p:cNvPr id="23" name="Picture 2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/>
          <a:srcRect b="19775"/>
          <a:stretch/>
        </p:blipFill>
        <p:spPr>
          <a:xfrm>
            <a:off x="3479043" y="3697829"/>
            <a:ext cx="3029975" cy="9879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2620" y="1682577"/>
            <a:ext cx="1025392" cy="714816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 rot="16750736">
            <a:off x="1128770" y="7074516"/>
            <a:ext cx="632816" cy="626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15" t="39014" r="40436" b="50013"/>
          <a:stretch/>
        </p:blipFill>
        <p:spPr>
          <a:xfrm>
            <a:off x="229817" y="143038"/>
            <a:ext cx="451415" cy="457200"/>
          </a:xfrm>
          <a:prstGeom prst="ellipse">
            <a:avLst/>
          </a:prstGeom>
        </p:spPr>
      </p:pic>
      <p:pic>
        <p:nvPicPr>
          <p:cNvPr id="26" name="Picture 25">
            <a:hlinkClick r:id="" action="ppaction://hlinkshowjump?jump=endshow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820" t="70069" r="29757" b="19098"/>
          <a:stretch/>
        </p:blipFill>
        <p:spPr>
          <a:xfrm>
            <a:off x="11576294" y="143038"/>
            <a:ext cx="455735" cy="457200"/>
          </a:xfrm>
          <a:prstGeom prst="ellipse">
            <a:avLst/>
          </a:prstGeom>
        </p:spPr>
      </p:pic>
      <p:sp>
        <p:nvSpPr>
          <p:cNvPr id="19" name="MsPham">
            <a:extLst>
              <a:ext uri="{FF2B5EF4-FFF2-40B4-BE49-F238E27FC236}">
                <a16:creationId xmlns=""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6294423" y="3394022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7" name="MsPham">
            <a:extLst>
              <a:ext uri="{FF2B5EF4-FFF2-40B4-BE49-F238E27FC236}">
                <a16:creationId xmlns=""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21536" y="417195"/>
            <a:ext cx="2773378" cy="28289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2732" y="678704"/>
            <a:ext cx="3021354" cy="370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87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C -0.04427 -0.31343 -0.08854 -0.62685 -0.12812 -0.70926 C -0.16757 -0.79167 -0.20234 -0.64282 -0.23711 -0.49398 " pathEditMode="relative" rAng="0" ptsTypes="AAA">
                                      <p:cBhvr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3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-0.04427 -0.31343 -0.08854 -0.62686 -0.12812 -0.70926 C -0.16757 -0.79167 -0.20234 -0.64283 -0.23711 -0.49399 " pathEditMode="relative" rAng="0" ptsTypes="AAA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3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16784 -0.75208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98" y="-376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090" y="1890135"/>
            <a:ext cx="6172202" cy="30861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95572" y="2417523"/>
            <a:ext cx="4296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Malaysia 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887" y="451104"/>
            <a:ext cx="7549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New words:</a:t>
            </a:r>
            <a:endParaRPr lang="en-US" sz="4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61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818" y="-297"/>
            <a:ext cx="12229636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4913" y="-232110"/>
            <a:ext cx="5654765" cy="4936827"/>
          </a:xfrm>
          <a:prstGeom prst="rect">
            <a:avLst/>
          </a:prstGeom>
        </p:spPr>
      </p:pic>
      <p:pic>
        <p:nvPicPr>
          <p:cNvPr id="6" name="Picture 4" descr="http://images.clipartpanda.com/circus-ringmaster-clipart-dumbo_ringmaster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5609" y="2057465"/>
            <a:ext cx="1878607" cy="287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QMsPham"/>
          <p:cNvSpPr/>
          <p:nvPr/>
        </p:nvSpPr>
        <p:spPr>
          <a:xfrm>
            <a:off x="7743055" y="532875"/>
            <a:ext cx="3923071" cy="3939734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DF442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1MsPham"/>
          <p:cNvSpPr/>
          <p:nvPr/>
        </p:nvSpPr>
        <p:spPr>
          <a:xfrm>
            <a:off x="45552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English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2MsPham"/>
          <p:cNvSpPr/>
          <p:nvPr/>
        </p:nvSpPr>
        <p:spPr>
          <a:xfrm>
            <a:off x="431741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VietNamese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3MsPham"/>
          <p:cNvSpPr/>
          <p:nvPr/>
        </p:nvSpPr>
        <p:spPr>
          <a:xfrm>
            <a:off x="817930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Japanese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/>
          <a:srcRect l="14167" t="17778" r="15417" b="12637"/>
          <a:stretch/>
        </p:blipFill>
        <p:spPr>
          <a:xfrm>
            <a:off x="6696737" y="7835900"/>
            <a:ext cx="528023" cy="521774"/>
          </a:xfrm>
          <a:prstGeom prst="ellipse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/>
          <a:srcRect l="14167" t="17778" r="15417" b="12637"/>
          <a:stretch/>
        </p:blipFill>
        <p:spPr>
          <a:xfrm>
            <a:off x="6078108" y="7916948"/>
            <a:ext cx="528023" cy="521774"/>
          </a:xfrm>
          <a:prstGeom prst="ellipse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/>
          <a:srcRect l="14167" t="17778" r="15417" b="12637"/>
          <a:stretch/>
        </p:blipFill>
        <p:spPr>
          <a:xfrm>
            <a:off x="7415666" y="7640742"/>
            <a:ext cx="528023" cy="521774"/>
          </a:xfrm>
          <a:prstGeom prst="ellipse">
            <a:avLst/>
          </a:prstGeom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/>
          <a:srcRect b="19775"/>
          <a:stretch/>
        </p:blipFill>
        <p:spPr>
          <a:xfrm>
            <a:off x="3312144" y="3691209"/>
            <a:ext cx="3029975" cy="9879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4435" y="1180221"/>
            <a:ext cx="1025392" cy="714816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 rot="16750736">
            <a:off x="9749553" y="7137125"/>
            <a:ext cx="632816" cy="626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15" t="39014" r="40436" b="50013"/>
          <a:stretch/>
        </p:blipFill>
        <p:spPr>
          <a:xfrm>
            <a:off x="229817" y="143038"/>
            <a:ext cx="451415" cy="457200"/>
          </a:xfrm>
          <a:prstGeom prst="ellipse">
            <a:avLst/>
          </a:prstGeom>
        </p:spPr>
      </p:pic>
      <p:pic>
        <p:nvPicPr>
          <p:cNvPr id="23" name="Picture 22">
            <a:hlinkClick r:id="" action="ppaction://hlinkshowjump?jump=endshow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820" t="70069" r="29757" b="19098"/>
          <a:stretch/>
        </p:blipFill>
        <p:spPr>
          <a:xfrm>
            <a:off x="11576294" y="143038"/>
            <a:ext cx="455735" cy="457200"/>
          </a:xfrm>
          <a:prstGeom prst="ellipse">
            <a:avLst/>
          </a:prstGeom>
        </p:spPr>
      </p:pic>
      <p:sp>
        <p:nvSpPr>
          <p:cNvPr id="22" name="MsPham">
            <a:extLst>
              <a:ext uri="{FF2B5EF4-FFF2-40B4-BE49-F238E27FC236}">
                <a16:creationId xmlns=""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6294423" y="3394022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4" name="MsPham">
            <a:extLst>
              <a:ext uri="{FF2B5EF4-FFF2-40B4-BE49-F238E27FC236}">
                <a16:creationId xmlns=""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21536" y="417195"/>
            <a:ext cx="2773378" cy="28289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5326" y="712289"/>
            <a:ext cx="2493692" cy="371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614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23321 -0.81875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-4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-0.04427 -0.31343 -0.08854 -0.62686 -0.12812 -0.70926 C -0.16757 -0.79167 -0.20234 -0.64283 -0.23711 -0.49399 " pathEditMode="relative" rAng="0" ptsTypes="AAA">
                                      <p:cBhvr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3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C -0.04427 -0.31343 -0.08854 -0.62685 -0.12812 -0.70926 C -0.16757 -0.79167 -0.20234 -0.64282 -0.23711 -0.49398 " pathEditMode="relative" rAng="0" ptsTypes="AAA">
                                      <p:cBhvr>
                                        <p:cTn id="5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3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818" y="-297"/>
            <a:ext cx="12229636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4913" y="-232110"/>
            <a:ext cx="5654765" cy="4936827"/>
          </a:xfrm>
          <a:prstGeom prst="rect">
            <a:avLst/>
          </a:prstGeom>
        </p:spPr>
      </p:pic>
      <p:pic>
        <p:nvPicPr>
          <p:cNvPr id="6" name="Picture 4" descr="http://images.clipartpanda.com/circus-ringmaster-clipart-dumbo_ringmaster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5609" y="2057465"/>
            <a:ext cx="1878607" cy="287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QMsPham"/>
          <p:cNvSpPr/>
          <p:nvPr/>
        </p:nvSpPr>
        <p:spPr>
          <a:xfrm>
            <a:off x="7743055" y="532875"/>
            <a:ext cx="3923071" cy="3939734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DF442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1MsPham"/>
          <p:cNvSpPr/>
          <p:nvPr/>
        </p:nvSpPr>
        <p:spPr>
          <a:xfrm>
            <a:off x="45552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Malaysian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2MsPham"/>
          <p:cNvSpPr/>
          <p:nvPr/>
        </p:nvSpPr>
        <p:spPr>
          <a:xfrm>
            <a:off x="431741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American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3MsPham"/>
          <p:cNvSpPr/>
          <p:nvPr/>
        </p:nvSpPr>
        <p:spPr>
          <a:xfrm>
            <a:off x="817930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Australian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/>
          <a:srcRect l="14167" t="17778" r="15417" b="12637"/>
          <a:stretch/>
        </p:blipFill>
        <p:spPr>
          <a:xfrm>
            <a:off x="6696737" y="7835900"/>
            <a:ext cx="528023" cy="521774"/>
          </a:xfrm>
          <a:prstGeom prst="ellipse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/>
          <a:srcRect l="14167" t="17778" r="15417" b="12637"/>
          <a:stretch/>
        </p:blipFill>
        <p:spPr>
          <a:xfrm>
            <a:off x="6078108" y="7916948"/>
            <a:ext cx="528023" cy="521774"/>
          </a:xfrm>
          <a:prstGeom prst="ellipse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/>
          <a:srcRect l="14167" t="17778" r="15417" b="12637"/>
          <a:stretch/>
        </p:blipFill>
        <p:spPr>
          <a:xfrm>
            <a:off x="7415666" y="7640742"/>
            <a:ext cx="528023" cy="521774"/>
          </a:xfrm>
          <a:prstGeom prst="ellipse">
            <a:avLst/>
          </a:prstGeom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/>
          <a:srcRect b="19775"/>
          <a:stretch/>
        </p:blipFill>
        <p:spPr>
          <a:xfrm>
            <a:off x="3312144" y="3691209"/>
            <a:ext cx="3029975" cy="9879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4435" y="1180221"/>
            <a:ext cx="1025392" cy="714816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 rot="16750736">
            <a:off x="9749553" y="7137125"/>
            <a:ext cx="632816" cy="626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15" t="39014" r="40436" b="50013"/>
          <a:stretch/>
        </p:blipFill>
        <p:spPr>
          <a:xfrm>
            <a:off x="229817" y="143038"/>
            <a:ext cx="451415" cy="457200"/>
          </a:xfrm>
          <a:prstGeom prst="ellipse">
            <a:avLst/>
          </a:prstGeom>
        </p:spPr>
      </p:pic>
      <p:pic>
        <p:nvPicPr>
          <p:cNvPr id="23" name="Picture 22">
            <a:hlinkClick r:id="" action="ppaction://hlinkshowjump?jump=endshow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820" t="70069" r="29757" b="19098"/>
          <a:stretch/>
        </p:blipFill>
        <p:spPr>
          <a:xfrm>
            <a:off x="11576294" y="143038"/>
            <a:ext cx="455735" cy="457200"/>
          </a:xfrm>
          <a:prstGeom prst="ellipse">
            <a:avLst/>
          </a:prstGeom>
        </p:spPr>
      </p:pic>
      <p:sp>
        <p:nvSpPr>
          <p:cNvPr id="22" name="MsPham">
            <a:extLst>
              <a:ext uri="{FF2B5EF4-FFF2-40B4-BE49-F238E27FC236}">
                <a16:creationId xmlns=""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6294423" y="3394022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4" name="MsPham">
            <a:extLst>
              <a:ext uri="{FF2B5EF4-FFF2-40B4-BE49-F238E27FC236}">
                <a16:creationId xmlns=""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21536" y="417195"/>
            <a:ext cx="2773378" cy="28289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3689" y="1053096"/>
            <a:ext cx="3599770" cy="263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816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23321 -0.8187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-4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-0.04427 -0.31343 -0.08854 -0.62686 -0.12812 -0.70926 C -0.16757 -0.79167 -0.20234 -0.64283 -0.23711 -0.49399 " pathEditMode="relative" rAng="0" ptsTypes="AAA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3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C -0.04427 -0.31343 -0.08854 -0.62685 -0.12812 -0.70926 C -0.16757 -0.79167 -0.20234 -0.64282 -0.23711 -0.49398 " pathEditMode="relative" rAng="0" ptsTypes="AAA">
                                      <p:cBhvr>
                                        <p:cTn id="5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3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818" y="-297"/>
            <a:ext cx="12229636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4913" y="-232110"/>
            <a:ext cx="5654765" cy="4936827"/>
          </a:xfrm>
          <a:prstGeom prst="rect">
            <a:avLst/>
          </a:prstGeom>
        </p:spPr>
      </p:pic>
      <p:pic>
        <p:nvPicPr>
          <p:cNvPr id="6" name="Picture 4" descr="http://images.clipartpanda.com/circus-ringmaster-clipart-dumbo_ringmaster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5609" y="2057465"/>
            <a:ext cx="1878607" cy="287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QMsPham"/>
          <p:cNvSpPr/>
          <p:nvPr/>
        </p:nvSpPr>
        <p:spPr>
          <a:xfrm>
            <a:off x="7743055" y="532875"/>
            <a:ext cx="3923071" cy="3939734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DF442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1MsPham"/>
          <p:cNvSpPr/>
          <p:nvPr/>
        </p:nvSpPr>
        <p:spPr>
          <a:xfrm>
            <a:off x="45552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Japanese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2MsPham"/>
          <p:cNvSpPr/>
          <p:nvPr/>
        </p:nvSpPr>
        <p:spPr>
          <a:xfrm>
            <a:off x="431741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Vietnamese</a:t>
            </a:r>
            <a:endParaRPr lang="en-US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3MsPham"/>
          <p:cNvSpPr/>
          <p:nvPr/>
        </p:nvSpPr>
        <p:spPr>
          <a:xfrm>
            <a:off x="8179305" y="4795083"/>
            <a:ext cx="3441195" cy="1652106"/>
          </a:xfrm>
          <a:prstGeom prst="rect">
            <a:avLst/>
          </a:prstGeom>
          <a:solidFill>
            <a:schemeClr val="lt1">
              <a:alpha val="90000"/>
            </a:schemeClr>
          </a:solidFill>
          <a:ln w="76200" cmpd="thickThin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English</a:t>
            </a:r>
            <a:endParaRPr lang="en-US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Dikdörtgen 19">
            <a:hlinkClick r:id="" action="ppaction://hlinkshowjump?jump=nextslide"/>
          </p:cNvPr>
          <p:cNvSpPr/>
          <p:nvPr/>
        </p:nvSpPr>
        <p:spPr>
          <a:xfrm>
            <a:off x="3074931" y="7943040"/>
            <a:ext cx="3003177" cy="829267"/>
          </a:xfrm>
          <a:custGeom>
            <a:avLst/>
            <a:gdLst>
              <a:gd name="connsiteX0" fmla="*/ 0 w 9433048"/>
              <a:gd name="connsiteY0" fmla="*/ 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0 w 9433048"/>
              <a:gd name="connsiteY4" fmla="*/ 0 h 994367"/>
              <a:gd name="connsiteX0" fmla="*/ 596900 w 9433048"/>
              <a:gd name="connsiteY0" fmla="*/ 38100 h 994367"/>
              <a:gd name="connsiteX1" fmla="*/ 9433048 w 9433048"/>
              <a:gd name="connsiteY1" fmla="*/ 0 h 994367"/>
              <a:gd name="connsiteX2" fmla="*/ 9433048 w 9433048"/>
              <a:gd name="connsiteY2" fmla="*/ 994367 h 994367"/>
              <a:gd name="connsiteX3" fmla="*/ 0 w 9433048"/>
              <a:gd name="connsiteY3" fmla="*/ 994367 h 994367"/>
              <a:gd name="connsiteX4" fmla="*/ 596900 w 9433048"/>
              <a:gd name="connsiteY4" fmla="*/ 38100 h 994367"/>
              <a:gd name="connsiteX0" fmla="*/ 355600 w 9191748"/>
              <a:gd name="connsiteY0" fmla="*/ 38100 h 994367"/>
              <a:gd name="connsiteX1" fmla="*/ 9191748 w 9191748"/>
              <a:gd name="connsiteY1" fmla="*/ 0 h 994367"/>
              <a:gd name="connsiteX2" fmla="*/ 9191748 w 9191748"/>
              <a:gd name="connsiteY2" fmla="*/ 994367 h 994367"/>
              <a:gd name="connsiteX3" fmla="*/ 0 w 9191748"/>
              <a:gd name="connsiteY3" fmla="*/ 994367 h 994367"/>
              <a:gd name="connsiteX4" fmla="*/ 355600 w 9191748"/>
              <a:gd name="connsiteY4" fmla="*/ 38100 h 994367"/>
              <a:gd name="connsiteX0" fmla="*/ 355600 w 9191748"/>
              <a:gd name="connsiteY0" fmla="*/ 0 h 956267"/>
              <a:gd name="connsiteX1" fmla="*/ 8594848 w 9191748"/>
              <a:gd name="connsiteY1" fmla="*/ 0 h 956267"/>
              <a:gd name="connsiteX2" fmla="*/ 9191748 w 9191748"/>
              <a:gd name="connsiteY2" fmla="*/ 956267 h 956267"/>
              <a:gd name="connsiteX3" fmla="*/ 0 w 9191748"/>
              <a:gd name="connsiteY3" fmla="*/ 956267 h 956267"/>
              <a:gd name="connsiteX4" fmla="*/ 355600 w 9191748"/>
              <a:gd name="connsiteY4" fmla="*/ 0 h 956267"/>
              <a:gd name="connsiteX0" fmla="*/ 355600 w 8988548"/>
              <a:gd name="connsiteY0" fmla="*/ 0 h 968967"/>
              <a:gd name="connsiteX1" fmla="*/ 8594848 w 8988548"/>
              <a:gd name="connsiteY1" fmla="*/ 0 h 968967"/>
              <a:gd name="connsiteX2" fmla="*/ 8988548 w 8988548"/>
              <a:gd name="connsiteY2" fmla="*/ 968967 h 968967"/>
              <a:gd name="connsiteX3" fmla="*/ 0 w 8988548"/>
              <a:gd name="connsiteY3" fmla="*/ 956267 h 968967"/>
              <a:gd name="connsiteX4" fmla="*/ 355600 w 8988548"/>
              <a:gd name="connsiteY4" fmla="*/ 0 h 968967"/>
              <a:gd name="connsiteX0" fmla="*/ 25400 w 8658348"/>
              <a:gd name="connsiteY0" fmla="*/ 0 h 968967"/>
              <a:gd name="connsiteX1" fmla="*/ 8264648 w 8658348"/>
              <a:gd name="connsiteY1" fmla="*/ 0 h 968967"/>
              <a:gd name="connsiteX2" fmla="*/ 8658348 w 8658348"/>
              <a:gd name="connsiteY2" fmla="*/ 968967 h 968967"/>
              <a:gd name="connsiteX3" fmla="*/ 0 w 8658348"/>
              <a:gd name="connsiteY3" fmla="*/ 956267 h 968967"/>
              <a:gd name="connsiteX4" fmla="*/ 25400 w 8658348"/>
              <a:gd name="connsiteY4" fmla="*/ 0 h 968967"/>
              <a:gd name="connsiteX0" fmla="*/ 63500 w 8696448"/>
              <a:gd name="connsiteY0" fmla="*/ 0 h 968967"/>
              <a:gd name="connsiteX1" fmla="*/ 8302748 w 8696448"/>
              <a:gd name="connsiteY1" fmla="*/ 0 h 968967"/>
              <a:gd name="connsiteX2" fmla="*/ 8696448 w 8696448"/>
              <a:gd name="connsiteY2" fmla="*/ 968967 h 968967"/>
              <a:gd name="connsiteX3" fmla="*/ 0 w 8696448"/>
              <a:gd name="connsiteY3" fmla="*/ 880067 h 968967"/>
              <a:gd name="connsiteX4" fmla="*/ 63500 w 8696448"/>
              <a:gd name="connsiteY4" fmla="*/ 0 h 968967"/>
              <a:gd name="connsiteX0" fmla="*/ 63500 w 8404348"/>
              <a:gd name="connsiteY0" fmla="*/ 0 h 905467"/>
              <a:gd name="connsiteX1" fmla="*/ 8302748 w 8404348"/>
              <a:gd name="connsiteY1" fmla="*/ 0 h 905467"/>
              <a:gd name="connsiteX2" fmla="*/ 8404348 w 8404348"/>
              <a:gd name="connsiteY2" fmla="*/ 905467 h 905467"/>
              <a:gd name="connsiteX3" fmla="*/ 0 w 8404348"/>
              <a:gd name="connsiteY3" fmla="*/ 880067 h 905467"/>
              <a:gd name="connsiteX4" fmla="*/ 63500 w 8404348"/>
              <a:gd name="connsiteY4" fmla="*/ 0 h 905467"/>
              <a:gd name="connsiteX0" fmla="*/ 25400 w 8366248"/>
              <a:gd name="connsiteY0" fmla="*/ 0 h 905467"/>
              <a:gd name="connsiteX1" fmla="*/ 8264648 w 8366248"/>
              <a:gd name="connsiteY1" fmla="*/ 0 h 905467"/>
              <a:gd name="connsiteX2" fmla="*/ 8366248 w 8366248"/>
              <a:gd name="connsiteY2" fmla="*/ 905467 h 905467"/>
              <a:gd name="connsiteX3" fmla="*/ 0 w 8366248"/>
              <a:gd name="connsiteY3" fmla="*/ 829267 h 905467"/>
              <a:gd name="connsiteX4" fmla="*/ 25400 w 8366248"/>
              <a:gd name="connsiteY4" fmla="*/ 0 h 905467"/>
              <a:gd name="connsiteX0" fmla="*/ 25400 w 8340848"/>
              <a:gd name="connsiteY0" fmla="*/ 0 h 829267"/>
              <a:gd name="connsiteX1" fmla="*/ 8264648 w 8340848"/>
              <a:gd name="connsiteY1" fmla="*/ 0 h 829267"/>
              <a:gd name="connsiteX2" fmla="*/ 8340848 w 8340848"/>
              <a:gd name="connsiteY2" fmla="*/ 829267 h 829267"/>
              <a:gd name="connsiteX3" fmla="*/ 0 w 8340848"/>
              <a:gd name="connsiteY3" fmla="*/ 829267 h 829267"/>
              <a:gd name="connsiteX4" fmla="*/ 25400 w 8340848"/>
              <a:gd name="connsiteY4" fmla="*/ 0 h 829267"/>
              <a:gd name="connsiteX0" fmla="*/ 25400 w 8302748"/>
              <a:gd name="connsiteY0" fmla="*/ 0 h 829267"/>
              <a:gd name="connsiteX1" fmla="*/ 8264648 w 8302748"/>
              <a:gd name="connsiteY1" fmla="*/ 0 h 829267"/>
              <a:gd name="connsiteX2" fmla="*/ 8302748 w 8302748"/>
              <a:gd name="connsiteY2" fmla="*/ 816567 h 829267"/>
              <a:gd name="connsiteX3" fmla="*/ 0 w 8302748"/>
              <a:gd name="connsiteY3" fmla="*/ 829267 h 829267"/>
              <a:gd name="connsiteX4" fmla="*/ 25400 w 8302748"/>
              <a:gd name="connsiteY4" fmla="*/ 0 h 829267"/>
              <a:gd name="connsiteX0" fmla="*/ 25400 w 8264648"/>
              <a:gd name="connsiteY0" fmla="*/ 0 h 829267"/>
              <a:gd name="connsiteX1" fmla="*/ 8264648 w 8264648"/>
              <a:gd name="connsiteY1" fmla="*/ 0 h 829267"/>
              <a:gd name="connsiteX2" fmla="*/ 8239248 w 8264648"/>
              <a:gd name="connsiteY2" fmla="*/ 816567 h 829267"/>
              <a:gd name="connsiteX3" fmla="*/ 0 w 8264648"/>
              <a:gd name="connsiteY3" fmla="*/ 829267 h 829267"/>
              <a:gd name="connsiteX4" fmla="*/ 25400 w 8264648"/>
              <a:gd name="connsiteY4" fmla="*/ 0 h 829267"/>
              <a:gd name="connsiteX0" fmla="*/ 25400 w 8277348"/>
              <a:gd name="connsiteY0" fmla="*/ 0 h 829267"/>
              <a:gd name="connsiteX1" fmla="*/ 8264648 w 8277348"/>
              <a:gd name="connsiteY1" fmla="*/ 0 h 829267"/>
              <a:gd name="connsiteX2" fmla="*/ 8277348 w 8277348"/>
              <a:gd name="connsiteY2" fmla="*/ 816567 h 829267"/>
              <a:gd name="connsiteX3" fmla="*/ 0 w 8277348"/>
              <a:gd name="connsiteY3" fmla="*/ 829267 h 829267"/>
              <a:gd name="connsiteX4" fmla="*/ 25400 w 8277348"/>
              <a:gd name="connsiteY4" fmla="*/ 0 h 829267"/>
              <a:gd name="connsiteX0" fmla="*/ 12700 w 8264648"/>
              <a:gd name="connsiteY0" fmla="*/ 0 h 829267"/>
              <a:gd name="connsiteX1" fmla="*/ 8251948 w 8264648"/>
              <a:gd name="connsiteY1" fmla="*/ 0 h 829267"/>
              <a:gd name="connsiteX2" fmla="*/ 8264648 w 8264648"/>
              <a:gd name="connsiteY2" fmla="*/ 816567 h 829267"/>
              <a:gd name="connsiteX3" fmla="*/ 0 w 8264648"/>
              <a:gd name="connsiteY3" fmla="*/ 829267 h 829267"/>
              <a:gd name="connsiteX4" fmla="*/ 12700 w 8264648"/>
              <a:gd name="connsiteY4" fmla="*/ 0 h 82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4648" h="829267">
                <a:moveTo>
                  <a:pt x="12700" y="0"/>
                </a:moveTo>
                <a:lnTo>
                  <a:pt x="8251948" y="0"/>
                </a:lnTo>
                <a:lnTo>
                  <a:pt x="8264648" y="816567"/>
                </a:lnTo>
                <a:lnTo>
                  <a:pt x="0" y="829267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Next</a:t>
            </a:r>
            <a:endParaRPr lang="tr-T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/>
          <a:srcRect l="14167" t="17778" r="15417" b="12637"/>
          <a:stretch/>
        </p:blipFill>
        <p:spPr>
          <a:xfrm>
            <a:off x="6696737" y="7835900"/>
            <a:ext cx="528023" cy="521774"/>
          </a:xfrm>
          <a:prstGeom prst="ellipse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/>
          <a:srcRect l="14167" t="17778" r="15417" b="12637"/>
          <a:stretch/>
        </p:blipFill>
        <p:spPr>
          <a:xfrm>
            <a:off x="6078108" y="7916948"/>
            <a:ext cx="528023" cy="521774"/>
          </a:xfrm>
          <a:prstGeom prst="ellipse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/>
          <a:srcRect l="14167" t="17778" r="15417" b="12637"/>
          <a:stretch/>
        </p:blipFill>
        <p:spPr>
          <a:xfrm>
            <a:off x="7415666" y="7640742"/>
            <a:ext cx="528023" cy="521774"/>
          </a:xfrm>
          <a:prstGeom prst="ellipse">
            <a:avLst/>
          </a:prstGeom>
        </p:spPr>
      </p:pic>
      <p:pic>
        <p:nvPicPr>
          <p:cNvPr id="23" name="Picture 2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/>
          <a:srcRect b="19775"/>
          <a:stretch/>
        </p:blipFill>
        <p:spPr>
          <a:xfrm>
            <a:off x="3479043" y="3697829"/>
            <a:ext cx="3029975" cy="9879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2620" y="1682577"/>
            <a:ext cx="1025392" cy="714816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 rot="16750736">
            <a:off x="1128770" y="7074516"/>
            <a:ext cx="632816" cy="626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15" t="39014" r="40436" b="50013"/>
          <a:stretch/>
        </p:blipFill>
        <p:spPr>
          <a:xfrm>
            <a:off x="229817" y="143038"/>
            <a:ext cx="451415" cy="457200"/>
          </a:xfrm>
          <a:prstGeom prst="ellipse">
            <a:avLst/>
          </a:prstGeom>
        </p:spPr>
      </p:pic>
      <p:pic>
        <p:nvPicPr>
          <p:cNvPr id="26" name="Picture 25">
            <a:hlinkClick r:id="" action="ppaction://hlinkshowjump?jump=endshow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820" t="70069" r="29757" b="19098"/>
          <a:stretch/>
        </p:blipFill>
        <p:spPr>
          <a:xfrm>
            <a:off x="11576294" y="143038"/>
            <a:ext cx="455735" cy="457200"/>
          </a:xfrm>
          <a:prstGeom prst="ellipse">
            <a:avLst/>
          </a:prstGeom>
        </p:spPr>
      </p:pic>
      <p:sp>
        <p:nvSpPr>
          <p:cNvPr id="31" name="MsPham">
            <a:extLst>
              <a:ext uri="{FF2B5EF4-FFF2-40B4-BE49-F238E27FC236}">
                <a16:creationId xmlns=""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6294423" y="3394022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32" name="MsPham">
            <a:extLst>
              <a:ext uri="{FF2B5EF4-FFF2-40B4-BE49-F238E27FC236}">
                <a16:creationId xmlns=""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21536" y="417195"/>
            <a:ext cx="2773378" cy="2828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2348" y="913972"/>
            <a:ext cx="3753946" cy="233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155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C -0.04427 -0.31343 -0.08854 -0.62685 -0.12812 -0.70926 C -0.16757 -0.79167 -0.20234 -0.64282 -0.23711 -0.49398 " pathEditMode="relative" rAng="0" ptsTypes="AAA">
                                      <p:cBhvr>
                                        <p:cTn id="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3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-0.04427 -0.31343 -0.08854 -0.62686 -0.12812 -0.70926 C -0.16757 -0.79167 -0.20234 -0.64283 -0.23711 -0.49399 " pathEditMode="relative" rAng="0" ptsTypes="AAA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3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16784 -0.75208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98" y="-376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7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818" y="-297"/>
            <a:ext cx="12229636" cy="68585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88" t="76074" b="-50"/>
          <a:stretch/>
        </p:blipFill>
        <p:spPr>
          <a:xfrm>
            <a:off x="0" y="4472609"/>
            <a:ext cx="12230100" cy="23853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9981" y="271723"/>
            <a:ext cx="5654765" cy="4936827"/>
          </a:xfrm>
          <a:prstGeom prst="rect">
            <a:avLst/>
          </a:prstGeom>
        </p:spPr>
      </p:pic>
      <p:sp>
        <p:nvSpPr>
          <p:cNvPr id="28" name="MsPham">
            <a:extLst>
              <a:ext uri="{FF2B5EF4-FFF2-40B4-BE49-F238E27FC236}">
                <a16:creationId xmlns="" xmlns:a16="http://schemas.microsoft.com/office/drawing/2014/main" id="{27EF4EE4-346A-4B52-B1EE-9FB59A2E422C}"/>
              </a:ext>
            </a:extLst>
          </p:cNvPr>
          <p:cNvSpPr txBox="1"/>
          <p:nvPr/>
        </p:nvSpPr>
        <p:spPr>
          <a:xfrm>
            <a:off x="-6294423" y="3394022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29" name="MsPham">
            <a:extLst>
              <a:ext uri="{FF2B5EF4-FFF2-40B4-BE49-F238E27FC236}">
                <a16:creationId xmlns="" xmlns:a16="http://schemas.microsoft.com/office/drawing/2014/main" id="{86D3637B-1FDE-4DDF-9132-BFE7AC92FB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21536" y="417195"/>
            <a:ext cx="2773378" cy="2828925"/>
          </a:xfrm>
          <a:prstGeom prst="rect">
            <a:avLst/>
          </a:prstGeom>
        </p:spPr>
      </p:pic>
      <p:pic>
        <p:nvPicPr>
          <p:cNvPr id="20" name="Picture 4" descr="http://images.clipartpanda.com/circus-ringmaster-clipart-dumbo_ringmaster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6388" y="2329813"/>
            <a:ext cx="3214104" cy="407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8"/>
          <a:srcRect b="22741"/>
          <a:stretch/>
        </p:blipFill>
        <p:spPr>
          <a:xfrm>
            <a:off x="3850316" y="4496274"/>
            <a:ext cx="3036071" cy="951446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firstslide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15" t="39014" r="40436" b="50013"/>
          <a:stretch/>
        </p:blipFill>
        <p:spPr>
          <a:xfrm>
            <a:off x="5114153" y="5977688"/>
            <a:ext cx="631981" cy="640080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74" t="8064" r="61876" b="80930"/>
          <a:stretch/>
        </p:blipFill>
        <p:spPr>
          <a:xfrm>
            <a:off x="4273393" y="5977688"/>
            <a:ext cx="629986" cy="640080"/>
          </a:xfrm>
          <a:prstGeom prst="ellipse">
            <a:avLst/>
          </a:prstGeom>
        </p:spPr>
      </p:pic>
      <p:pic>
        <p:nvPicPr>
          <p:cNvPr id="15" name="Picture 14">
            <a:hlinkClick r:id="" action="ppaction://hlinkshowjump?jump=endshow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820" t="70069" r="29757" b="19098"/>
          <a:stretch/>
        </p:blipFill>
        <p:spPr>
          <a:xfrm>
            <a:off x="5956908" y="5977688"/>
            <a:ext cx="638029" cy="640080"/>
          </a:xfrm>
          <a:prstGeom prst="ellipse">
            <a:avLst/>
          </a:prstGeom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223" t="23514" r="8359" b="65514"/>
          <a:stretch/>
        </p:blipFill>
        <p:spPr>
          <a:xfrm>
            <a:off x="6805711" y="5977688"/>
            <a:ext cx="629545" cy="640080"/>
          </a:xfrm>
          <a:prstGeom prst="ellipse">
            <a:avLst/>
          </a:prstGeom>
        </p:spPr>
      </p:pic>
      <p:pic>
        <p:nvPicPr>
          <p:cNvPr id="19" name="Picture 18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223" t="23514" r="8359" b="65514"/>
          <a:stretch/>
        </p:blipFill>
        <p:spPr>
          <a:xfrm flipH="1">
            <a:off x="3433074" y="5977688"/>
            <a:ext cx="629545" cy="640080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9616" y="1684499"/>
            <a:ext cx="8007296" cy="3480754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515590"/>
              </a:avLst>
            </a:prstTxWarp>
            <a:spAutoFit/>
          </a:bodyPr>
          <a:lstStyle/>
          <a:p>
            <a:pPr algn="ctr"/>
            <a:r>
              <a:rPr lang="en-US" sz="9600" b="1" dirty="0">
                <a:ln w="38100">
                  <a:solidFill>
                    <a:srgbClr val="210BC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oper Black" panose="0208090404030B020404" pitchFamily="18" charset="0"/>
              </a:rPr>
              <a:t>GOOD JOB!</a:t>
            </a:r>
          </a:p>
        </p:txBody>
      </p:sp>
    </p:spTree>
    <p:extLst>
      <p:ext uri="{BB962C8B-B14F-4D97-AF65-F5344CB8AC3E}">
        <p14:creationId xmlns:p14="http://schemas.microsoft.com/office/powerpoint/2010/main" xmlns="" val="223040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2707" y="2253822"/>
            <a:ext cx="93420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nationality are you 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6887" y="451104"/>
            <a:ext cx="7549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Model sentence</a:t>
            </a:r>
            <a:endParaRPr lang="en-US" sz="4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2707" y="3269485"/>
            <a:ext cx="55283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Vietnamese.</a:t>
            </a:r>
          </a:p>
        </p:txBody>
      </p:sp>
    </p:spTree>
    <p:extLst>
      <p:ext uri="{BB962C8B-B14F-4D97-AF65-F5344CB8AC3E}">
        <p14:creationId xmlns:p14="http://schemas.microsoft.com/office/powerpoint/2010/main" xmlns="" val="72710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5664" y="1809957"/>
            <a:ext cx="600277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romanUcPeriod"/>
            </a:pP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words: </a:t>
            </a:r>
          </a:p>
          <a:p>
            <a:pPr marL="571500" indent="-571500">
              <a:buFontTx/>
              <a:buChar char="-"/>
            </a:pP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Vietnamese</a:t>
            </a:r>
          </a:p>
          <a:p>
            <a:pPr marL="571500" indent="-571500">
              <a:buFontTx/>
              <a:buChar char="-"/>
            </a:pP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Japanese</a:t>
            </a:r>
          </a:p>
          <a:p>
            <a:pPr marL="571500" indent="-571500">
              <a:buFontTx/>
              <a:buChar char="-"/>
            </a:pP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Australian</a:t>
            </a:r>
          </a:p>
          <a:p>
            <a:pPr marL="571500" indent="-571500">
              <a:buFontTx/>
              <a:buChar char="-"/>
            </a:pP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</a:p>
          <a:p>
            <a:pPr marL="571500" indent="-571500">
              <a:buFontTx/>
              <a:buChar char="-"/>
            </a:pP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</a:t>
            </a:r>
          </a:p>
          <a:p>
            <a:pPr marL="571500" indent="-571500">
              <a:buFontTx/>
              <a:buChar char="-"/>
            </a:pP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Malaysian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6715" y="1809957"/>
            <a:ext cx="68331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Model sentences </a:t>
            </a:r>
          </a:p>
          <a:p>
            <a:pPr marL="571500" indent="-571500">
              <a:buFontTx/>
              <a:buChar char="-"/>
            </a:pP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nationality are you ?</a:t>
            </a:r>
          </a:p>
          <a:p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Vietnamese.</a:t>
            </a:r>
          </a:p>
          <a:p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Homelink</a:t>
            </a:r>
            <a:endParaRPr lang="en-US" sz="3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by heart new words/ model sentences and write x2 lines.</a:t>
            </a:r>
          </a:p>
          <a:p>
            <a:pPr marL="457200" indent="-457200">
              <a:buFontTx/>
              <a:buChar char="-"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exe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C,D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WB </a:t>
            </a:r>
          </a:p>
          <a:p>
            <a:endParaRPr lang="en-US" sz="3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9493" y="528837"/>
            <a:ext cx="5835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2: Where are you from?</a:t>
            </a:r>
          </a:p>
          <a:p>
            <a:pPr algn="ctr"/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  <a:endParaRPr lang="en-US" sz="3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6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hp\Desktop\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484101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228601"/>
            <a:ext cx="12192000" cy="162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2" tIns="81275" rIns="162552" bIns="81275"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Tuesday, September 21</a:t>
            </a:r>
            <a:r>
              <a:rPr lang="en-US" altLang="en-US" sz="3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  <a:endParaRPr lang="en-US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alt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2: Lesson 1+2  (P12-15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4300" b="1" dirty="0">
                <a:solidFill>
                  <a:srgbClr val="0000FF"/>
                </a:solidFill>
                <a:latin typeface="Arial" pitchFamily="34" charset="0"/>
              </a:rPr>
              <a:t>        </a:t>
            </a:r>
            <a:endParaRPr lang="en-US" altLang="en-US" sz="43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09600" y="1397000"/>
            <a:ext cx="3545541" cy="609600"/>
          </a:xfrm>
          <a:prstGeom prst="flowChartTerminator">
            <a:avLst/>
          </a:prstGeom>
          <a:solidFill>
            <a:srgbClr val="FF0066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none"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800" b="1" kern="0" dirty="0" smtClean="0">
                <a:latin typeface="Poor Richard" pitchFamily="18" charset="0"/>
              </a:rPr>
              <a:t>I. New </a:t>
            </a:r>
            <a:r>
              <a:rPr lang="fr-FR" altLang="fr-FR" sz="2800" b="1" kern="0" dirty="0" err="1" smtClean="0">
                <a:latin typeface="Poor Richard" pitchFamily="18" charset="0"/>
              </a:rPr>
              <a:t>words</a:t>
            </a:r>
            <a:r>
              <a:rPr lang="fr-FR" altLang="fr-FR" sz="2800" b="1" kern="0" dirty="0" smtClean="0">
                <a:latin typeface="Poor Richard" pitchFamily="18" charset="0"/>
              </a:rPr>
              <a:t>: </a:t>
            </a:r>
            <a:r>
              <a:rPr lang="fr-FR" altLang="fr-FR" sz="2800" b="1" kern="0" dirty="0" err="1" smtClean="0">
                <a:latin typeface="Poor Richard" pitchFamily="18" charset="0"/>
              </a:rPr>
              <a:t>từ</a:t>
            </a:r>
            <a:r>
              <a:rPr lang="fr-FR" altLang="fr-FR" sz="2800" b="1" kern="0" dirty="0" smtClean="0">
                <a:latin typeface="Poor Richard" pitchFamily="18" charset="0"/>
              </a:rPr>
              <a:t> </a:t>
            </a:r>
            <a:r>
              <a:rPr lang="fr-FR" altLang="fr-FR" sz="2800" b="1" kern="0" dirty="0" err="1" smtClean="0">
                <a:latin typeface="Poor Richard" pitchFamily="18" charset="0"/>
              </a:rPr>
              <a:t>mới</a:t>
            </a:r>
            <a:endParaRPr lang="fr-FR" altLang="fr-FR" sz="2800" b="1" kern="0" dirty="0">
              <a:latin typeface="Poor Richard" pitchFamily="18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6014934" y="1322680"/>
            <a:ext cx="4110702" cy="609600"/>
          </a:xfrm>
          <a:prstGeom prst="flowChartTerminator">
            <a:avLst/>
          </a:prstGeom>
          <a:solidFill>
            <a:srgbClr val="FFFF00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3200" b="1" kern="0" dirty="0" smtClean="0">
                <a:latin typeface="Poor Richard" pitchFamily="18" charset="0"/>
              </a:rPr>
              <a:t>II. Model sentences</a:t>
            </a:r>
            <a:r>
              <a:rPr lang="fr-FR" altLang="fr-FR" sz="3200" kern="0" dirty="0" smtClean="0">
                <a:latin typeface="Poor Richard" pitchFamily="18" charset="0"/>
              </a:rPr>
              <a:t>: </a:t>
            </a:r>
            <a:endParaRPr lang="fr-FR" altLang="fr-FR" sz="3200" b="1" kern="0" dirty="0">
              <a:latin typeface="Poor Richard" pitchFamily="18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6070599" y="4069976"/>
            <a:ext cx="3369235" cy="533400"/>
          </a:xfrm>
          <a:prstGeom prst="flowChartTerminator">
            <a:avLst/>
          </a:prstGeom>
          <a:solidFill>
            <a:srgbClr val="FF9900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wrap="none"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400" b="1" kern="0" dirty="0" smtClean="0">
                <a:latin typeface="Poor Richard" pitchFamily="18" charset="0"/>
              </a:rPr>
              <a:t>IV. </a:t>
            </a:r>
            <a:r>
              <a:rPr lang="fr-FR" altLang="fr-FR" sz="2400" b="1" kern="0" dirty="0" err="1" smtClean="0">
                <a:latin typeface="Poor Richard" pitchFamily="18" charset="0"/>
              </a:rPr>
              <a:t>Homelink</a:t>
            </a:r>
            <a:r>
              <a:rPr lang="fr-FR" altLang="fr-FR" sz="2400" b="1" kern="0" dirty="0" smtClean="0">
                <a:latin typeface="Poor Richard" pitchFamily="18" charset="0"/>
              </a:rPr>
              <a:t>: BTVN</a:t>
            </a:r>
            <a:endParaRPr lang="fr-FR" altLang="fr-FR" sz="2400" b="1" kern="0" dirty="0">
              <a:latin typeface="Poor Richar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20765" y="4643717"/>
            <a:ext cx="6433670" cy="135421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1-Luyện </a:t>
            </a:r>
            <a:r>
              <a:rPr lang="en-US" sz="2000" b="1" dirty="0" err="1" smtClean="0">
                <a:solidFill>
                  <a:schemeClr val="bg1"/>
                </a:solidFill>
              </a:rPr>
              <a:t>đọc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hội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thoại</a:t>
            </a:r>
            <a:r>
              <a:rPr lang="en-US" sz="2000" b="1" dirty="0" smtClean="0">
                <a:solidFill>
                  <a:schemeClr val="bg1"/>
                </a:solidFill>
              </a:rPr>
              <a:t> P12,14, </a:t>
            </a:r>
            <a:r>
              <a:rPr lang="en-US" sz="2000" b="1" dirty="0" err="1" smtClean="0">
                <a:solidFill>
                  <a:schemeClr val="bg1"/>
                </a:solidFill>
              </a:rPr>
              <a:t>viết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từ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mới</a:t>
            </a:r>
            <a:r>
              <a:rPr lang="en-US" sz="2000" b="1" dirty="0" smtClean="0">
                <a:solidFill>
                  <a:schemeClr val="bg1"/>
                </a:solidFill>
              </a:rPr>
              <a:t> 2 </a:t>
            </a:r>
            <a:r>
              <a:rPr lang="en-US" sz="2000" b="1" dirty="0" err="1" smtClean="0">
                <a:solidFill>
                  <a:schemeClr val="bg1"/>
                </a:solidFill>
              </a:rPr>
              <a:t>dòng</a:t>
            </a:r>
            <a:r>
              <a:rPr lang="en-US" sz="2000" b="1" dirty="0" smtClean="0">
                <a:solidFill>
                  <a:schemeClr val="bg1"/>
                </a:solidFill>
              </a:rPr>
              <a:t>+ </a:t>
            </a:r>
            <a:r>
              <a:rPr lang="en-US" sz="2000" b="1" dirty="0" err="1" smtClean="0">
                <a:solidFill>
                  <a:schemeClr val="bg1"/>
                </a:solidFill>
              </a:rPr>
              <a:t>Mẫu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câu</a:t>
            </a:r>
            <a:r>
              <a:rPr lang="en-US" sz="2000" b="1" dirty="0" smtClean="0">
                <a:solidFill>
                  <a:schemeClr val="bg1"/>
                </a:solidFill>
              </a:rPr>
              <a:t>(2d), </a:t>
            </a:r>
            <a:r>
              <a:rPr lang="en-US" sz="2000" b="1" dirty="0" err="1" smtClean="0">
                <a:solidFill>
                  <a:schemeClr val="bg1"/>
                </a:solidFill>
              </a:rPr>
              <a:t>chụp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vở</a:t>
            </a:r>
            <a:r>
              <a:rPr lang="en-US" sz="2000" b="1" dirty="0" smtClean="0">
                <a:solidFill>
                  <a:schemeClr val="bg1"/>
                </a:solidFill>
              </a:rPr>
              <a:t> +SBT </a:t>
            </a:r>
            <a:r>
              <a:rPr lang="en-US" sz="2000" b="1" dirty="0" err="1" smtClean="0">
                <a:solidFill>
                  <a:schemeClr val="bg1"/>
                </a:solidFill>
              </a:rPr>
              <a:t>gửi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vào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nhóm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lưu</a:t>
            </a:r>
            <a:r>
              <a:rPr lang="en-US" sz="2000" b="1" dirty="0" smtClean="0">
                <a:solidFill>
                  <a:schemeClr val="bg1"/>
                </a:solidFill>
              </a:rPr>
              <a:t> ý </a:t>
            </a:r>
            <a:r>
              <a:rPr lang="en-US" sz="2000" b="1" dirty="0" err="1" smtClean="0">
                <a:solidFill>
                  <a:schemeClr val="bg1"/>
                </a:solidFill>
              </a:rPr>
              <a:t>chính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tả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chữ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viết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sạch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đẹp</a:t>
            </a:r>
            <a:r>
              <a:rPr lang="en-US" sz="2000" b="1" dirty="0" smtClean="0">
                <a:solidFill>
                  <a:schemeClr val="bg1"/>
                </a:solidFill>
              </a:rPr>
              <a:t> +PH </a:t>
            </a:r>
            <a:r>
              <a:rPr lang="en-US" sz="2000" b="1" dirty="0" err="1" smtClean="0">
                <a:solidFill>
                  <a:schemeClr val="bg1"/>
                </a:solidFill>
              </a:rPr>
              <a:t>kí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2- </a:t>
            </a:r>
            <a:r>
              <a:rPr lang="en-US" sz="2000" b="1" dirty="0" err="1" smtClean="0">
                <a:solidFill>
                  <a:schemeClr val="bg1"/>
                </a:solidFill>
              </a:rPr>
              <a:t>Làm</a:t>
            </a:r>
            <a:r>
              <a:rPr lang="en-US" sz="2000" b="1" dirty="0" smtClean="0">
                <a:solidFill>
                  <a:schemeClr val="bg1"/>
                </a:solidFill>
              </a:rPr>
              <a:t> SBT P8-10 + </a:t>
            </a:r>
            <a:r>
              <a:rPr lang="en-US" sz="2000" b="1" dirty="0" err="1" smtClean="0">
                <a:solidFill>
                  <a:schemeClr val="bg1"/>
                </a:solidFill>
              </a:rPr>
              <a:t>Luyện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tập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trên</a:t>
            </a:r>
            <a:r>
              <a:rPr lang="en-US" sz="2000" b="1" dirty="0" smtClean="0">
                <a:solidFill>
                  <a:schemeClr val="bg1"/>
                </a:solidFill>
              </a:rPr>
              <a:t> OLM.VN </a:t>
            </a:r>
            <a:r>
              <a:rPr lang="en-US" sz="2000" b="1" dirty="0" err="1" smtClean="0">
                <a:solidFill>
                  <a:schemeClr val="bg1"/>
                </a:solidFill>
              </a:rPr>
              <a:t>hết</a:t>
            </a:r>
            <a:r>
              <a:rPr lang="en-US" sz="2000" b="1" dirty="0" smtClean="0">
                <a:solidFill>
                  <a:schemeClr val="bg1"/>
                </a:solidFill>
              </a:rPr>
              <a:t> Unit 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5258" y="2177657"/>
            <a:ext cx="5791200" cy="7386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Country: </a:t>
            </a:r>
            <a:r>
              <a:rPr lang="en-US" sz="2000" b="1" dirty="0" err="1" smtClean="0">
                <a:solidFill>
                  <a:schemeClr val="bg1"/>
                </a:solidFill>
              </a:rPr>
              <a:t>đất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nước</a:t>
            </a:r>
            <a:r>
              <a:rPr lang="en-US" sz="2000" b="1" dirty="0" smtClean="0">
                <a:solidFill>
                  <a:schemeClr val="bg1"/>
                </a:solidFill>
              </a:rPr>
              <a:t>  -  Nationality: </a:t>
            </a:r>
            <a:r>
              <a:rPr lang="en-US" sz="2000" b="1" dirty="0" err="1" smtClean="0">
                <a:solidFill>
                  <a:schemeClr val="bg1"/>
                </a:solidFill>
              </a:rPr>
              <a:t>quốc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tịch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2183" y="2872062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Vietnam </a:t>
            </a:r>
          </a:p>
          <a:p>
            <a:pPr marL="571500" indent="-57150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Japan </a:t>
            </a:r>
          </a:p>
          <a:p>
            <a:pPr marL="571500" indent="-57150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Australia </a:t>
            </a:r>
          </a:p>
          <a:p>
            <a:pPr marL="571500" indent="-57150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England </a:t>
            </a:r>
          </a:p>
          <a:p>
            <a:pPr marL="571500" indent="-57150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</a:t>
            </a:r>
          </a:p>
          <a:p>
            <a:pPr marL="571500" indent="-57150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Malaysia</a:t>
            </a:r>
          </a:p>
          <a:p>
            <a:pPr marL="571500" indent="-571500">
              <a:buFontTx/>
              <a:buChar char="-"/>
            </a:pP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6269" y="2853064"/>
            <a:ext cx="6002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Vietnamese</a:t>
            </a:r>
          </a:p>
          <a:p>
            <a:pPr marL="571500" indent="-57150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Japanese</a:t>
            </a:r>
          </a:p>
          <a:p>
            <a:pPr marL="571500" indent="-57150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Australian</a:t>
            </a:r>
          </a:p>
          <a:p>
            <a:pPr marL="571500" indent="-57150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</a:p>
          <a:p>
            <a:pPr marL="571500" indent="-57150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</a:t>
            </a:r>
          </a:p>
          <a:p>
            <a:pPr marL="571500" indent="-57150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Malaysian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96858" y="2007328"/>
            <a:ext cx="5791200" cy="86177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 Where are you from?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 -I’m from </a:t>
            </a:r>
            <a:r>
              <a:rPr lang="en-US" sz="2400" b="1" dirty="0" smtClean="0">
                <a:solidFill>
                  <a:srgbClr val="FF0000"/>
                </a:solidFill>
              </a:rPr>
              <a:t>America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74446" y="2858976"/>
            <a:ext cx="6517554" cy="86177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2- </a:t>
            </a:r>
            <a:r>
              <a:rPr lang="en-US" sz="2000" b="1" dirty="0" smtClean="0">
                <a:solidFill>
                  <a:schemeClr val="bg1"/>
                </a:solidFill>
              </a:rPr>
              <a:t>What nationality are you?= What is your nationality?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 -I’m </a:t>
            </a:r>
            <a:r>
              <a:rPr lang="en-US" sz="2400" b="1" dirty="0" smtClean="0">
                <a:solidFill>
                  <a:srgbClr val="FF0000"/>
                </a:solidFill>
              </a:rPr>
              <a:t>American.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2" grpId="0"/>
      <p:bldP spid="17" grpId="0"/>
      <p:bldP spid="16" grpId="0"/>
      <p:bldP spid="16" grpId="1"/>
      <p:bldP spid="19" grpId="0"/>
      <p:bldP spid="20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3019" y="2918565"/>
            <a:ext cx="89686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2: I’m from Japan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  <a:endParaRPr lang="en-US" sz="5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57354"/>
            <a:ext cx="12192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81062"/>
              </a:avLst>
            </a:prstTxWarp>
            <a:spAutoFit/>
          </a:bodyPr>
          <a:lstStyle/>
          <a:p>
            <a:pPr algn="ctr"/>
            <a:r>
              <a:rPr lang="en-US" sz="9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class</a:t>
            </a:r>
            <a:endParaRPr lang="en-US" sz="9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15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2965" y="3337033"/>
            <a:ext cx="2569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/v/ 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9312" y="1413641"/>
            <a:ext cx="2890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Japan 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367" y="1413641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/j/ 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9312" y="3337033"/>
            <a:ext cx="4540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Vietnamese 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8097" y="3337033"/>
            <a:ext cx="5743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I’mVietnamese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8097" y="1413641"/>
            <a:ext cx="5743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from Japan. 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688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91" y="273021"/>
            <a:ext cx="11882258" cy="63526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5593" y="1678899"/>
            <a:ext cx="41522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Hau</a:t>
            </a:r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</a:t>
            </a:r>
            <a:endParaRPr lang="en-US" sz="3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7993" y="2487689"/>
            <a:ext cx="41522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England</a:t>
            </a:r>
            <a:endParaRPr lang="en-US" sz="3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0277" y="3101608"/>
            <a:ext cx="41522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London</a:t>
            </a:r>
            <a:endParaRPr lang="en-US" sz="3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42747" y="3775001"/>
            <a:ext cx="41522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endParaRPr lang="en-US" sz="3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9870" y="4503992"/>
            <a:ext cx="2639014" cy="158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230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743" y="1699713"/>
            <a:ext cx="6587196" cy="3466945"/>
          </a:xfrm>
        </p:spPr>
      </p:pic>
      <p:sp>
        <p:nvSpPr>
          <p:cNvPr id="3" name="TextBox 2"/>
          <p:cNvSpPr txBox="1"/>
          <p:nvPr/>
        </p:nvSpPr>
        <p:spPr>
          <a:xfrm>
            <a:off x="7895572" y="2417523"/>
            <a:ext cx="4296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887" y="451104"/>
            <a:ext cx="7549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New words:</a:t>
            </a:r>
            <a:endParaRPr lang="en-US" sz="4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39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59" y="3127157"/>
            <a:ext cx="9428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/v/ :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an,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iolin,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ase,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iolet…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309" y="2419271"/>
            <a:ext cx="10510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/j/ :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am,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uice,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ump… 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0473" y="618778"/>
            <a:ext cx="5835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2: Where are you from?</a:t>
            </a:r>
          </a:p>
          <a:p>
            <a:pPr algn="ctr"/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  <a:endParaRPr lang="en-US" sz="3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459" y="1788329"/>
            <a:ext cx="24883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Sound</a:t>
            </a:r>
            <a:endParaRPr lang="en-US" sz="3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046" y="3758099"/>
            <a:ext cx="1031073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Homelink</a:t>
            </a:r>
            <a:endParaRPr lang="en-US" sz="3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how to pronounce /j/ &amp; /v/ </a:t>
            </a:r>
          </a:p>
          <a:p>
            <a:pPr marL="457200" indent="-457200">
              <a:buFontTx/>
              <a:buChar char="-"/>
            </a:pP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exe E,F in WB</a:t>
            </a:r>
            <a:endParaRPr lang="en-US" sz="3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9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hp\Desktop\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2101" y="0"/>
            <a:ext cx="12484101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228601"/>
            <a:ext cx="12192000" cy="162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2" tIns="81275" rIns="162552" bIns="81275"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Tuesday, 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September 28</a:t>
            </a:r>
            <a:r>
              <a:rPr lang="en-US" altLang="en-US" sz="3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n-US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alt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alt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Lesson 3(P16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+ Unit 3: Lesson1(P.18)</a:t>
            </a:r>
            <a:endParaRPr lang="en-US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4300" b="1" dirty="0">
                <a:solidFill>
                  <a:srgbClr val="0000FF"/>
                </a:solidFill>
                <a:latin typeface="Arial" pitchFamily="34" charset="0"/>
              </a:rPr>
              <a:t>        </a:t>
            </a:r>
            <a:endParaRPr lang="en-US" altLang="en-US" sz="43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81001" y="1154953"/>
            <a:ext cx="2765611" cy="337671"/>
          </a:xfrm>
          <a:prstGeom prst="flowChartTerminator">
            <a:avLst/>
          </a:prstGeom>
          <a:solidFill>
            <a:srgbClr val="FF0066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none"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800" b="1" kern="0" dirty="0" smtClean="0">
                <a:latin typeface="Poor Richard" pitchFamily="18" charset="0"/>
              </a:rPr>
              <a:t>I. </a:t>
            </a:r>
            <a:r>
              <a:rPr lang="fr-FR" altLang="fr-FR" sz="2800" b="1" kern="0" dirty="0" err="1" smtClean="0">
                <a:latin typeface="Poor Richard" pitchFamily="18" charset="0"/>
              </a:rPr>
              <a:t>Phonic</a:t>
            </a:r>
            <a:r>
              <a:rPr lang="fr-FR" altLang="fr-FR" sz="2800" b="1" kern="0" dirty="0" err="1" smtClean="0">
                <a:latin typeface="Poor Richard" pitchFamily="18" charset="0"/>
              </a:rPr>
              <a:t>s</a:t>
            </a:r>
            <a:r>
              <a:rPr lang="fr-FR" altLang="fr-FR" sz="2800" b="1" kern="0" dirty="0" smtClean="0">
                <a:latin typeface="Poor Richard" pitchFamily="18" charset="0"/>
              </a:rPr>
              <a:t>: </a:t>
            </a:r>
            <a:r>
              <a:rPr lang="fr-FR" altLang="fr-FR" sz="2400" b="1" kern="0" dirty="0" err="1" smtClean="0">
                <a:latin typeface="Poor Richard" pitchFamily="18" charset="0"/>
              </a:rPr>
              <a:t>n</a:t>
            </a:r>
            <a:r>
              <a:rPr lang="fr-FR" altLang="fr-FR" sz="2400" b="1" kern="0" dirty="0" err="1" smtClean="0">
                <a:latin typeface="Poor Richard" pitchFamily="18" charset="0"/>
              </a:rPr>
              <a:t>gữ</a:t>
            </a:r>
            <a:r>
              <a:rPr lang="fr-FR" altLang="fr-FR" sz="2400" b="1" kern="0" dirty="0" smtClean="0">
                <a:latin typeface="Poor Richard" pitchFamily="18" charset="0"/>
              </a:rPr>
              <a:t> </a:t>
            </a:r>
            <a:r>
              <a:rPr lang="fr-FR" altLang="fr-FR" sz="2400" b="1" kern="0" dirty="0" err="1" smtClean="0">
                <a:latin typeface="Poor Richard" pitchFamily="18" charset="0"/>
              </a:rPr>
              <a:t>âm</a:t>
            </a:r>
            <a:endParaRPr lang="fr-FR" altLang="fr-FR" sz="2400" b="1" kern="0" dirty="0">
              <a:latin typeface="Poor Richard" pitchFamily="18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6387565" y="4183316"/>
            <a:ext cx="3240530" cy="402130"/>
          </a:xfrm>
          <a:prstGeom prst="flowChartTerminator">
            <a:avLst/>
          </a:prstGeom>
          <a:solidFill>
            <a:srgbClr val="FF9900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wrap="none"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400" b="1" kern="0" dirty="0" smtClean="0">
                <a:latin typeface="Poor Richard" pitchFamily="18" charset="0"/>
              </a:rPr>
              <a:t>IV. </a:t>
            </a:r>
            <a:r>
              <a:rPr lang="fr-FR" altLang="fr-FR" sz="2400" b="1" kern="0" dirty="0" err="1" smtClean="0">
                <a:latin typeface="Poor Richard" pitchFamily="18" charset="0"/>
              </a:rPr>
              <a:t>Homelink</a:t>
            </a:r>
            <a:r>
              <a:rPr lang="fr-FR" altLang="fr-FR" sz="2400" b="1" kern="0" dirty="0" smtClean="0">
                <a:latin typeface="Poor Richard" pitchFamily="18" charset="0"/>
              </a:rPr>
              <a:t>: BTVN</a:t>
            </a:r>
            <a:endParaRPr lang="fr-FR" altLang="fr-FR" sz="2400" b="1" kern="0" dirty="0">
              <a:latin typeface="Poor Richar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1" y="4650250"/>
            <a:ext cx="6347012" cy="160043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1-Luyện </a:t>
            </a:r>
            <a:r>
              <a:rPr lang="en-US" sz="2400" b="1" dirty="0" err="1" smtClean="0">
                <a:solidFill>
                  <a:schemeClr val="bg1"/>
                </a:solidFill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hội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thoại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P18, </a:t>
            </a:r>
            <a:r>
              <a:rPr lang="en-US" sz="2400" b="1" dirty="0" err="1" smtClean="0">
                <a:solidFill>
                  <a:schemeClr val="bg1"/>
                </a:solidFill>
              </a:rPr>
              <a:t>viết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từ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mới</a:t>
            </a:r>
            <a:r>
              <a:rPr lang="en-US" sz="2400" b="1" dirty="0" smtClean="0">
                <a:solidFill>
                  <a:schemeClr val="bg1"/>
                </a:solidFill>
              </a:rPr>
              <a:t> 2 </a:t>
            </a:r>
            <a:r>
              <a:rPr lang="en-US" sz="2400" b="1" dirty="0" err="1" smtClean="0">
                <a:solidFill>
                  <a:schemeClr val="bg1"/>
                </a:solidFill>
              </a:rPr>
              <a:t>dòng</a:t>
            </a:r>
            <a:r>
              <a:rPr lang="en-US" sz="2400" b="1" dirty="0" smtClean="0">
                <a:solidFill>
                  <a:schemeClr val="bg1"/>
                </a:solidFill>
              </a:rPr>
              <a:t>+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Mẫu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</a:rPr>
              <a:t>(2d), </a:t>
            </a:r>
            <a:r>
              <a:rPr lang="en-US" sz="2400" b="1" dirty="0" err="1" smtClean="0">
                <a:solidFill>
                  <a:schemeClr val="bg1"/>
                </a:solidFill>
              </a:rPr>
              <a:t>chụp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vở</a:t>
            </a:r>
            <a:r>
              <a:rPr lang="en-US" sz="2400" b="1" dirty="0" smtClean="0">
                <a:solidFill>
                  <a:schemeClr val="bg1"/>
                </a:solidFill>
              </a:rPr>
              <a:t> +SBT </a:t>
            </a:r>
            <a:r>
              <a:rPr lang="en-US" sz="2400" b="1" dirty="0" err="1" smtClean="0">
                <a:solidFill>
                  <a:schemeClr val="bg1"/>
                </a:solidFill>
              </a:rPr>
              <a:t>gửi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vào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nhóm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lưu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 ý </a:t>
            </a:r>
            <a:r>
              <a:rPr lang="en-US" sz="2400" b="1" dirty="0" err="1" smtClean="0">
                <a:solidFill>
                  <a:schemeClr val="bg1"/>
                </a:solidFill>
              </a:rPr>
              <a:t>chính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tả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chữ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viết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sạch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đẹp</a:t>
            </a:r>
            <a:r>
              <a:rPr lang="en-US" sz="2400" b="1" dirty="0" smtClean="0">
                <a:solidFill>
                  <a:schemeClr val="bg1"/>
                </a:solidFill>
              </a:rPr>
              <a:t> +PH </a:t>
            </a:r>
            <a:r>
              <a:rPr lang="en-US" sz="2400" b="1" dirty="0" err="1" smtClean="0">
                <a:solidFill>
                  <a:schemeClr val="bg1"/>
                </a:solidFill>
              </a:rPr>
              <a:t>kí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2- </a:t>
            </a:r>
            <a:r>
              <a:rPr lang="en-US" sz="2400" b="1" dirty="0" err="1" smtClean="0">
                <a:solidFill>
                  <a:schemeClr val="bg1"/>
                </a:solidFill>
              </a:rPr>
              <a:t>Làm</a:t>
            </a:r>
            <a:r>
              <a:rPr lang="en-US" sz="2400" b="1" dirty="0" smtClean="0">
                <a:solidFill>
                  <a:schemeClr val="bg1"/>
                </a:solidFill>
              </a:rPr>
              <a:t> SBT </a:t>
            </a:r>
            <a:r>
              <a:rPr lang="en-US" sz="2400" b="1" dirty="0" smtClean="0">
                <a:solidFill>
                  <a:schemeClr val="bg1"/>
                </a:solidFill>
              </a:rPr>
              <a:t>P12,13 </a:t>
            </a:r>
            <a:r>
              <a:rPr lang="en-US" sz="2400" b="1" dirty="0" smtClean="0">
                <a:solidFill>
                  <a:schemeClr val="bg1"/>
                </a:solidFill>
              </a:rPr>
              <a:t>+ </a:t>
            </a:r>
            <a:r>
              <a:rPr lang="en-US" sz="2400" b="1" dirty="0" err="1" smtClean="0">
                <a:solidFill>
                  <a:schemeClr val="bg1"/>
                </a:solidFill>
              </a:rPr>
              <a:t>Luyện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tập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trên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OLM.VN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880" y="1471444"/>
            <a:ext cx="53446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apan,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uice,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ump,…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I’m from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apan.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454" y="2377195"/>
            <a:ext cx="43107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ietnamese,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iolin,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I’m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ietnamese.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407893" y="3239247"/>
            <a:ext cx="3249707" cy="378011"/>
          </a:xfrm>
          <a:prstGeom prst="flowChartTerminator">
            <a:avLst/>
          </a:prstGeom>
          <a:solidFill>
            <a:schemeClr val="accent1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none"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800" b="1" kern="0" dirty="0" smtClean="0">
                <a:latin typeface="Poor Richard" pitchFamily="18" charset="0"/>
              </a:rPr>
              <a:t>II. </a:t>
            </a:r>
            <a:r>
              <a:rPr lang="fr-FR" altLang="fr-FR" sz="2800" b="1" kern="0" dirty="0" smtClean="0">
                <a:latin typeface="Poor Richard" pitchFamily="18" charset="0"/>
              </a:rPr>
              <a:t>New </a:t>
            </a:r>
            <a:r>
              <a:rPr lang="fr-FR" altLang="fr-FR" sz="2800" b="1" kern="0" dirty="0" err="1" smtClean="0">
                <a:latin typeface="Poor Richard" pitchFamily="18" charset="0"/>
              </a:rPr>
              <a:t>words</a:t>
            </a:r>
            <a:r>
              <a:rPr lang="fr-FR" altLang="fr-FR" sz="2800" b="1" kern="0" dirty="0" smtClean="0">
                <a:latin typeface="Poor Richard" pitchFamily="18" charset="0"/>
              </a:rPr>
              <a:t>: </a:t>
            </a:r>
            <a:r>
              <a:rPr lang="fr-FR" altLang="fr-FR" b="1" kern="0" dirty="0" err="1" smtClean="0">
                <a:latin typeface="Poor Richard" pitchFamily="18" charset="0"/>
              </a:rPr>
              <a:t>từ</a:t>
            </a:r>
            <a:r>
              <a:rPr lang="fr-FR" altLang="fr-FR" b="1" kern="0" dirty="0" smtClean="0">
                <a:latin typeface="Poor Richard" pitchFamily="18" charset="0"/>
              </a:rPr>
              <a:t> </a:t>
            </a:r>
            <a:r>
              <a:rPr lang="fr-FR" altLang="fr-FR" b="1" kern="0" dirty="0" err="1" smtClean="0">
                <a:latin typeface="Poor Richard" pitchFamily="18" charset="0"/>
              </a:rPr>
              <a:t>mới</a:t>
            </a:r>
            <a:endParaRPr lang="fr-FR" altLang="fr-FR" b="1" kern="0" dirty="0">
              <a:latin typeface="Poor Richard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2559" y="3598203"/>
            <a:ext cx="419497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Tuesday: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Wednesday: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Thursday: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Friday: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Saturday: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marL="571500" indent="-57150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Sunday: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6239436" y="1349575"/>
            <a:ext cx="4343399" cy="411990"/>
          </a:xfrm>
          <a:prstGeom prst="flowChartTerminator">
            <a:avLst/>
          </a:prstGeom>
          <a:solidFill>
            <a:srgbClr val="FFFF00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3200" b="1" kern="0" dirty="0" smtClean="0">
                <a:latin typeface="Poor Richard" pitchFamily="18" charset="0"/>
              </a:rPr>
              <a:t>II. Model sentences</a:t>
            </a:r>
            <a:r>
              <a:rPr lang="fr-FR" altLang="fr-FR" sz="3200" kern="0" dirty="0" smtClean="0">
                <a:latin typeface="Poor Richard" pitchFamily="18" charset="0"/>
              </a:rPr>
              <a:t>: </a:t>
            </a:r>
            <a:r>
              <a:rPr lang="fr-FR" altLang="fr-FR" sz="1400" b="1" kern="0" dirty="0" err="1" smtClean="0">
                <a:latin typeface="Poor Richard" pitchFamily="18" charset="0"/>
              </a:rPr>
              <a:t>mẫu</a:t>
            </a:r>
            <a:r>
              <a:rPr lang="fr-FR" altLang="fr-FR" sz="1400" b="1" kern="0" dirty="0" smtClean="0">
                <a:latin typeface="Poor Richard" pitchFamily="18" charset="0"/>
              </a:rPr>
              <a:t> </a:t>
            </a:r>
            <a:r>
              <a:rPr lang="fr-FR" altLang="fr-FR" sz="1400" b="1" kern="0" dirty="0" err="1" smtClean="0">
                <a:latin typeface="Poor Richard" pitchFamily="18" charset="0"/>
              </a:rPr>
              <a:t>câu</a:t>
            </a:r>
            <a:endParaRPr lang="fr-FR" altLang="fr-FR" sz="1400" b="1" kern="0" dirty="0">
              <a:latin typeface="Poor Richard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52351" y="1711492"/>
            <a:ext cx="5517989" cy="233909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  * </a:t>
            </a:r>
            <a:r>
              <a:rPr lang="en-US" sz="2400" b="1" dirty="0" err="1" smtClean="0">
                <a:solidFill>
                  <a:schemeClr val="bg1"/>
                </a:solidFill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hôm</a:t>
            </a:r>
            <a:r>
              <a:rPr lang="en-US" sz="2400" b="1" dirty="0" smtClean="0">
                <a:solidFill>
                  <a:schemeClr val="bg1"/>
                </a:solidFill>
              </a:rPr>
              <a:t> nay </a:t>
            </a:r>
            <a:r>
              <a:rPr lang="en-US" sz="2400" b="1" dirty="0" err="1" smtClean="0">
                <a:solidFill>
                  <a:schemeClr val="bg1"/>
                </a:solidFill>
              </a:rPr>
              <a:t>là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thứ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mấy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      </a:t>
            </a:r>
            <a:r>
              <a:rPr lang="en-US" sz="3600" b="1" dirty="0" smtClean="0">
                <a:solidFill>
                  <a:schemeClr val="bg1"/>
                </a:solidFill>
              </a:rPr>
              <a:t>- </a:t>
            </a:r>
            <a:r>
              <a:rPr lang="en-US" sz="3600" b="1" dirty="0" smtClean="0">
                <a:solidFill>
                  <a:schemeClr val="bg1"/>
                </a:solidFill>
              </a:rPr>
              <a:t>W</a:t>
            </a:r>
            <a:r>
              <a:rPr lang="en-US" sz="3600" b="1" dirty="0" smtClean="0">
                <a:solidFill>
                  <a:schemeClr val="bg1"/>
                </a:solidFill>
              </a:rPr>
              <a:t>hat day is it today</a:t>
            </a:r>
            <a:r>
              <a:rPr lang="en-US" sz="3600" b="1" dirty="0" smtClean="0">
                <a:solidFill>
                  <a:schemeClr val="bg1"/>
                </a:solidFill>
              </a:rPr>
              <a:t>?</a:t>
            </a:r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   </a:t>
            </a:r>
            <a:r>
              <a:rPr lang="en-US" sz="3600" b="1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3600" b="1" dirty="0" smtClean="0">
                <a:solidFill>
                  <a:schemeClr val="bg1"/>
                </a:solidFill>
              </a:rPr>
              <a:t> It’s </a:t>
            </a:r>
            <a:r>
              <a:rPr lang="en-US" sz="3600" b="1" dirty="0" smtClean="0">
                <a:solidFill>
                  <a:srgbClr val="FF0000"/>
                </a:solidFill>
              </a:rPr>
              <a:t>Tuesday.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     *</a:t>
            </a:r>
            <a:r>
              <a:rPr lang="en-US" sz="2800" b="1" dirty="0" err="1" smtClean="0">
                <a:solidFill>
                  <a:schemeClr val="bg1"/>
                </a:solidFill>
              </a:rPr>
              <a:t>Chú</a:t>
            </a:r>
            <a:r>
              <a:rPr lang="en-US" sz="2800" b="1" dirty="0" smtClean="0">
                <a:solidFill>
                  <a:schemeClr val="bg1"/>
                </a:solidFill>
              </a:rPr>
              <a:t> ý:  </a:t>
            </a:r>
            <a:r>
              <a:rPr lang="en-US" sz="3200" b="1" dirty="0" smtClean="0">
                <a:solidFill>
                  <a:schemeClr val="bg1"/>
                </a:solidFill>
              </a:rPr>
              <a:t>It’s = It is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8" grpId="0" animBg="1"/>
      <p:bldP spid="22" grpId="0"/>
      <p:bldP spid="23" grpId="0" animBg="1"/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277" y="1583390"/>
            <a:ext cx="10979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https://quizizz.com/join/quiz/6112a44197eb48001cb52f39/start?studentShare=true</a:t>
            </a:r>
          </a:p>
        </p:txBody>
      </p:sp>
    </p:spTree>
    <p:extLst>
      <p:ext uri="{BB962C8B-B14F-4D97-AF65-F5344CB8AC3E}">
        <p14:creationId xmlns:p14="http://schemas.microsoft.com/office/powerpoint/2010/main" xmlns="" val="242863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234" y="1868294"/>
            <a:ext cx="5715000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95572" y="2417523"/>
            <a:ext cx="4296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Australia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887" y="451104"/>
            <a:ext cx="7549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New words:</a:t>
            </a:r>
            <a:endParaRPr lang="en-US" sz="4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42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9223" y="1876915"/>
            <a:ext cx="6464994" cy="3112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83879" y="2417523"/>
            <a:ext cx="3377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Japan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887" y="451104"/>
            <a:ext cx="7549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New words:</a:t>
            </a:r>
            <a:endParaRPr lang="en-US" sz="4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14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8458" y="1565963"/>
            <a:ext cx="5540101" cy="36866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82837" y="2805830"/>
            <a:ext cx="3415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Vietnam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887" y="451104"/>
            <a:ext cx="7549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New words:</a:t>
            </a:r>
            <a:endParaRPr lang="en-US" sz="4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4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403" y="859255"/>
            <a:ext cx="1660340" cy="996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2838" y="847639"/>
            <a:ext cx="1752208" cy="100177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4565" y="859254"/>
            <a:ext cx="1810676" cy="105718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5791" y="859254"/>
            <a:ext cx="1957082" cy="978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3423" y="847639"/>
            <a:ext cx="1984394" cy="10419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0266" y="4997886"/>
            <a:ext cx="1707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Malaysia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5157" y="4208747"/>
            <a:ext cx="1707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Japan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1993" y="4221272"/>
            <a:ext cx="1707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Australia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0266" y="4221272"/>
            <a:ext cx="1707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England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1993" y="4997886"/>
            <a:ext cx="1707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3824" y="4058433"/>
            <a:ext cx="5799551" cy="18413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22487" y="2567836"/>
            <a:ext cx="1331365" cy="1252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72838" y="2580362"/>
            <a:ext cx="1331365" cy="1252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64486" y="2592888"/>
            <a:ext cx="1331365" cy="1252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48649" y="2605414"/>
            <a:ext cx="1331365" cy="1252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357506" y="2617940"/>
            <a:ext cx="1331365" cy="1252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2487" y="312284"/>
            <a:ext cx="10215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2328" y="382200"/>
            <a:ext cx="10215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91854" y="382200"/>
            <a:ext cx="10215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11426" y="382200"/>
            <a:ext cx="10215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01688" y="346735"/>
            <a:ext cx="10215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5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-0.23542 -0.32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07006 -0.4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-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-0.05247 -0.44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15651 -0.323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-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2877 -0.319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6692" y="2189679"/>
            <a:ext cx="9869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are you from ?</a:t>
            </a:r>
          </a:p>
          <a:p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from Japan. 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887" y="451104"/>
            <a:ext cx="7549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Model sentence</a:t>
            </a:r>
            <a:endParaRPr lang="en-US" sz="4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92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853</Words>
  <Application>Microsoft Office PowerPoint</Application>
  <PresentationFormat>Custom</PresentationFormat>
  <Paragraphs>295</Paragraphs>
  <Slides>42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HongHa</dc:creator>
  <cp:lastModifiedBy>Windows User</cp:lastModifiedBy>
  <cp:revision>135</cp:revision>
  <dcterms:created xsi:type="dcterms:W3CDTF">2021-08-28T14:11:24Z</dcterms:created>
  <dcterms:modified xsi:type="dcterms:W3CDTF">2021-09-27T16:56:16Z</dcterms:modified>
</cp:coreProperties>
</file>