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mp3" ContentType="audio/mpe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98" r:id="rId1"/>
  </p:sldMasterIdLst>
  <p:notesMasterIdLst>
    <p:notesMasterId r:id="rId41"/>
  </p:notesMasterIdLst>
  <p:sldIdLst>
    <p:sldId id="267" r:id="rId2"/>
    <p:sldId id="301" r:id="rId3"/>
    <p:sldId id="293" r:id="rId4"/>
    <p:sldId id="359" r:id="rId5"/>
    <p:sldId id="300" r:id="rId6"/>
    <p:sldId id="393" r:id="rId7"/>
    <p:sldId id="394" r:id="rId8"/>
    <p:sldId id="395" r:id="rId9"/>
    <p:sldId id="396" r:id="rId10"/>
    <p:sldId id="397" r:id="rId11"/>
    <p:sldId id="398" r:id="rId12"/>
    <p:sldId id="399" r:id="rId13"/>
    <p:sldId id="400" r:id="rId14"/>
    <p:sldId id="401" r:id="rId15"/>
    <p:sldId id="402" r:id="rId16"/>
    <p:sldId id="403" r:id="rId17"/>
    <p:sldId id="404" r:id="rId18"/>
    <p:sldId id="405" r:id="rId19"/>
    <p:sldId id="406" r:id="rId20"/>
    <p:sldId id="407" r:id="rId21"/>
    <p:sldId id="413" r:id="rId22"/>
    <p:sldId id="414" r:id="rId23"/>
    <p:sldId id="415" r:id="rId24"/>
    <p:sldId id="416" r:id="rId25"/>
    <p:sldId id="417" r:id="rId26"/>
    <p:sldId id="418" r:id="rId27"/>
    <p:sldId id="419" r:id="rId28"/>
    <p:sldId id="420" r:id="rId29"/>
    <p:sldId id="408" r:id="rId30"/>
    <p:sldId id="409" r:id="rId31"/>
    <p:sldId id="410" r:id="rId32"/>
    <p:sldId id="411" r:id="rId33"/>
    <p:sldId id="412" r:id="rId34"/>
    <p:sldId id="387" r:id="rId35"/>
    <p:sldId id="388" r:id="rId36"/>
    <p:sldId id="389" r:id="rId37"/>
    <p:sldId id="390" r:id="rId38"/>
    <p:sldId id="391" r:id="rId39"/>
    <p:sldId id="392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6013" autoAdjust="0"/>
    <p:restoredTop sz="94364" autoAdjust="0"/>
  </p:normalViewPr>
  <p:slideViewPr>
    <p:cSldViewPr snapToGrid="0">
      <p:cViewPr varScale="1">
        <p:scale>
          <a:sx n="69" d="100"/>
          <a:sy n="69" d="100"/>
        </p:scale>
        <p:origin x="-738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B664B3-3EB9-4837-955B-D255D8507A96}" type="datetimeFigureOut">
              <a:rPr lang="en-US" smtClean="0"/>
              <a:pPr/>
              <a:t>11/4/2021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82B513-B91E-49C0-A035-C04142E6BE4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3F13AF4A-BB17-44C5-BC8F-2F4473E64491}" type="datetimeFigureOut">
              <a:rPr lang="en-US" smtClean="0"/>
              <a:pPr/>
              <a:t>11/4/2021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42D3CCE0-B618-42DC-AF53-112B559957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155903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3AF4A-BB17-44C5-BC8F-2F4473E64491}" type="datetimeFigureOut">
              <a:rPr lang="en-US" smtClean="0"/>
              <a:pPr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3CCE0-B618-42DC-AF53-112B559957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406291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3AF4A-BB17-44C5-BC8F-2F4473E64491}" type="datetimeFigureOut">
              <a:rPr lang="en-US" smtClean="0"/>
              <a:pPr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3CCE0-B618-42DC-AF53-112B559957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908440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3AF4A-BB17-44C5-BC8F-2F4473E64491}" type="datetimeFigureOut">
              <a:rPr lang="en-US" smtClean="0"/>
              <a:pPr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3CCE0-B618-42DC-AF53-112B559957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689310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3AF4A-BB17-44C5-BC8F-2F4473E64491}" type="datetimeFigureOut">
              <a:rPr lang="en-US" smtClean="0"/>
              <a:pPr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3CCE0-B618-42DC-AF53-112B559957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847390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3AF4A-BB17-44C5-BC8F-2F4473E64491}" type="datetimeFigureOut">
              <a:rPr lang="en-US" smtClean="0"/>
              <a:pPr/>
              <a:t>11/4/2021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3CCE0-B618-42DC-AF53-112B559957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236823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3AF4A-BB17-44C5-BC8F-2F4473E64491}" type="datetimeFigureOut">
              <a:rPr lang="en-US" smtClean="0"/>
              <a:pPr/>
              <a:t>11/4/2021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3CCE0-B618-42DC-AF53-112B559957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49917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3AF4A-BB17-44C5-BC8F-2F4473E64491}" type="datetimeFigureOut">
              <a:rPr lang="en-US" smtClean="0"/>
              <a:pPr/>
              <a:t>11/4/2021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3CCE0-B618-42DC-AF53-112B559957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885341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3AF4A-BB17-44C5-BC8F-2F4473E64491}" type="datetimeFigureOut">
              <a:rPr lang="en-US" smtClean="0"/>
              <a:pPr/>
              <a:t>11/4/2021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3CCE0-B618-42DC-AF53-112B559957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788355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3AF4A-BB17-44C5-BC8F-2F4473E64491}" type="datetimeFigureOut">
              <a:rPr lang="en-US" smtClean="0"/>
              <a:pPr/>
              <a:t>11/4/2021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42D3CCE0-B618-42DC-AF53-112B559957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661326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3F13AF4A-BB17-44C5-BC8F-2F4473E64491}" type="datetimeFigureOut">
              <a:rPr lang="en-US" smtClean="0"/>
              <a:pPr/>
              <a:t>11/4/2021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42D3CCE0-B618-42DC-AF53-112B559957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312753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3F13AF4A-BB17-44C5-BC8F-2F4473E64491}" type="datetimeFigureOut">
              <a:rPr lang="en-US" smtClean="0"/>
              <a:pPr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42D3CCE0-B618-42DC-AF53-112B559957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23971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  <p:sldLayoutId id="2147483900" r:id="rId2"/>
    <p:sldLayoutId id="2147483901" r:id="rId3"/>
    <p:sldLayoutId id="2147483902" r:id="rId4"/>
    <p:sldLayoutId id="2147483903" r:id="rId5"/>
    <p:sldLayoutId id="2147483904" r:id="rId6"/>
    <p:sldLayoutId id="2147483905" r:id="rId7"/>
    <p:sldLayoutId id="2147483906" r:id="rId8"/>
    <p:sldLayoutId id="2147483907" r:id="rId9"/>
    <p:sldLayoutId id="2147483908" r:id="rId10"/>
    <p:sldLayoutId id="2147483909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2.wav"/><Relationship Id="rId7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18.png"/><Relationship Id="rId5" Type="http://schemas.openxmlformats.org/officeDocument/2006/relationships/image" Target="../media/image19.png"/><Relationship Id="rId10" Type="http://schemas.openxmlformats.org/officeDocument/2006/relationships/image" Target="../media/image26.png"/><Relationship Id="rId4" Type="http://schemas.openxmlformats.org/officeDocument/2006/relationships/audio" Target="../media/audio3.wav"/><Relationship Id="rId9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2.wav"/><Relationship Id="rId7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16.jpeg"/><Relationship Id="rId5" Type="http://schemas.openxmlformats.org/officeDocument/2006/relationships/image" Target="../media/image19.png"/><Relationship Id="rId10" Type="http://schemas.openxmlformats.org/officeDocument/2006/relationships/image" Target="../media/image26.png"/><Relationship Id="rId4" Type="http://schemas.openxmlformats.org/officeDocument/2006/relationships/audio" Target="../media/audio3.wav"/><Relationship Id="rId9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2.wav"/><Relationship Id="rId7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7.jpeg"/><Relationship Id="rId5" Type="http://schemas.openxmlformats.org/officeDocument/2006/relationships/image" Target="../media/image19.png"/><Relationship Id="rId10" Type="http://schemas.openxmlformats.org/officeDocument/2006/relationships/image" Target="../media/image26.png"/><Relationship Id="rId4" Type="http://schemas.openxmlformats.org/officeDocument/2006/relationships/audio" Target="../media/audio3.wav"/><Relationship Id="rId9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2.wav"/><Relationship Id="rId7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15.png"/><Relationship Id="rId5" Type="http://schemas.openxmlformats.org/officeDocument/2006/relationships/image" Target="../media/image19.png"/><Relationship Id="rId10" Type="http://schemas.openxmlformats.org/officeDocument/2006/relationships/image" Target="../media/image26.png"/><Relationship Id="rId4" Type="http://schemas.openxmlformats.org/officeDocument/2006/relationships/audio" Target="../media/audio3.wav"/><Relationship Id="rId9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2.wav"/><Relationship Id="rId7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13.jpeg"/><Relationship Id="rId5" Type="http://schemas.openxmlformats.org/officeDocument/2006/relationships/image" Target="../media/image19.png"/><Relationship Id="rId10" Type="http://schemas.openxmlformats.org/officeDocument/2006/relationships/image" Target="../media/image26.png"/><Relationship Id="rId4" Type="http://schemas.openxmlformats.org/officeDocument/2006/relationships/audio" Target="../media/audio3.wav"/><Relationship Id="rId9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2.wav"/><Relationship Id="rId7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11.jpeg"/><Relationship Id="rId5" Type="http://schemas.openxmlformats.org/officeDocument/2006/relationships/image" Target="../media/image19.png"/><Relationship Id="rId10" Type="http://schemas.openxmlformats.org/officeDocument/2006/relationships/image" Target="../media/image26.png"/><Relationship Id="rId4" Type="http://schemas.openxmlformats.org/officeDocument/2006/relationships/audio" Target="../media/audio3.wav"/><Relationship Id="rId9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13" Type="http://schemas.openxmlformats.org/officeDocument/2006/relationships/image" Target="../media/image33.jpeg"/><Relationship Id="rId3" Type="http://schemas.openxmlformats.org/officeDocument/2006/relationships/image" Target="../media/image29.png"/><Relationship Id="rId7" Type="http://schemas.openxmlformats.org/officeDocument/2006/relationships/image" Target="../media/image18.png"/><Relationship Id="rId12" Type="http://schemas.openxmlformats.org/officeDocument/2006/relationships/image" Target="../media/image15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11" Type="http://schemas.openxmlformats.org/officeDocument/2006/relationships/image" Target="../media/image9.png"/><Relationship Id="rId5" Type="http://schemas.openxmlformats.org/officeDocument/2006/relationships/image" Target="../media/image13.jpeg"/><Relationship Id="rId10" Type="http://schemas.openxmlformats.org/officeDocument/2006/relationships/image" Target="../media/image12.png"/><Relationship Id="rId4" Type="http://schemas.openxmlformats.org/officeDocument/2006/relationships/image" Target="../media/image30.png"/><Relationship Id="rId9" Type="http://schemas.openxmlformats.org/officeDocument/2006/relationships/image" Target="../media/image32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microsoft.com/office/2007/relationships/media" Target="../media/media2.mp3"/><Relationship Id="rId3" Type="http://schemas.openxmlformats.org/officeDocument/2006/relationships/audio" Target="../media/audio4.wav"/><Relationship Id="rId7" Type="http://schemas.openxmlformats.org/officeDocument/2006/relationships/image" Target="../media/image34.png"/><Relationship Id="rId12" Type="http://schemas.openxmlformats.org/officeDocument/2006/relationships/image" Target="../media/image16.jpe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audio" Target="../media/audio7.wav"/><Relationship Id="rId11" Type="http://schemas.openxmlformats.org/officeDocument/2006/relationships/image" Target="../media/image38.png"/><Relationship Id="rId5" Type="http://schemas.openxmlformats.org/officeDocument/2006/relationships/audio" Target="../media/audio6.wav"/><Relationship Id="rId15" Type="http://schemas.openxmlformats.org/officeDocument/2006/relationships/image" Target="../media/image40.jpeg"/><Relationship Id="rId10" Type="http://schemas.openxmlformats.org/officeDocument/2006/relationships/image" Target="../media/image37.png"/><Relationship Id="rId4" Type="http://schemas.openxmlformats.org/officeDocument/2006/relationships/audio" Target="../media/audio5.wav"/><Relationship Id="rId9" Type="http://schemas.openxmlformats.org/officeDocument/2006/relationships/image" Target="../media/image36.png"/><Relationship Id="rId14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38.png"/><Relationship Id="rId3" Type="http://schemas.openxmlformats.org/officeDocument/2006/relationships/audio" Target="../media/audio4.wav"/><Relationship Id="rId7" Type="http://schemas.microsoft.com/office/2007/relationships/media" Target="../media/media3.mp3"/><Relationship Id="rId12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9.png"/><Relationship Id="rId1" Type="http://schemas.openxmlformats.org/officeDocument/2006/relationships/video" Target="NULL" TargetMode="External"/><Relationship Id="rId6" Type="http://schemas.openxmlformats.org/officeDocument/2006/relationships/audio" Target="../media/audio7.wav"/><Relationship Id="rId11" Type="http://schemas.openxmlformats.org/officeDocument/2006/relationships/image" Target="../media/image36.png"/><Relationship Id="rId5" Type="http://schemas.openxmlformats.org/officeDocument/2006/relationships/audio" Target="../media/audio6.wav"/><Relationship Id="rId15" Type="http://schemas.openxmlformats.org/officeDocument/2006/relationships/image" Target="../media/image40.jpeg"/><Relationship Id="rId10" Type="http://schemas.openxmlformats.org/officeDocument/2006/relationships/image" Target="../media/image35.png"/><Relationship Id="rId4" Type="http://schemas.openxmlformats.org/officeDocument/2006/relationships/audio" Target="../media/audio5.wav"/><Relationship Id="rId9" Type="http://schemas.openxmlformats.org/officeDocument/2006/relationships/image" Target="../media/image34.png"/><Relationship Id="rId14" Type="http://schemas.openxmlformats.org/officeDocument/2006/relationships/image" Target="../media/image42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microsoft.com/office/2007/relationships/media" Target="../media/media4.mp3"/><Relationship Id="rId3" Type="http://schemas.openxmlformats.org/officeDocument/2006/relationships/audio" Target="../media/audio4.wav"/><Relationship Id="rId7" Type="http://schemas.openxmlformats.org/officeDocument/2006/relationships/image" Target="../media/image34.png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audio" Target="../media/audio7.wav"/><Relationship Id="rId11" Type="http://schemas.openxmlformats.org/officeDocument/2006/relationships/image" Target="../media/image38.png"/><Relationship Id="rId5" Type="http://schemas.openxmlformats.org/officeDocument/2006/relationships/audio" Target="../media/audio6.wav"/><Relationship Id="rId15" Type="http://schemas.openxmlformats.org/officeDocument/2006/relationships/image" Target="../media/image40.jpeg"/><Relationship Id="rId10" Type="http://schemas.openxmlformats.org/officeDocument/2006/relationships/image" Target="../media/image37.png"/><Relationship Id="rId4" Type="http://schemas.openxmlformats.org/officeDocument/2006/relationships/audio" Target="../media/audio5.wav"/><Relationship Id="rId9" Type="http://schemas.openxmlformats.org/officeDocument/2006/relationships/image" Target="../media/image36.png"/><Relationship Id="rId14" Type="http://schemas.openxmlformats.org/officeDocument/2006/relationships/image" Target="../media/image39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microsoft.com/office/2007/relationships/media" Target="../media/media5.mp3"/><Relationship Id="rId3" Type="http://schemas.openxmlformats.org/officeDocument/2006/relationships/audio" Target="../media/audio4.wav"/><Relationship Id="rId7" Type="http://schemas.openxmlformats.org/officeDocument/2006/relationships/image" Target="../media/image34.png"/><Relationship Id="rId12" Type="http://schemas.openxmlformats.org/officeDocument/2006/relationships/image" Target="../media/image43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audio" Target="../media/audio7.wav"/><Relationship Id="rId11" Type="http://schemas.openxmlformats.org/officeDocument/2006/relationships/image" Target="../media/image38.png"/><Relationship Id="rId5" Type="http://schemas.openxmlformats.org/officeDocument/2006/relationships/audio" Target="../media/audio6.wav"/><Relationship Id="rId15" Type="http://schemas.openxmlformats.org/officeDocument/2006/relationships/image" Target="../media/image40.jpeg"/><Relationship Id="rId10" Type="http://schemas.openxmlformats.org/officeDocument/2006/relationships/image" Target="../media/image37.png"/><Relationship Id="rId4" Type="http://schemas.openxmlformats.org/officeDocument/2006/relationships/audio" Target="../media/audio5.wav"/><Relationship Id="rId9" Type="http://schemas.openxmlformats.org/officeDocument/2006/relationships/image" Target="../media/image36.png"/><Relationship Id="rId14" Type="http://schemas.openxmlformats.org/officeDocument/2006/relationships/image" Target="../media/image39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9.png"/><Relationship Id="rId3" Type="http://schemas.openxmlformats.org/officeDocument/2006/relationships/audio" Target="../media/audio4.wav"/><Relationship Id="rId7" Type="http://schemas.openxmlformats.org/officeDocument/2006/relationships/image" Target="../media/image34.png"/><Relationship Id="rId12" Type="http://schemas.microsoft.com/office/2007/relationships/media" Target="../media/media6.mp3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audio" Target="../media/audio7.wav"/><Relationship Id="rId11" Type="http://schemas.openxmlformats.org/officeDocument/2006/relationships/image" Target="../media/image38.png"/><Relationship Id="rId5" Type="http://schemas.openxmlformats.org/officeDocument/2006/relationships/audio" Target="../media/audio6.wav"/><Relationship Id="rId15" Type="http://schemas.openxmlformats.org/officeDocument/2006/relationships/image" Target="../media/image40.jpeg"/><Relationship Id="rId10" Type="http://schemas.openxmlformats.org/officeDocument/2006/relationships/image" Target="../media/image37.png"/><Relationship Id="rId4" Type="http://schemas.openxmlformats.org/officeDocument/2006/relationships/audio" Target="../media/audio5.wav"/><Relationship Id="rId9" Type="http://schemas.openxmlformats.org/officeDocument/2006/relationships/image" Target="../media/image36.png"/><Relationship Id="rId14" Type="http://schemas.openxmlformats.org/officeDocument/2006/relationships/image" Target="../media/image1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38.png"/><Relationship Id="rId3" Type="http://schemas.openxmlformats.org/officeDocument/2006/relationships/audio" Target="../media/audio4.wav"/><Relationship Id="rId7" Type="http://schemas.microsoft.com/office/2007/relationships/media" Target="../media/media7.mp3"/><Relationship Id="rId12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0.jpeg"/><Relationship Id="rId1" Type="http://schemas.openxmlformats.org/officeDocument/2006/relationships/video" Target="NULL" TargetMode="External"/><Relationship Id="rId6" Type="http://schemas.openxmlformats.org/officeDocument/2006/relationships/audio" Target="../media/audio7.wav"/><Relationship Id="rId11" Type="http://schemas.openxmlformats.org/officeDocument/2006/relationships/image" Target="../media/image36.png"/><Relationship Id="rId5" Type="http://schemas.openxmlformats.org/officeDocument/2006/relationships/audio" Target="../media/audio6.wav"/><Relationship Id="rId15" Type="http://schemas.openxmlformats.org/officeDocument/2006/relationships/image" Target="../media/image39.png"/><Relationship Id="rId10" Type="http://schemas.openxmlformats.org/officeDocument/2006/relationships/image" Target="../media/image35.png"/><Relationship Id="rId4" Type="http://schemas.openxmlformats.org/officeDocument/2006/relationships/audio" Target="../media/audio5.wav"/><Relationship Id="rId9" Type="http://schemas.openxmlformats.org/officeDocument/2006/relationships/image" Target="../media/image34.png"/><Relationship Id="rId14" Type="http://schemas.openxmlformats.org/officeDocument/2006/relationships/image" Target="../media/image17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microsoft.com/office/2007/relationships/media" Target="../media/media8.mp3"/><Relationship Id="rId3" Type="http://schemas.openxmlformats.org/officeDocument/2006/relationships/audio" Target="../media/audio4.wav"/><Relationship Id="rId7" Type="http://schemas.openxmlformats.org/officeDocument/2006/relationships/image" Target="../media/image34.png"/><Relationship Id="rId12" Type="http://schemas.openxmlformats.org/officeDocument/2006/relationships/image" Target="../media/image44.jpe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audio" Target="../media/audio7.wav"/><Relationship Id="rId11" Type="http://schemas.openxmlformats.org/officeDocument/2006/relationships/image" Target="../media/image38.png"/><Relationship Id="rId5" Type="http://schemas.openxmlformats.org/officeDocument/2006/relationships/audio" Target="../media/audio6.wav"/><Relationship Id="rId15" Type="http://schemas.openxmlformats.org/officeDocument/2006/relationships/image" Target="../media/image40.jpeg"/><Relationship Id="rId10" Type="http://schemas.openxmlformats.org/officeDocument/2006/relationships/image" Target="../media/image37.png"/><Relationship Id="rId4" Type="http://schemas.openxmlformats.org/officeDocument/2006/relationships/audio" Target="../media/audio5.wav"/><Relationship Id="rId9" Type="http://schemas.openxmlformats.org/officeDocument/2006/relationships/image" Target="../media/image36.png"/><Relationship Id="rId14" Type="http://schemas.openxmlformats.org/officeDocument/2006/relationships/image" Target="../media/image39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38.png"/><Relationship Id="rId3" Type="http://schemas.openxmlformats.org/officeDocument/2006/relationships/audio" Target="../media/audio4.wav"/><Relationship Id="rId7" Type="http://schemas.microsoft.com/office/2007/relationships/media" Target="../media/media9.mp3"/><Relationship Id="rId12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9.png"/><Relationship Id="rId1" Type="http://schemas.openxmlformats.org/officeDocument/2006/relationships/video" Target="NULL" TargetMode="External"/><Relationship Id="rId6" Type="http://schemas.openxmlformats.org/officeDocument/2006/relationships/audio" Target="../media/audio7.wav"/><Relationship Id="rId11" Type="http://schemas.openxmlformats.org/officeDocument/2006/relationships/image" Target="../media/image36.png"/><Relationship Id="rId5" Type="http://schemas.openxmlformats.org/officeDocument/2006/relationships/audio" Target="../media/audio6.wav"/><Relationship Id="rId15" Type="http://schemas.openxmlformats.org/officeDocument/2006/relationships/image" Target="../media/image40.jpeg"/><Relationship Id="rId10" Type="http://schemas.openxmlformats.org/officeDocument/2006/relationships/image" Target="../media/image35.png"/><Relationship Id="rId4" Type="http://schemas.openxmlformats.org/officeDocument/2006/relationships/audio" Target="../media/audio5.wav"/><Relationship Id="rId9" Type="http://schemas.openxmlformats.org/officeDocument/2006/relationships/image" Target="../media/image34.png"/><Relationship Id="rId14" Type="http://schemas.openxmlformats.org/officeDocument/2006/relationships/image" Target="../media/image45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microsoft.com/office/2007/relationships/media" Target="../media/media10.mp3"/><Relationship Id="rId3" Type="http://schemas.openxmlformats.org/officeDocument/2006/relationships/audio" Target="../media/audio4.wav"/><Relationship Id="rId7" Type="http://schemas.openxmlformats.org/officeDocument/2006/relationships/image" Target="../media/image34.png"/><Relationship Id="rId12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audio" Target="../media/audio7.wav"/><Relationship Id="rId11" Type="http://schemas.openxmlformats.org/officeDocument/2006/relationships/image" Target="../media/image38.png"/><Relationship Id="rId5" Type="http://schemas.openxmlformats.org/officeDocument/2006/relationships/audio" Target="../media/audio6.wav"/><Relationship Id="rId15" Type="http://schemas.openxmlformats.org/officeDocument/2006/relationships/image" Target="../media/image40.jpeg"/><Relationship Id="rId10" Type="http://schemas.openxmlformats.org/officeDocument/2006/relationships/image" Target="../media/image37.png"/><Relationship Id="rId4" Type="http://schemas.openxmlformats.org/officeDocument/2006/relationships/audio" Target="../media/audio5.wav"/><Relationship Id="rId9" Type="http://schemas.openxmlformats.org/officeDocument/2006/relationships/image" Target="../media/image36.png"/><Relationship Id="rId14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back groun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7431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2543217" y="4953792"/>
            <a:ext cx="7409823" cy="204609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8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Welcome to our class</a:t>
            </a:r>
          </a:p>
          <a:p>
            <a:pPr algn="ctr"/>
            <a:r>
              <a:rPr lang="en-US" sz="8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2A1</a:t>
            </a:r>
            <a:endParaRPr lang="en-US" sz="8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7420895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962" t="25487" r="47848" b="29117"/>
          <a:stretch/>
        </p:blipFill>
        <p:spPr>
          <a:xfrm>
            <a:off x="522513" y="927462"/>
            <a:ext cx="5389847" cy="461987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487125" y="1349800"/>
            <a:ext cx="2808515" cy="99277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</a:t>
            </a:r>
            <a:r>
              <a:rPr lang="en-US" sz="6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6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</a:t>
            </a:r>
            <a:endParaRPr lang="en-US" sz="6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487125" y="2741009"/>
            <a:ext cx="2808515" cy="99277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big O</a:t>
            </a:r>
            <a:endParaRPr lang="en-US" sz="6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487126" y="4119154"/>
            <a:ext cx="2808515" cy="99277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o </a:t>
            </a:r>
            <a:r>
              <a:rPr lang="en-US" sz="6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lang="en-US" sz="6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487126" y="5303520"/>
            <a:ext cx="5151880" cy="99277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 is a big O.</a:t>
            </a:r>
            <a:endParaRPr lang="en-US" sz="6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1543747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9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487125" y="1349800"/>
            <a:ext cx="2808515" cy="99277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o </a:t>
            </a:r>
            <a:r>
              <a:rPr lang="en-US" sz="6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lang="en-US" sz="6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487125" y="2741009"/>
            <a:ext cx="3505014" cy="99277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small O</a:t>
            </a:r>
            <a:endParaRPr lang="en-US" sz="6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487126" y="4119154"/>
            <a:ext cx="2808515" cy="99277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o </a:t>
            </a:r>
            <a:r>
              <a:rPr lang="en-US" sz="6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lang="en-US" sz="6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487126" y="5303520"/>
            <a:ext cx="5704874" cy="99277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 is a small O.</a:t>
            </a:r>
            <a:endParaRPr lang="en-US" sz="6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3888" t="40201" r="17557" b="29988"/>
          <a:stretch/>
        </p:blipFill>
        <p:spPr>
          <a:xfrm>
            <a:off x="1427826" y="2860765"/>
            <a:ext cx="2517070" cy="1746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8665856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9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035" r="25272" b="13481"/>
          <a:stretch/>
        </p:blipFill>
        <p:spPr>
          <a:xfrm>
            <a:off x="3496972" y="1488693"/>
            <a:ext cx="4055165" cy="23723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00012" y="521099"/>
            <a:ext cx="8628844" cy="96759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987323" y="4440282"/>
            <a:ext cx="2808515" cy="99277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8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8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</a:t>
            </a:r>
            <a:endParaRPr lang="en-US" sz="8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883" t="3251" r="17010" b="24461"/>
          <a:stretch/>
        </p:blipFill>
        <p:spPr>
          <a:xfrm>
            <a:off x="8327296" y="3710609"/>
            <a:ext cx="3752062" cy="2970692"/>
          </a:xfrm>
        </p:spPr>
      </p:pic>
      <p:sp>
        <p:nvSpPr>
          <p:cNvPr id="9" name="Rectangle 8"/>
          <p:cNvSpPr/>
          <p:nvPr/>
        </p:nvSpPr>
        <p:spPr>
          <a:xfrm>
            <a:off x="1108616" y="5688523"/>
            <a:ext cx="6443522" cy="99277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Point to your n</a:t>
            </a:r>
            <a:r>
              <a:rPr lang="en-US" sz="6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6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se.</a:t>
            </a:r>
            <a:endParaRPr lang="en-US" sz="6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7921838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301"/>
          <a:stretch/>
        </p:blipFill>
        <p:spPr>
          <a:xfrm>
            <a:off x="2675287" y="1270973"/>
            <a:ext cx="5992073" cy="30640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77342" y="318242"/>
            <a:ext cx="5192599" cy="88579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610176" y="4401983"/>
            <a:ext cx="2808515" cy="99277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8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8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</a:t>
            </a:r>
            <a:endParaRPr lang="en-US" sz="8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146852" y="5643531"/>
            <a:ext cx="6443522" cy="99277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Touch your t</a:t>
            </a:r>
            <a:r>
              <a:rPr lang="en-US" sz="6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6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</a:t>
            </a:r>
            <a:r>
              <a:rPr lang="en-US" sz="6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6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206" t="1958" r="15657" b="1"/>
          <a:stretch/>
        </p:blipFill>
        <p:spPr>
          <a:xfrm>
            <a:off x="9510774" y="2803010"/>
            <a:ext cx="2393576" cy="3852767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113571" y="5366840"/>
            <a:ext cx="60143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Touch your t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6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 !</a:t>
            </a:r>
            <a:endParaRPr lang="en-US" sz="60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57601" y="273486"/>
            <a:ext cx="4595864" cy="4990323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648497" y="0"/>
            <a:ext cx="14488733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9225" y="188890"/>
            <a:ext cx="10772775" cy="1658198"/>
          </a:xfrm>
        </p:spPr>
        <p:txBody>
          <a:bodyPr>
            <a:normAutofit/>
          </a:bodyPr>
          <a:lstStyle/>
          <a:p>
            <a:r>
              <a:rPr lang="en-US" sz="66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Point to your n</a:t>
            </a:r>
            <a:r>
              <a:rPr lang="en-US" sz="6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66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!</a:t>
            </a:r>
            <a:endParaRPr lang="en-US" sz="66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7712"/>
          <a:stretch/>
        </p:blipFill>
        <p:spPr>
          <a:xfrm>
            <a:off x="770989" y="1619465"/>
            <a:ext cx="9271187" cy="4485500"/>
          </a:xfrm>
        </p:spPr>
      </p:pic>
    </p:spTree>
    <p:extLst>
      <p:ext uri="{BB962C8B-B14F-4D97-AF65-F5344CB8AC3E}">
        <p14:creationId xmlns:p14="http://schemas.microsoft.com/office/powerpoint/2010/main" xmlns="" val="389551213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6982" y="231774"/>
            <a:ext cx="12192000" cy="68546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01366" y="2150293"/>
            <a:ext cx="44057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More “O”</a:t>
            </a:r>
            <a:endParaRPr lang="en-US" sz="8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4291054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425003" y="0"/>
            <a:ext cx="13066182" cy="685800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6540" r="6540"/>
          <a:stretch/>
        </p:blipFill>
        <p:spPr>
          <a:xfrm>
            <a:off x="4918813" y="296214"/>
            <a:ext cx="7273187" cy="5771031"/>
          </a:xfrm>
        </p:spPr>
      </p:pic>
      <p:sp>
        <p:nvSpPr>
          <p:cNvPr id="8" name="Rectangle 7"/>
          <p:cNvSpPr/>
          <p:nvPr/>
        </p:nvSpPr>
        <p:spPr>
          <a:xfrm>
            <a:off x="1494707" y="3186113"/>
            <a:ext cx="2974927" cy="124301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8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lang="en-US" sz="8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2726703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004552" y="0"/>
            <a:ext cx="13716000" cy="6858000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14610" y="487201"/>
            <a:ext cx="7856113" cy="5883598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25072" y="3429000"/>
            <a:ext cx="2974927" cy="99277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hell</a:t>
            </a:r>
            <a:r>
              <a:rPr lang="en-US" sz="6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lang="en-US" sz="6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7942136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236373" y="0"/>
            <a:ext cx="13934941" cy="6858000"/>
          </a:xfrm>
          <a:prstGeom prst="rect">
            <a:avLst/>
          </a:prstGeom>
        </p:spPr>
      </p:pic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61" t="7541" r="3280" b="22400"/>
          <a:stretch/>
        </p:blipFill>
        <p:spPr>
          <a:xfrm>
            <a:off x="4041642" y="499533"/>
            <a:ext cx="8022641" cy="5871819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57224" y="3659964"/>
            <a:ext cx="2974927" cy="99277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6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pen</a:t>
            </a:r>
            <a:endParaRPr lang="en-US" sz="6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9221444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05" b="10095"/>
          <a:stretch/>
        </p:blipFill>
        <p:spPr>
          <a:xfrm>
            <a:off x="-234943" y="0"/>
            <a:ext cx="13793274" cy="702318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52298" y="2800139"/>
            <a:ext cx="8541702" cy="293570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1899071"/>
              </a:avLst>
            </a:prstTxWarp>
            <a:spAutoFit/>
          </a:bodyPr>
          <a:lstStyle/>
          <a:p>
            <a:pPr algn="ctr"/>
            <a:r>
              <a:rPr 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</a:rPr>
              <a:t>Warm up</a:t>
            </a:r>
          </a:p>
          <a:p>
            <a:pPr algn="ctr"/>
            <a:r>
              <a:rPr 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</a:rPr>
              <a:t>Phonics song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</a:rPr>
              <a:t>! </a:t>
            </a:r>
            <a:endParaRPr lang="en-US" sz="5400" b="1" dirty="0" smtClean="0">
              <a:ln w="13462">
                <a:solidFill>
                  <a:schemeClr val="bg1"/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756511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57578" y="0"/>
            <a:ext cx="13007662" cy="6858000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811" t="14484" r="24069" b="9481"/>
          <a:stretch/>
        </p:blipFill>
        <p:spPr>
          <a:xfrm>
            <a:off x="4948518" y="699247"/>
            <a:ext cx="7243482" cy="5428067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315408" y="3646133"/>
            <a:ext cx="2974927" cy="99277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</a:t>
            </a:r>
            <a:r>
              <a:rPr lang="en-US" sz="6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6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</a:t>
            </a:r>
            <a:endParaRPr lang="en-US" sz="6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0173052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9051" y="0"/>
            <a:ext cx="122301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68034" y="501651"/>
            <a:ext cx="5655733" cy="4938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Dikdörtgen 19">
            <a:hlinkClick r:id="" action="ppaction://hlinkshowjump?jump=nextslide"/>
          </p:cNvPr>
          <p:cNvSpPr/>
          <p:nvPr/>
        </p:nvSpPr>
        <p:spPr>
          <a:xfrm>
            <a:off x="3978789" y="5022444"/>
            <a:ext cx="3003177" cy="829267"/>
          </a:xfrm>
          <a:custGeom>
            <a:avLst/>
            <a:gdLst>
              <a:gd name="connsiteX0" fmla="*/ 0 w 9433048"/>
              <a:gd name="connsiteY0" fmla="*/ 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0 w 9433048"/>
              <a:gd name="connsiteY4" fmla="*/ 0 h 994367"/>
              <a:gd name="connsiteX0" fmla="*/ 596900 w 9433048"/>
              <a:gd name="connsiteY0" fmla="*/ 3810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596900 w 9433048"/>
              <a:gd name="connsiteY4" fmla="*/ 38100 h 994367"/>
              <a:gd name="connsiteX0" fmla="*/ 355600 w 9191748"/>
              <a:gd name="connsiteY0" fmla="*/ 38100 h 994367"/>
              <a:gd name="connsiteX1" fmla="*/ 9191748 w 9191748"/>
              <a:gd name="connsiteY1" fmla="*/ 0 h 994367"/>
              <a:gd name="connsiteX2" fmla="*/ 9191748 w 9191748"/>
              <a:gd name="connsiteY2" fmla="*/ 994367 h 994367"/>
              <a:gd name="connsiteX3" fmla="*/ 0 w 9191748"/>
              <a:gd name="connsiteY3" fmla="*/ 994367 h 994367"/>
              <a:gd name="connsiteX4" fmla="*/ 355600 w 9191748"/>
              <a:gd name="connsiteY4" fmla="*/ 38100 h 994367"/>
              <a:gd name="connsiteX0" fmla="*/ 355600 w 9191748"/>
              <a:gd name="connsiteY0" fmla="*/ 0 h 956267"/>
              <a:gd name="connsiteX1" fmla="*/ 8594848 w 9191748"/>
              <a:gd name="connsiteY1" fmla="*/ 0 h 956267"/>
              <a:gd name="connsiteX2" fmla="*/ 9191748 w 9191748"/>
              <a:gd name="connsiteY2" fmla="*/ 956267 h 956267"/>
              <a:gd name="connsiteX3" fmla="*/ 0 w 9191748"/>
              <a:gd name="connsiteY3" fmla="*/ 956267 h 956267"/>
              <a:gd name="connsiteX4" fmla="*/ 355600 w 9191748"/>
              <a:gd name="connsiteY4" fmla="*/ 0 h 956267"/>
              <a:gd name="connsiteX0" fmla="*/ 355600 w 8988548"/>
              <a:gd name="connsiteY0" fmla="*/ 0 h 968967"/>
              <a:gd name="connsiteX1" fmla="*/ 8594848 w 8988548"/>
              <a:gd name="connsiteY1" fmla="*/ 0 h 968967"/>
              <a:gd name="connsiteX2" fmla="*/ 8988548 w 8988548"/>
              <a:gd name="connsiteY2" fmla="*/ 968967 h 968967"/>
              <a:gd name="connsiteX3" fmla="*/ 0 w 8988548"/>
              <a:gd name="connsiteY3" fmla="*/ 956267 h 968967"/>
              <a:gd name="connsiteX4" fmla="*/ 355600 w 8988548"/>
              <a:gd name="connsiteY4" fmla="*/ 0 h 968967"/>
              <a:gd name="connsiteX0" fmla="*/ 25400 w 8658348"/>
              <a:gd name="connsiteY0" fmla="*/ 0 h 968967"/>
              <a:gd name="connsiteX1" fmla="*/ 8264648 w 8658348"/>
              <a:gd name="connsiteY1" fmla="*/ 0 h 968967"/>
              <a:gd name="connsiteX2" fmla="*/ 8658348 w 8658348"/>
              <a:gd name="connsiteY2" fmla="*/ 968967 h 968967"/>
              <a:gd name="connsiteX3" fmla="*/ 0 w 8658348"/>
              <a:gd name="connsiteY3" fmla="*/ 956267 h 968967"/>
              <a:gd name="connsiteX4" fmla="*/ 25400 w 8658348"/>
              <a:gd name="connsiteY4" fmla="*/ 0 h 968967"/>
              <a:gd name="connsiteX0" fmla="*/ 63500 w 8696448"/>
              <a:gd name="connsiteY0" fmla="*/ 0 h 968967"/>
              <a:gd name="connsiteX1" fmla="*/ 8302748 w 8696448"/>
              <a:gd name="connsiteY1" fmla="*/ 0 h 968967"/>
              <a:gd name="connsiteX2" fmla="*/ 8696448 w 8696448"/>
              <a:gd name="connsiteY2" fmla="*/ 968967 h 968967"/>
              <a:gd name="connsiteX3" fmla="*/ 0 w 8696448"/>
              <a:gd name="connsiteY3" fmla="*/ 880067 h 968967"/>
              <a:gd name="connsiteX4" fmla="*/ 63500 w 8696448"/>
              <a:gd name="connsiteY4" fmla="*/ 0 h 968967"/>
              <a:gd name="connsiteX0" fmla="*/ 63500 w 8404348"/>
              <a:gd name="connsiteY0" fmla="*/ 0 h 905467"/>
              <a:gd name="connsiteX1" fmla="*/ 8302748 w 8404348"/>
              <a:gd name="connsiteY1" fmla="*/ 0 h 905467"/>
              <a:gd name="connsiteX2" fmla="*/ 8404348 w 8404348"/>
              <a:gd name="connsiteY2" fmla="*/ 905467 h 905467"/>
              <a:gd name="connsiteX3" fmla="*/ 0 w 8404348"/>
              <a:gd name="connsiteY3" fmla="*/ 880067 h 905467"/>
              <a:gd name="connsiteX4" fmla="*/ 63500 w 8404348"/>
              <a:gd name="connsiteY4" fmla="*/ 0 h 905467"/>
              <a:gd name="connsiteX0" fmla="*/ 25400 w 8366248"/>
              <a:gd name="connsiteY0" fmla="*/ 0 h 905467"/>
              <a:gd name="connsiteX1" fmla="*/ 8264648 w 8366248"/>
              <a:gd name="connsiteY1" fmla="*/ 0 h 905467"/>
              <a:gd name="connsiteX2" fmla="*/ 8366248 w 8366248"/>
              <a:gd name="connsiteY2" fmla="*/ 905467 h 905467"/>
              <a:gd name="connsiteX3" fmla="*/ 0 w 8366248"/>
              <a:gd name="connsiteY3" fmla="*/ 829267 h 905467"/>
              <a:gd name="connsiteX4" fmla="*/ 25400 w 8366248"/>
              <a:gd name="connsiteY4" fmla="*/ 0 h 905467"/>
              <a:gd name="connsiteX0" fmla="*/ 25400 w 8340848"/>
              <a:gd name="connsiteY0" fmla="*/ 0 h 829267"/>
              <a:gd name="connsiteX1" fmla="*/ 8264648 w 8340848"/>
              <a:gd name="connsiteY1" fmla="*/ 0 h 829267"/>
              <a:gd name="connsiteX2" fmla="*/ 8340848 w 8340848"/>
              <a:gd name="connsiteY2" fmla="*/ 829267 h 829267"/>
              <a:gd name="connsiteX3" fmla="*/ 0 w 8340848"/>
              <a:gd name="connsiteY3" fmla="*/ 829267 h 829267"/>
              <a:gd name="connsiteX4" fmla="*/ 25400 w 8340848"/>
              <a:gd name="connsiteY4" fmla="*/ 0 h 829267"/>
              <a:gd name="connsiteX0" fmla="*/ 25400 w 8302748"/>
              <a:gd name="connsiteY0" fmla="*/ 0 h 829267"/>
              <a:gd name="connsiteX1" fmla="*/ 8264648 w 8302748"/>
              <a:gd name="connsiteY1" fmla="*/ 0 h 829267"/>
              <a:gd name="connsiteX2" fmla="*/ 8302748 w 8302748"/>
              <a:gd name="connsiteY2" fmla="*/ 816567 h 829267"/>
              <a:gd name="connsiteX3" fmla="*/ 0 w 8302748"/>
              <a:gd name="connsiteY3" fmla="*/ 829267 h 829267"/>
              <a:gd name="connsiteX4" fmla="*/ 25400 w 8302748"/>
              <a:gd name="connsiteY4" fmla="*/ 0 h 829267"/>
              <a:gd name="connsiteX0" fmla="*/ 25400 w 8264648"/>
              <a:gd name="connsiteY0" fmla="*/ 0 h 829267"/>
              <a:gd name="connsiteX1" fmla="*/ 8264648 w 8264648"/>
              <a:gd name="connsiteY1" fmla="*/ 0 h 829267"/>
              <a:gd name="connsiteX2" fmla="*/ 8239248 w 8264648"/>
              <a:gd name="connsiteY2" fmla="*/ 816567 h 829267"/>
              <a:gd name="connsiteX3" fmla="*/ 0 w 8264648"/>
              <a:gd name="connsiteY3" fmla="*/ 829267 h 829267"/>
              <a:gd name="connsiteX4" fmla="*/ 25400 w 8264648"/>
              <a:gd name="connsiteY4" fmla="*/ 0 h 829267"/>
              <a:gd name="connsiteX0" fmla="*/ 25400 w 8277348"/>
              <a:gd name="connsiteY0" fmla="*/ 0 h 829267"/>
              <a:gd name="connsiteX1" fmla="*/ 8264648 w 8277348"/>
              <a:gd name="connsiteY1" fmla="*/ 0 h 829267"/>
              <a:gd name="connsiteX2" fmla="*/ 8277348 w 8277348"/>
              <a:gd name="connsiteY2" fmla="*/ 816567 h 829267"/>
              <a:gd name="connsiteX3" fmla="*/ 0 w 8277348"/>
              <a:gd name="connsiteY3" fmla="*/ 829267 h 829267"/>
              <a:gd name="connsiteX4" fmla="*/ 25400 w 8277348"/>
              <a:gd name="connsiteY4" fmla="*/ 0 h 829267"/>
              <a:gd name="connsiteX0" fmla="*/ 12700 w 8264648"/>
              <a:gd name="connsiteY0" fmla="*/ 0 h 829267"/>
              <a:gd name="connsiteX1" fmla="*/ 8251948 w 8264648"/>
              <a:gd name="connsiteY1" fmla="*/ 0 h 829267"/>
              <a:gd name="connsiteX2" fmla="*/ 8264648 w 8264648"/>
              <a:gd name="connsiteY2" fmla="*/ 816567 h 829267"/>
              <a:gd name="connsiteX3" fmla="*/ 0 w 8264648"/>
              <a:gd name="connsiteY3" fmla="*/ 829267 h 829267"/>
              <a:gd name="connsiteX4" fmla="*/ 12700 w 8264648"/>
              <a:gd name="connsiteY4" fmla="*/ 0 h 829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64648" h="829267">
                <a:moveTo>
                  <a:pt x="12700" y="0"/>
                </a:moveTo>
                <a:lnTo>
                  <a:pt x="8251948" y="0"/>
                </a:lnTo>
                <a:lnTo>
                  <a:pt x="8264648" y="816567"/>
                </a:lnTo>
                <a:lnTo>
                  <a:pt x="0" y="829267"/>
                </a:lnTo>
                <a:lnTo>
                  <a:pt x="12700" y="0"/>
                </a:lnTo>
                <a:close/>
              </a:path>
            </a:pathLst>
          </a:custGeom>
          <a:solidFill>
            <a:srgbClr val="C00000"/>
          </a:solidFill>
          <a:ln w="3175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r-TR" sz="4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START</a:t>
            </a:r>
          </a:p>
        </p:txBody>
      </p:sp>
      <p:pic>
        <p:nvPicPr>
          <p:cNvPr id="57353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86701" y="2190751"/>
            <a:ext cx="3213100" cy="4074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19767" y="855134"/>
            <a:ext cx="8089900" cy="273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989993447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9051" y="0"/>
            <a:ext cx="122301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1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25651" y="-232833"/>
            <a:ext cx="5653616" cy="4938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2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85851" y="2057400"/>
            <a:ext cx="1877483" cy="2878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1MsPham"/>
          <p:cNvSpPr/>
          <p:nvPr/>
        </p:nvSpPr>
        <p:spPr>
          <a:xfrm>
            <a:off x="455085" y="4794251"/>
            <a:ext cx="3441700" cy="165311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pPr algn="ctr" defTabSz="60958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200" b="1" dirty="0" smtClean="0">
                <a:solidFill>
                  <a:srgbClr val="C00000"/>
                </a:solidFill>
                <a:latin typeface="Helvetica Neue"/>
              </a:rPr>
              <a:t>A. Open</a:t>
            </a:r>
            <a:endParaRPr lang="en-US" altLang="en-US" sz="3200" b="1" dirty="0">
              <a:solidFill>
                <a:srgbClr val="C00000"/>
              </a:solidFill>
              <a:latin typeface="Helvetica Neue"/>
            </a:endParaRPr>
          </a:p>
        </p:txBody>
      </p:sp>
      <p:sp>
        <p:nvSpPr>
          <p:cNvPr id="9" name="2MsPham"/>
          <p:cNvSpPr/>
          <p:nvPr/>
        </p:nvSpPr>
        <p:spPr>
          <a:xfrm>
            <a:off x="4318000" y="4794251"/>
            <a:ext cx="3439584" cy="165311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pPr algn="ctr" defTabSz="60958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200" b="1" dirty="0" smtClean="0">
                <a:solidFill>
                  <a:srgbClr val="C00000"/>
                </a:solidFill>
                <a:latin typeface="Helvetica Neue"/>
              </a:rPr>
              <a:t>B. Close</a:t>
            </a:r>
            <a:endParaRPr lang="en-US" altLang="en-US" sz="3200" b="1" dirty="0">
              <a:solidFill>
                <a:srgbClr val="C00000"/>
              </a:solidFill>
              <a:latin typeface="Helvetica Neue"/>
            </a:endParaRPr>
          </a:p>
        </p:txBody>
      </p:sp>
      <p:sp>
        <p:nvSpPr>
          <p:cNvPr id="10" name="3MsPham"/>
          <p:cNvSpPr/>
          <p:nvPr/>
        </p:nvSpPr>
        <p:spPr>
          <a:xfrm>
            <a:off x="8178801" y="4794251"/>
            <a:ext cx="3441700" cy="165311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pPr algn="ctr" defTabSz="60958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200" b="1" dirty="0" smtClean="0">
                <a:solidFill>
                  <a:srgbClr val="C00000"/>
                </a:solidFill>
                <a:latin typeface="Helvetica Neue"/>
              </a:rPr>
              <a:t>C. Nose</a:t>
            </a:r>
            <a:endParaRPr lang="en-US" altLang="en-US" sz="3200" b="1" dirty="0">
              <a:solidFill>
                <a:srgbClr val="C00000"/>
              </a:solidFill>
              <a:latin typeface="Helvetica Neue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/>
          <a:srcRect l="14167" t="17778" r="15417" b="12637"/>
          <a:stretch/>
        </p:blipFill>
        <p:spPr>
          <a:xfrm>
            <a:off x="6696738" y="7835900"/>
            <a:ext cx="528023" cy="521775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 cstate="print"/>
          <a:srcRect l="14167" t="17778" r="15417" b="12637"/>
          <a:stretch/>
        </p:blipFill>
        <p:spPr>
          <a:xfrm>
            <a:off x="6078110" y="7916948"/>
            <a:ext cx="528023" cy="521775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 cstate="print"/>
          <a:srcRect l="14167" t="17778" r="15417" b="12637"/>
          <a:stretch/>
        </p:blipFill>
        <p:spPr>
          <a:xfrm>
            <a:off x="7415667" y="7640741"/>
            <a:ext cx="528023" cy="521775"/>
          </a:xfrm>
          <a:prstGeom prst="ellipse">
            <a:avLst/>
          </a:prstGeom>
        </p:spPr>
      </p:pic>
      <p:pic>
        <p:nvPicPr>
          <p:cNvPr id="13" name="Picture 1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9775"/>
          <a:stretch>
            <a:fillRect/>
          </a:stretch>
        </p:blipFill>
        <p:spPr bwMode="auto">
          <a:xfrm>
            <a:off x="3492500" y="3691467"/>
            <a:ext cx="3031067" cy="988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35133" y="1392767"/>
            <a:ext cx="1026584" cy="713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ight Arrow 17"/>
          <p:cNvSpPr/>
          <p:nvPr/>
        </p:nvSpPr>
        <p:spPr>
          <a:xfrm rot="16750736">
            <a:off x="5051425" y="7138459"/>
            <a:ext cx="632883" cy="62653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QMsPham"/>
          <p:cNvSpPr/>
          <p:nvPr/>
        </p:nvSpPr>
        <p:spPr>
          <a:xfrm>
            <a:off x="7810500" y="136525"/>
            <a:ext cx="3924300" cy="3939117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pPr algn="ctr" defTabSz="609585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467" b="1" dirty="0">
              <a:solidFill>
                <a:srgbClr val="002060"/>
              </a:solidFill>
              <a:latin typeface="Calibri"/>
            </a:endParaRPr>
          </a:p>
        </p:txBody>
      </p:sp>
      <p:pic>
        <p:nvPicPr>
          <p:cNvPr id="16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811" t="14484" r="24069" b="9481"/>
          <a:stretch/>
        </p:blipFill>
        <p:spPr>
          <a:xfrm>
            <a:off x="8208433" y="574363"/>
            <a:ext cx="3157182" cy="3117104"/>
          </a:xfrm>
        </p:spPr>
      </p:pic>
    </p:spTree>
    <p:extLst>
      <p:ext uri="{BB962C8B-B14F-4D97-AF65-F5344CB8AC3E}">
        <p14:creationId xmlns:p14="http://schemas.microsoft.com/office/powerpoint/2010/main" xmlns="" val="279498049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00" y="-36644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1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10417 -0.81203 " pathEditMode="relative" rAng="0" ptsTypes="AA">
                                      <p:cBhvr>
                                        <p:cTn id="1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0800" y="-40602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3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5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 nodeType="clickPar">
                      <p:stCondLst>
                        <p:cond delay="0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4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00" y="-36644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52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3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4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0" grpId="0" animBg="1"/>
      <p:bldP spid="10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9051" y="0"/>
            <a:ext cx="122301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1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25651" y="-232833"/>
            <a:ext cx="5653616" cy="4938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2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85851" y="2057400"/>
            <a:ext cx="1877483" cy="2878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1MsPham"/>
          <p:cNvSpPr/>
          <p:nvPr/>
        </p:nvSpPr>
        <p:spPr>
          <a:xfrm>
            <a:off x="4315885" y="4867276"/>
            <a:ext cx="3441700" cy="165311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pPr algn="ctr" defTabSz="60958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200" b="1" dirty="0" smtClean="0">
                <a:solidFill>
                  <a:srgbClr val="C00000"/>
                </a:solidFill>
                <a:latin typeface="Helvetica Neue"/>
              </a:rPr>
              <a:t>B. Go</a:t>
            </a:r>
            <a:endParaRPr lang="en-US" altLang="en-US" sz="3200" b="1" dirty="0">
              <a:solidFill>
                <a:srgbClr val="C00000"/>
              </a:solidFill>
              <a:latin typeface="Helvetica Neue"/>
            </a:endParaRPr>
          </a:p>
        </p:txBody>
      </p:sp>
      <p:sp>
        <p:nvSpPr>
          <p:cNvPr id="9" name="2MsPham"/>
          <p:cNvSpPr/>
          <p:nvPr/>
        </p:nvSpPr>
        <p:spPr>
          <a:xfrm>
            <a:off x="373764" y="4794251"/>
            <a:ext cx="3439584" cy="165311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pPr algn="ctr" defTabSz="60958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200" b="1" dirty="0" smtClean="0">
                <a:solidFill>
                  <a:srgbClr val="C00000"/>
                </a:solidFill>
                <a:latin typeface="Helvetica Neue"/>
              </a:rPr>
              <a:t>A. Hello</a:t>
            </a:r>
            <a:endParaRPr lang="en-US" altLang="en-US" sz="3200" b="1" dirty="0">
              <a:solidFill>
                <a:srgbClr val="C00000"/>
              </a:solidFill>
              <a:latin typeface="Helvetica Neue"/>
            </a:endParaRPr>
          </a:p>
        </p:txBody>
      </p:sp>
      <p:sp>
        <p:nvSpPr>
          <p:cNvPr id="10" name="3MsPham"/>
          <p:cNvSpPr/>
          <p:nvPr/>
        </p:nvSpPr>
        <p:spPr>
          <a:xfrm>
            <a:off x="8178801" y="4794251"/>
            <a:ext cx="3441700" cy="165311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pPr algn="ctr" defTabSz="60958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200" b="1" dirty="0" smtClean="0">
                <a:solidFill>
                  <a:srgbClr val="C00000"/>
                </a:solidFill>
                <a:latin typeface="Helvetica Neue"/>
              </a:rPr>
              <a:t>C. Close</a:t>
            </a:r>
            <a:endParaRPr lang="en-US" altLang="en-US" sz="3200" b="1" dirty="0">
              <a:solidFill>
                <a:srgbClr val="C00000"/>
              </a:solidFill>
              <a:latin typeface="Helvetica Neue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/>
          <a:srcRect l="14167" t="17778" r="15417" b="12637"/>
          <a:stretch/>
        </p:blipFill>
        <p:spPr>
          <a:xfrm>
            <a:off x="6696738" y="7835900"/>
            <a:ext cx="528023" cy="521775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 cstate="print"/>
          <a:srcRect l="14167" t="17778" r="15417" b="12637"/>
          <a:stretch/>
        </p:blipFill>
        <p:spPr>
          <a:xfrm>
            <a:off x="6078110" y="7916948"/>
            <a:ext cx="528023" cy="521775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 cstate="print"/>
          <a:srcRect l="14167" t="17778" r="15417" b="12637"/>
          <a:stretch/>
        </p:blipFill>
        <p:spPr>
          <a:xfrm>
            <a:off x="7415667" y="7640741"/>
            <a:ext cx="528023" cy="521775"/>
          </a:xfrm>
          <a:prstGeom prst="ellipse">
            <a:avLst/>
          </a:prstGeom>
        </p:spPr>
      </p:pic>
      <p:pic>
        <p:nvPicPr>
          <p:cNvPr id="13" name="Picture 1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9775"/>
          <a:stretch>
            <a:fillRect/>
          </a:stretch>
        </p:blipFill>
        <p:spPr bwMode="auto">
          <a:xfrm>
            <a:off x="3492500" y="3691467"/>
            <a:ext cx="3031067" cy="988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35133" y="1392767"/>
            <a:ext cx="1026584" cy="713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ight Arrow 17"/>
          <p:cNvSpPr/>
          <p:nvPr/>
        </p:nvSpPr>
        <p:spPr>
          <a:xfrm rot="16750736">
            <a:off x="5051425" y="7138459"/>
            <a:ext cx="632883" cy="62653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QMsPham"/>
          <p:cNvSpPr/>
          <p:nvPr/>
        </p:nvSpPr>
        <p:spPr>
          <a:xfrm>
            <a:off x="7810500" y="136525"/>
            <a:ext cx="3924300" cy="3939117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pPr algn="ctr" defTabSz="609585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467" b="1" dirty="0">
              <a:solidFill>
                <a:srgbClr val="002060"/>
              </a:solidFill>
              <a:latin typeface="Calibri"/>
            </a:endParaRPr>
          </a:p>
        </p:txBody>
      </p:sp>
      <p:pic>
        <p:nvPicPr>
          <p:cNvPr id="16" name="Content Placeholder 3"/>
          <p:cNvPicPr>
            <a:picLocks noGrp="1" noChangeAspect="1"/>
          </p:cNvPicPr>
          <p:nvPr>
            <p:ph idx="1"/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68845" y="531037"/>
            <a:ext cx="3451656" cy="3204266"/>
          </a:xfrm>
        </p:spPr>
      </p:pic>
    </p:spTree>
    <p:extLst>
      <p:ext uri="{BB962C8B-B14F-4D97-AF65-F5344CB8AC3E}">
        <p14:creationId xmlns:p14="http://schemas.microsoft.com/office/powerpoint/2010/main" xmlns="" val="257214304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00" y="-36644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1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10417 -0.81203 " pathEditMode="relative" rAng="0" ptsTypes="AA">
                                      <p:cBhvr>
                                        <p:cTn id="1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0800" y="-40602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3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5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 nodeType="clickPar">
                      <p:stCondLst>
                        <p:cond delay="0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4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00" y="-36644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52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3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4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0" grpId="0" animBg="1"/>
      <p:bldP spid="10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9051" y="0"/>
            <a:ext cx="122301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1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25651" y="-232833"/>
            <a:ext cx="5653616" cy="4938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2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85851" y="2057400"/>
            <a:ext cx="1877483" cy="2878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1MsPham"/>
          <p:cNvSpPr/>
          <p:nvPr/>
        </p:nvSpPr>
        <p:spPr>
          <a:xfrm>
            <a:off x="373110" y="4794251"/>
            <a:ext cx="3441700" cy="165311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This 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a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big O.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2MsPham"/>
          <p:cNvSpPr/>
          <p:nvPr/>
        </p:nvSpPr>
        <p:spPr>
          <a:xfrm>
            <a:off x="4317999" y="4794251"/>
            <a:ext cx="3860801" cy="165311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This 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a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small O.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3MsPham"/>
          <p:cNvSpPr/>
          <p:nvPr/>
        </p:nvSpPr>
        <p:spPr>
          <a:xfrm>
            <a:off x="8750300" y="4794829"/>
            <a:ext cx="3109191" cy="165311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It is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big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2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/>
          <a:srcRect l="14167" t="17778" r="15417" b="12637"/>
          <a:stretch/>
        </p:blipFill>
        <p:spPr>
          <a:xfrm>
            <a:off x="6696738" y="7835900"/>
            <a:ext cx="528023" cy="521775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 cstate="print"/>
          <a:srcRect l="14167" t="17778" r="15417" b="12637"/>
          <a:stretch/>
        </p:blipFill>
        <p:spPr>
          <a:xfrm>
            <a:off x="6078110" y="7916948"/>
            <a:ext cx="528023" cy="521775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 cstate="print"/>
          <a:srcRect l="14167" t="17778" r="15417" b="12637"/>
          <a:stretch/>
        </p:blipFill>
        <p:spPr>
          <a:xfrm>
            <a:off x="7415667" y="7640741"/>
            <a:ext cx="528023" cy="521775"/>
          </a:xfrm>
          <a:prstGeom prst="ellipse">
            <a:avLst/>
          </a:prstGeom>
        </p:spPr>
      </p:pic>
      <p:pic>
        <p:nvPicPr>
          <p:cNvPr id="13" name="Picture 1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9775"/>
          <a:stretch>
            <a:fillRect/>
          </a:stretch>
        </p:blipFill>
        <p:spPr bwMode="auto">
          <a:xfrm>
            <a:off x="3492500" y="3691467"/>
            <a:ext cx="3031067" cy="988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35133" y="1392767"/>
            <a:ext cx="1026584" cy="713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ight Arrow 17"/>
          <p:cNvSpPr/>
          <p:nvPr/>
        </p:nvSpPr>
        <p:spPr>
          <a:xfrm rot="16750736">
            <a:off x="5051425" y="7138459"/>
            <a:ext cx="632883" cy="62653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QMsPham"/>
          <p:cNvSpPr/>
          <p:nvPr/>
        </p:nvSpPr>
        <p:spPr>
          <a:xfrm>
            <a:off x="7810500" y="136525"/>
            <a:ext cx="3924300" cy="3939117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pPr algn="ctr" defTabSz="609585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467" b="1" dirty="0">
              <a:solidFill>
                <a:srgbClr val="002060"/>
              </a:solidFill>
              <a:latin typeface="Calibri"/>
            </a:endParaRPr>
          </a:p>
        </p:txBody>
      </p:sp>
      <p:pic>
        <p:nvPicPr>
          <p:cNvPr id="23" name="Content Placeholder 22"/>
          <p:cNvPicPr>
            <a:picLocks noGrp="1" noChangeAspect="1"/>
          </p:cNvPicPr>
          <p:nvPr>
            <p:ph idx="1"/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94244" y="244374"/>
            <a:ext cx="3767137" cy="3263102"/>
          </a:xfrm>
          <a:prstGeom prst="rect">
            <a:avLst/>
          </a:prstGeom>
        </p:spPr>
      </p:pic>
      <p:sp>
        <p:nvSpPr>
          <p:cNvPr id="6" name="Left Arrow 5"/>
          <p:cNvSpPr/>
          <p:nvPr/>
        </p:nvSpPr>
        <p:spPr>
          <a:xfrm rot="18874242">
            <a:off x="10578109" y="972389"/>
            <a:ext cx="887814" cy="420558"/>
          </a:xfrm>
          <a:prstGeom prst="lef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5697436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00" y="-36644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1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10417 -0.81203 " pathEditMode="relative" rAng="0" ptsTypes="AA">
                                      <p:cBhvr>
                                        <p:cTn id="1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0800" y="-40602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3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5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 nodeType="clickPar">
                      <p:stCondLst>
                        <p:cond delay="0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4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00" y="-36644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52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3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4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0" grpId="0" animBg="1"/>
      <p:bldP spid="10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9051" y="0"/>
            <a:ext cx="122301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1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25651" y="-232833"/>
            <a:ext cx="5653616" cy="4938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2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85851" y="2057400"/>
            <a:ext cx="1877483" cy="2878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1MsPham"/>
          <p:cNvSpPr/>
          <p:nvPr/>
        </p:nvSpPr>
        <p:spPr>
          <a:xfrm>
            <a:off x="455085" y="4794251"/>
            <a:ext cx="3441700" cy="165311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pPr algn="ctr" defTabSz="60958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200" b="1" dirty="0" smtClean="0">
                <a:solidFill>
                  <a:srgbClr val="C00000"/>
                </a:solidFill>
                <a:latin typeface="Helvetica Neue"/>
              </a:rPr>
              <a:t>A. Open</a:t>
            </a:r>
            <a:endParaRPr lang="en-US" altLang="en-US" sz="3200" b="1" dirty="0">
              <a:solidFill>
                <a:srgbClr val="C00000"/>
              </a:solidFill>
              <a:latin typeface="Helvetica Neue"/>
            </a:endParaRPr>
          </a:p>
        </p:txBody>
      </p:sp>
      <p:sp>
        <p:nvSpPr>
          <p:cNvPr id="9" name="2MsPham"/>
          <p:cNvSpPr/>
          <p:nvPr/>
        </p:nvSpPr>
        <p:spPr>
          <a:xfrm>
            <a:off x="8417825" y="4949028"/>
            <a:ext cx="3439584" cy="165311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pPr algn="ctr" defTabSz="60958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200" b="1" dirty="0" smtClean="0">
                <a:solidFill>
                  <a:srgbClr val="C00000"/>
                </a:solidFill>
                <a:latin typeface="Helvetica Neue"/>
              </a:rPr>
              <a:t>C. Go</a:t>
            </a:r>
            <a:endParaRPr lang="en-US" altLang="en-US" sz="3200" b="1" dirty="0">
              <a:solidFill>
                <a:srgbClr val="C00000"/>
              </a:solidFill>
              <a:latin typeface="Helvetica Neue"/>
            </a:endParaRPr>
          </a:p>
        </p:txBody>
      </p:sp>
      <p:sp>
        <p:nvSpPr>
          <p:cNvPr id="10" name="3MsPham"/>
          <p:cNvSpPr/>
          <p:nvPr/>
        </p:nvSpPr>
        <p:spPr>
          <a:xfrm>
            <a:off x="4501989" y="4906774"/>
            <a:ext cx="3441700" cy="165311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pPr algn="ctr" defTabSz="60958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200" b="1" dirty="0" smtClean="0">
                <a:solidFill>
                  <a:srgbClr val="C00000"/>
                </a:solidFill>
                <a:latin typeface="Helvetica Neue"/>
              </a:rPr>
              <a:t>B. Close</a:t>
            </a:r>
            <a:endParaRPr lang="en-US" altLang="en-US" sz="3200" b="1" dirty="0">
              <a:solidFill>
                <a:srgbClr val="C00000"/>
              </a:solidFill>
              <a:latin typeface="Helvetica Neue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/>
          <a:srcRect l="14167" t="17778" r="15417" b="12637"/>
          <a:stretch/>
        </p:blipFill>
        <p:spPr>
          <a:xfrm>
            <a:off x="6696738" y="7835900"/>
            <a:ext cx="528023" cy="521775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 cstate="print"/>
          <a:srcRect l="14167" t="17778" r="15417" b="12637"/>
          <a:stretch/>
        </p:blipFill>
        <p:spPr>
          <a:xfrm>
            <a:off x="6078110" y="7916948"/>
            <a:ext cx="528023" cy="521775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 cstate="print"/>
          <a:srcRect l="14167" t="17778" r="15417" b="12637"/>
          <a:stretch/>
        </p:blipFill>
        <p:spPr>
          <a:xfrm>
            <a:off x="7415667" y="7640741"/>
            <a:ext cx="528023" cy="521775"/>
          </a:xfrm>
          <a:prstGeom prst="ellipse">
            <a:avLst/>
          </a:prstGeom>
        </p:spPr>
      </p:pic>
      <p:pic>
        <p:nvPicPr>
          <p:cNvPr id="13" name="Picture 1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9775"/>
          <a:stretch>
            <a:fillRect/>
          </a:stretch>
        </p:blipFill>
        <p:spPr bwMode="auto">
          <a:xfrm>
            <a:off x="3492500" y="3691467"/>
            <a:ext cx="3031067" cy="988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35133" y="1392767"/>
            <a:ext cx="1026584" cy="713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ight Arrow 17"/>
          <p:cNvSpPr/>
          <p:nvPr/>
        </p:nvSpPr>
        <p:spPr>
          <a:xfrm rot="16750736">
            <a:off x="5051425" y="7138459"/>
            <a:ext cx="632883" cy="62653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QMsPham"/>
          <p:cNvSpPr/>
          <p:nvPr/>
        </p:nvSpPr>
        <p:spPr>
          <a:xfrm>
            <a:off x="7810500" y="136525"/>
            <a:ext cx="3924300" cy="3939117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pPr algn="ctr" defTabSz="609585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467" b="1" dirty="0">
              <a:solidFill>
                <a:srgbClr val="002060"/>
              </a:solidFill>
              <a:latin typeface="Calibri"/>
            </a:endParaRPr>
          </a:p>
        </p:txBody>
      </p:sp>
      <p:pic>
        <p:nvPicPr>
          <p:cNvPr id="1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6540" r="6540"/>
          <a:stretch/>
        </p:blipFill>
        <p:spPr>
          <a:xfrm>
            <a:off x="7943689" y="136525"/>
            <a:ext cx="3676811" cy="3874985"/>
          </a:xfrm>
        </p:spPr>
      </p:pic>
    </p:spTree>
    <p:extLst>
      <p:ext uri="{BB962C8B-B14F-4D97-AF65-F5344CB8AC3E}">
        <p14:creationId xmlns:p14="http://schemas.microsoft.com/office/powerpoint/2010/main" xmlns="" val="40450053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00" y="-36644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1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10417 -0.81203 " pathEditMode="relative" rAng="0" ptsTypes="AA">
                                      <p:cBhvr>
                                        <p:cTn id="1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0800" y="-40602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3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5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 nodeType="clickPar">
                      <p:stCondLst>
                        <p:cond delay="0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4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00" y="-36644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52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3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4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0" grpId="0" animBg="1"/>
      <p:bldP spid="10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9051" y="0"/>
            <a:ext cx="122301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1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25651" y="-232833"/>
            <a:ext cx="5653616" cy="4938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2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85851" y="2057400"/>
            <a:ext cx="1877483" cy="2878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1MsPham"/>
          <p:cNvSpPr/>
          <p:nvPr/>
        </p:nvSpPr>
        <p:spPr>
          <a:xfrm>
            <a:off x="166255" y="5168899"/>
            <a:ext cx="3730530" cy="1278467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Touch 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your 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nose!</a:t>
            </a:r>
            <a:endParaRPr lang="en-US" sz="32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2MsPham"/>
          <p:cNvSpPr/>
          <p:nvPr/>
        </p:nvSpPr>
        <p:spPr>
          <a:xfrm>
            <a:off x="4068236" y="5140035"/>
            <a:ext cx="3689348" cy="1307331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Touch 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your 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toes!</a:t>
            </a:r>
            <a:endParaRPr lang="en-US" sz="32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3MsPham"/>
          <p:cNvSpPr/>
          <p:nvPr/>
        </p:nvSpPr>
        <p:spPr>
          <a:xfrm>
            <a:off x="8178800" y="5140035"/>
            <a:ext cx="4013200" cy="1307332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Touch 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your 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Eyes 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/>
          <a:srcRect l="14167" t="17778" r="15417" b="12637"/>
          <a:stretch/>
        </p:blipFill>
        <p:spPr>
          <a:xfrm>
            <a:off x="6696738" y="7835900"/>
            <a:ext cx="528023" cy="521775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 cstate="print"/>
          <a:srcRect l="14167" t="17778" r="15417" b="12637"/>
          <a:stretch/>
        </p:blipFill>
        <p:spPr>
          <a:xfrm>
            <a:off x="6078110" y="7916948"/>
            <a:ext cx="528023" cy="521775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 cstate="print"/>
          <a:srcRect l="14167" t="17778" r="15417" b="12637"/>
          <a:stretch/>
        </p:blipFill>
        <p:spPr>
          <a:xfrm>
            <a:off x="7415667" y="7640741"/>
            <a:ext cx="528023" cy="521775"/>
          </a:xfrm>
          <a:prstGeom prst="ellipse">
            <a:avLst/>
          </a:prstGeom>
        </p:spPr>
      </p:pic>
      <p:pic>
        <p:nvPicPr>
          <p:cNvPr id="13" name="Picture 1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9775"/>
          <a:stretch>
            <a:fillRect/>
          </a:stretch>
        </p:blipFill>
        <p:spPr bwMode="auto">
          <a:xfrm>
            <a:off x="3492500" y="3691467"/>
            <a:ext cx="3031067" cy="988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35133" y="1392767"/>
            <a:ext cx="1026584" cy="713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ight Arrow 17"/>
          <p:cNvSpPr/>
          <p:nvPr/>
        </p:nvSpPr>
        <p:spPr>
          <a:xfrm rot="16750736">
            <a:off x="5051425" y="7138459"/>
            <a:ext cx="632883" cy="62653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QMsPham"/>
          <p:cNvSpPr/>
          <p:nvPr/>
        </p:nvSpPr>
        <p:spPr>
          <a:xfrm>
            <a:off x="7810500" y="136525"/>
            <a:ext cx="3924300" cy="3939117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pPr algn="ctr" defTabSz="609585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467" b="1" dirty="0">
              <a:solidFill>
                <a:srgbClr val="002060"/>
              </a:solidFill>
              <a:latin typeface="Calibri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43690" y="602409"/>
            <a:ext cx="3838075" cy="3007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2879160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00" y="-36644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1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10417 -0.81203 " pathEditMode="relative" rAng="0" ptsTypes="AA">
                                      <p:cBhvr>
                                        <p:cTn id="1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0800" y="-40602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3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5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 nodeType="clickPar">
                      <p:stCondLst>
                        <p:cond delay="0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4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00" y="-36644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52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3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4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0" grpId="0" animBg="1"/>
      <p:bldP spid="10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9051" y="0"/>
            <a:ext cx="122301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1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25651" y="-232833"/>
            <a:ext cx="5653616" cy="4938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2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85851" y="2057400"/>
            <a:ext cx="1877483" cy="2878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1MsPham"/>
          <p:cNvSpPr/>
          <p:nvPr/>
        </p:nvSpPr>
        <p:spPr>
          <a:xfrm>
            <a:off x="96981" y="5649826"/>
            <a:ext cx="4336473" cy="79754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pPr algn="ctr" defTabSz="60958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Look at 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se!</a:t>
            </a:r>
            <a:endParaRPr lang="en-US" altLang="en-US" sz="3200" b="1" dirty="0">
              <a:solidFill>
                <a:srgbClr val="C00000"/>
              </a:solidFill>
              <a:latin typeface="Helvetica Neue"/>
            </a:endParaRPr>
          </a:p>
        </p:txBody>
      </p:sp>
      <p:sp>
        <p:nvSpPr>
          <p:cNvPr id="9" name="2MsPham"/>
          <p:cNvSpPr/>
          <p:nvPr/>
        </p:nvSpPr>
        <p:spPr>
          <a:xfrm>
            <a:off x="7415668" y="5649826"/>
            <a:ext cx="4517442" cy="79754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pPr algn="ctr" defTabSz="60958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Point 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your 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se!</a:t>
            </a:r>
            <a:endParaRPr lang="en-US" altLang="en-US" sz="3200" b="1" dirty="0">
              <a:solidFill>
                <a:srgbClr val="C00000"/>
              </a:solidFill>
              <a:latin typeface="Helvetica Neue"/>
            </a:endParaRPr>
          </a:p>
        </p:txBody>
      </p:sp>
      <p:sp>
        <p:nvSpPr>
          <p:cNvPr id="10" name="3MsPham"/>
          <p:cNvSpPr/>
          <p:nvPr/>
        </p:nvSpPr>
        <p:spPr>
          <a:xfrm>
            <a:off x="4045641" y="4801273"/>
            <a:ext cx="4447884" cy="61572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pPr algn="ctr" defTabSz="60958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B. Touch 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es!</a:t>
            </a:r>
            <a:endParaRPr lang="en-US" altLang="en-US" sz="3200" b="1" dirty="0">
              <a:solidFill>
                <a:srgbClr val="C00000"/>
              </a:solidFill>
              <a:latin typeface="Helvetica Neue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/>
          <a:srcRect l="14167" t="17778" r="15417" b="12637"/>
          <a:stretch/>
        </p:blipFill>
        <p:spPr>
          <a:xfrm>
            <a:off x="6696738" y="7835900"/>
            <a:ext cx="528023" cy="521775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 cstate="print"/>
          <a:srcRect l="14167" t="17778" r="15417" b="12637"/>
          <a:stretch/>
        </p:blipFill>
        <p:spPr>
          <a:xfrm>
            <a:off x="6078110" y="7916948"/>
            <a:ext cx="528023" cy="521775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 cstate="print"/>
          <a:srcRect l="14167" t="17778" r="15417" b="12637"/>
          <a:stretch/>
        </p:blipFill>
        <p:spPr>
          <a:xfrm>
            <a:off x="7415667" y="7640741"/>
            <a:ext cx="528023" cy="521775"/>
          </a:xfrm>
          <a:prstGeom prst="ellipse">
            <a:avLst/>
          </a:prstGeom>
        </p:spPr>
      </p:pic>
      <p:pic>
        <p:nvPicPr>
          <p:cNvPr id="13" name="Picture 1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9775"/>
          <a:stretch>
            <a:fillRect/>
          </a:stretch>
        </p:blipFill>
        <p:spPr bwMode="auto">
          <a:xfrm>
            <a:off x="3492500" y="3691467"/>
            <a:ext cx="3031067" cy="988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35133" y="1392767"/>
            <a:ext cx="1026584" cy="713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ight Arrow 17"/>
          <p:cNvSpPr/>
          <p:nvPr/>
        </p:nvSpPr>
        <p:spPr>
          <a:xfrm rot="16750736">
            <a:off x="5051425" y="7138459"/>
            <a:ext cx="632883" cy="62653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QMsPham"/>
          <p:cNvSpPr/>
          <p:nvPr/>
        </p:nvSpPr>
        <p:spPr>
          <a:xfrm>
            <a:off x="7810500" y="136525"/>
            <a:ext cx="3924300" cy="3939117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pPr algn="ctr" defTabSz="609585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467" b="1" dirty="0">
              <a:solidFill>
                <a:srgbClr val="002060"/>
              </a:solidFill>
              <a:latin typeface="Calibri"/>
            </a:endParaRPr>
          </a:p>
        </p:txBody>
      </p:sp>
      <p:pic>
        <p:nvPicPr>
          <p:cNvPr id="16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7712"/>
          <a:stretch/>
        </p:blipFill>
        <p:spPr>
          <a:xfrm>
            <a:off x="7883591" y="155599"/>
            <a:ext cx="3736910" cy="3868627"/>
          </a:xfrm>
        </p:spPr>
      </p:pic>
    </p:spTree>
    <p:extLst>
      <p:ext uri="{BB962C8B-B14F-4D97-AF65-F5344CB8AC3E}">
        <p14:creationId xmlns:p14="http://schemas.microsoft.com/office/powerpoint/2010/main" xmlns="" val="67598559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00" y="-36644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1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10417 -0.81203 " pathEditMode="relative" rAng="0" ptsTypes="AA">
                                      <p:cBhvr>
                                        <p:cTn id="1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0800" y="-40602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3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5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 nodeType="clickPar">
                      <p:stCondLst>
                        <p:cond delay="0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4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00" y="-36644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52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3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4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0" grpId="0" animBg="1"/>
      <p:bldP spid="10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05" b="1009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620727" y="2967335"/>
            <a:ext cx="6950557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7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</a:rPr>
              <a:t>GOODBYE!</a:t>
            </a:r>
            <a:endParaRPr lang="en-US" sz="72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00660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09865" y="177205"/>
            <a:ext cx="10465163" cy="6309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48354562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he ABC Song for Children - Phonics - Alphabet Song - The Kiboomers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  <p:sp>
        <p:nvSpPr>
          <p:cNvPr id="5" name="1 CuadroTexto"/>
          <p:cNvSpPr txBox="1">
            <a:spLocks noChangeArrowheads="1"/>
          </p:cNvSpPr>
          <p:nvPr/>
        </p:nvSpPr>
        <p:spPr bwMode="auto">
          <a:xfrm>
            <a:off x="437696" y="678028"/>
            <a:ext cx="11884339" cy="4031087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</p:spPr>
        <p:txBody>
          <a:bodyPr wrap="square">
            <a:prstTxWarp prst="textArchUp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_tradnl" altLang="en-US" sz="8800" b="1" i="1" dirty="0" smtClean="0">
                <a:ln w="0"/>
                <a:solidFill>
                  <a:srgbClr val="FFFF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  <a:latin typeface="Century" panose="02040604050505020304" pitchFamily="18" charset="0"/>
              </a:rPr>
              <a:t>Can </a:t>
            </a:r>
            <a:r>
              <a:rPr lang="es-ES_tradnl" altLang="en-US" sz="8800" b="1" i="1" dirty="0" err="1" smtClean="0">
                <a:ln w="0"/>
                <a:solidFill>
                  <a:srgbClr val="FFFF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  <a:latin typeface="Century" panose="02040604050505020304" pitchFamily="18" charset="0"/>
              </a:rPr>
              <a:t>you</a:t>
            </a:r>
            <a:r>
              <a:rPr lang="es-ES_tradnl" altLang="en-US" sz="8800" b="1" i="1" dirty="0" smtClean="0">
                <a:ln w="0"/>
                <a:solidFill>
                  <a:srgbClr val="FFFF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  <a:latin typeface="Century" panose="02040604050505020304" pitchFamily="18" charset="0"/>
              </a:rPr>
              <a:t> </a:t>
            </a:r>
            <a:r>
              <a:rPr lang="es-ES_tradnl" altLang="en-US" sz="8800" b="1" i="1" dirty="0" err="1" smtClean="0">
                <a:ln w="0"/>
                <a:solidFill>
                  <a:srgbClr val="FFFF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  <a:latin typeface="Century" panose="02040604050505020304" pitchFamily="18" charset="0"/>
              </a:rPr>
              <a:t>hear</a:t>
            </a:r>
            <a:r>
              <a:rPr lang="es-ES_tradnl" altLang="en-US" sz="8800" b="1" i="1" dirty="0" smtClean="0">
                <a:ln w="0"/>
                <a:solidFill>
                  <a:srgbClr val="FFFF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  <a:latin typeface="Century" panose="02040604050505020304" pitchFamily="18" charset="0"/>
              </a:rPr>
              <a:t> </a:t>
            </a:r>
            <a:r>
              <a:rPr lang="es-ES_tradnl" altLang="en-US" sz="8800" b="1" i="1" dirty="0" smtClean="0">
                <a:ln w="0"/>
                <a:solidFill>
                  <a:srgbClr val="FF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  <a:latin typeface="Century" panose="02040604050505020304" pitchFamily="18" charset="0"/>
              </a:rPr>
              <a:t>O</a:t>
            </a:r>
            <a:r>
              <a:rPr lang="es-ES_tradnl" altLang="en-US" sz="8800" b="1" i="1" dirty="0" smtClean="0">
                <a:ln w="0"/>
                <a:solidFill>
                  <a:srgbClr val="FFFF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  <a:latin typeface="Century" panose="02040604050505020304" pitchFamily="18" charset="0"/>
              </a:rPr>
              <a:t>?</a:t>
            </a:r>
            <a:endParaRPr lang="es-ES" altLang="en-US" sz="8800" b="1" i="1" dirty="0">
              <a:ln w="0"/>
              <a:solidFill>
                <a:srgbClr val="FFFF0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reflection blurRad="6350" stA="53000" endA="300" endPos="35500" dir="5400000" sy="-90000" algn="bl" rotWithShape="0"/>
              </a:effectLst>
              <a:latin typeface="Century" panose="02040604050505020304" pitchFamily="18" charset="0"/>
            </a:endParaRPr>
          </a:p>
        </p:txBody>
      </p:sp>
      <p:pic>
        <p:nvPicPr>
          <p:cNvPr id="6" name="Picture 2" descr="http://www.englishexercises.org/makeagame/my_documents/my_pictures/2009/ago/299_watering_the_plant.jpg"/>
          <p:cNvPicPr>
            <a:picLocks noChangeAspect="1" noChangeArrowheads="1"/>
          </p:cNvPicPr>
          <p:nvPr/>
        </p:nvPicPr>
        <p:blipFill rotWithShape="1">
          <a:blip r:embed="rId4"/>
          <a:srcRect l="15747" r="39630" b="4141"/>
          <a:stretch/>
        </p:blipFill>
        <p:spPr bwMode="auto">
          <a:xfrm>
            <a:off x="110256" y="1879668"/>
            <a:ext cx="3204633" cy="4610100"/>
          </a:xfrm>
          <a:prstGeom prst="rect">
            <a:avLst/>
          </a:prstGeom>
          <a:noFill/>
          <a:effectLst>
            <a:outerShdw blurRad="76200" dist="25400" dir="18900000" sy="23000" kx="-1200000" algn="bl" rotWithShape="0">
              <a:prstClr val="black">
                <a:alpha val="21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09944" y="1323859"/>
            <a:ext cx="1813575" cy="19046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0841"/>
          <a:stretch/>
        </p:blipFill>
        <p:spPr>
          <a:xfrm>
            <a:off x="5444836" y="1253313"/>
            <a:ext cx="1805316" cy="19751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21321" t="19182" r="-4173" b="8413"/>
          <a:stretch/>
        </p:blipFill>
        <p:spPr>
          <a:xfrm>
            <a:off x="9719705" y="4743164"/>
            <a:ext cx="2074839" cy="174660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24272" y="4925035"/>
            <a:ext cx="1701580" cy="174660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458" t="9953" r="11806" b="26491"/>
          <a:stretch/>
        </p:blipFill>
        <p:spPr>
          <a:xfrm>
            <a:off x="5321216" y="4925035"/>
            <a:ext cx="1653147" cy="174660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5908"/>
          <a:stretch/>
        </p:blipFill>
        <p:spPr>
          <a:xfrm>
            <a:off x="10051010" y="1813551"/>
            <a:ext cx="1743534" cy="196806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465" t="4725" r="-4465" b="13650"/>
          <a:stretch/>
        </p:blipFill>
        <p:spPr>
          <a:xfrm>
            <a:off x="3066293" y="4442807"/>
            <a:ext cx="1601343" cy="174660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8084"/>
          <a:stretch/>
        </p:blipFill>
        <p:spPr>
          <a:xfrm>
            <a:off x="3328969" y="1972387"/>
            <a:ext cx="1481018" cy="198024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42" t="8500" r="59762" b="19111"/>
          <a:stretch/>
        </p:blipFill>
        <p:spPr>
          <a:xfrm>
            <a:off x="6351313" y="3356999"/>
            <a:ext cx="2242752" cy="1325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4095075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a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a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a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a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a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a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a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a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a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a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a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  <p:pic>
        <p:nvPicPr>
          <p:cNvPr id="16" name="Picture 2" descr="http://www.englishexercises.org/makeagame/my_documents/my_pictures/2009/ago/299_watering_the_plant.jpg"/>
          <p:cNvPicPr>
            <a:picLocks noChangeAspect="1" noChangeArrowheads="1"/>
          </p:cNvPicPr>
          <p:nvPr/>
        </p:nvPicPr>
        <p:blipFill rotWithShape="1">
          <a:blip r:embed="rId8"/>
          <a:srcRect l="12246" r="34663" b="2305"/>
          <a:stretch/>
        </p:blipFill>
        <p:spPr bwMode="auto">
          <a:xfrm>
            <a:off x="1409700" y="2243667"/>
            <a:ext cx="3380317" cy="4161367"/>
          </a:xfrm>
          <a:prstGeom prst="rect">
            <a:avLst/>
          </a:prstGeom>
          <a:noFill/>
          <a:effectLst>
            <a:outerShdw blurRad="76200" dist="25400" dir="18900000" sy="23000" kx="-1200000" algn="bl" rotWithShape="0">
              <a:prstClr val="black">
                <a:alpha val="21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9 Grupo"/>
          <p:cNvGrpSpPr>
            <a:grpSpLocks/>
          </p:cNvGrpSpPr>
          <p:nvPr/>
        </p:nvGrpSpPr>
        <p:grpSpPr bwMode="auto">
          <a:xfrm>
            <a:off x="4097867" y="4332817"/>
            <a:ext cx="4428067" cy="1778000"/>
            <a:chOff x="3412482" y="4224953"/>
            <a:chExt cx="1935373" cy="1780378"/>
          </a:xfrm>
        </p:grpSpPr>
        <p:sp>
          <p:nvSpPr>
            <p:cNvPr id="18" name="7 Forma libre"/>
            <p:cNvSpPr/>
            <p:nvPr/>
          </p:nvSpPr>
          <p:spPr>
            <a:xfrm>
              <a:off x="3546626" y="4224953"/>
              <a:ext cx="1801229" cy="1288655"/>
            </a:xfrm>
            <a:custGeom>
              <a:avLst/>
              <a:gdLst>
                <a:gd name="connsiteX0" fmla="*/ 0 w 1801091"/>
                <a:gd name="connsiteY0" fmla="*/ 96981 h 1288472"/>
                <a:gd name="connsiteX1" fmla="*/ 387927 w 1801091"/>
                <a:gd name="connsiteY1" fmla="*/ 0 h 1288472"/>
                <a:gd name="connsiteX2" fmla="*/ 845127 w 1801091"/>
                <a:gd name="connsiteY2" fmla="*/ 96981 h 1288472"/>
                <a:gd name="connsiteX3" fmla="*/ 1233054 w 1801091"/>
                <a:gd name="connsiteY3" fmla="*/ 374072 h 1288472"/>
                <a:gd name="connsiteX4" fmla="*/ 1537854 w 1801091"/>
                <a:gd name="connsiteY4" fmla="*/ 789709 h 1288472"/>
                <a:gd name="connsiteX5" fmla="*/ 1717963 w 1801091"/>
                <a:gd name="connsiteY5" fmla="*/ 1122218 h 1288472"/>
                <a:gd name="connsiteX6" fmla="*/ 1801091 w 1801091"/>
                <a:gd name="connsiteY6" fmla="*/ 1288472 h 128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01091" h="1288472">
                  <a:moveTo>
                    <a:pt x="0" y="96981"/>
                  </a:moveTo>
                  <a:cubicBezTo>
                    <a:pt x="123536" y="48490"/>
                    <a:pt x="247073" y="0"/>
                    <a:pt x="387927" y="0"/>
                  </a:cubicBezTo>
                  <a:cubicBezTo>
                    <a:pt x="528781" y="0"/>
                    <a:pt x="704273" y="34636"/>
                    <a:pt x="845127" y="96981"/>
                  </a:cubicBezTo>
                  <a:cubicBezTo>
                    <a:pt x="985982" y="159326"/>
                    <a:pt x="1117600" y="258617"/>
                    <a:pt x="1233054" y="374072"/>
                  </a:cubicBezTo>
                  <a:cubicBezTo>
                    <a:pt x="1348508" y="489527"/>
                    <a:pt x="1457036" y="665018"/>
                    <a:pt x="1537854" y="789709"/>
                  </a:cubicBezTo>
                  <a:cubicBezTo>
                    <a:pt x="1618672" y="914400"/>
                    <a:pt x="1674090" y="1039091"/>
                    <a:pt x="1717963" y="1122218"/>
                  </a:cubicBezTo>
                  <a:cubicBezTo>
                    <a:pt x="1761836" y="1205345"/>
                    <a:pt x="1781463" y="1246908"/>
                    <a:pt x="1801091" y="1288472"/>
                  </a:cubicBezTo>
                </a:path>
              </a:pathLst>
            </a:custGeom>
            <a:noFill/>
            <a:ln w="57150"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2400">
                <a:ln>
                  <a:solidFill>
                    <a:srgbClr val="000000"/>
                  </a:solidFill>
                  <a:prstDash val="dash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9" name="47 Forma libre"/>
            <p:cNvSpPr/>
            <p:nvPr/>
          </p:nvSpPr>
          <p:spPr>
            <a:xfrm rot="905050">
              <a:off x="3412482" y="4716676"/>
              <a:ext cx="1801229" cy="1288655"/>
            </a:xfrm>
            <a:custGeom>
              <a:avLst/>
              <a:gdLst>
                <a:gd name="connsiteX0" fmla="*/ 0 w 1801091"/>
                <a:gd name="connsiteY0" fmla="*/ 96981 h 1288472"/>
                <a:gd name="connsiteX1" fmla="*/ 387927 w 1801091"/>
                <a:gd name="connsiteY1" fmla="*/ 0 h 1288472"/>
                <a:gd name="connsiteX2" fmla="*/ 845127 w 1801091"/>
                <a:gd name="connsiteY2" fmla="*/ 96981 h 1288472"/>
                <a:gd name="connsiteX3" fmla="*/ 1233054 w 1801091"/>
                <a:gd name="connsiteY3" fmla="*/ 374072 h 1288472"/>
                <a:gd name="connsiteX4" fmla="*/ 1537854 w 1801091"/>
                <a:gd name="connsiteY4" fmla="*/ 789709 h 1288472"/>
                <a:gd name="connsiteX5" fmla="*/ 1717963 w 1801091"/>
                <a:gd name="connsiteY5" fmla="*/ 1122218 h 1288472"/>
                <a:gd name="connsiteX6" fmla="*/ 1801091 w 1801091"/>
                <a:gd name="connsiteY6" fmla="*/ 1288472 h 128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01091" h="1288472">
                  <a:moveTo>
                    <a:pt x="0" y="96981"/>
                  </a:moveTo>
                  <a:cubicBezTo>
                    <a:pt x="123536" y="48490"/>
                    <a:pt x="247073" y="0"/>
                    <a:pt x="387927" y="0"/>
                  </a:cubicBezTo>
                  <a:cubicBezTo>
                    <a:pt x="528781" y="0"/>
                    <a:pt x="704273" y="34636"/>
                    <a:pt x="845127" y="96981"/>
                  </a:cubicBezTo>
                  <a:cubicBezTo>
                    <a:pt x="985982" y="159326"/>
                    <a:pt x="1117600" y="258617"/>
                    <a:pt x="1233054" y="374072"/>
                  </a:cubicBezTo>
                  <a:cubicBezTo>
                    <a:pt x="1348508" y="489527"/>
                    <a:pt x="1457036" y="665018"/>
                    <a:pt x="1537854" y="789709"/>
                  </a:cubicBezTo>
                  <a:cubicBezTo>
                    <a:pt x="1618672" y="914400"/>
                    <a:pt x="1674090" y="1039091"/>
                    <a:pt x="1717963" y="1122218"/>
                  </a:cubicBezTo>
                  <a:cubicBezTo>
                    <a:pt x="1761836" y="1205345"/>
                    <a:pt x="1781463" y="1246908"/>
                    <a:pt x="1801091" y="1288472"/>
                  </a:cubicBezTo>
                </a:path>
              </a:pathLst>
            </a:custGeom>
            <a:noFill/>
            <a:ln w="57150"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2400">
                <a:ln>
                  <a:solidFill>
                    <a:srgbClr val="000000"/>
                  </a:solidFill>
                  <a:prstDash val="dash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20" name="48 Forma libre"/>
            <p:cNvSpPr/>
            <p:nvPr/>
          </p:nvSpPr>
          <p:spPr>
            <a:xfrm rot="567307">
              <a:off x="3461514" y="4542878"/>
              <a:ext cx="1800304" cy="1288655"/>
            </a:xfrm>
            <a:custGeom>
              <a:avLst/>
              <a:gdLst>
                <a:gd name="connsiteX0" fmla="*/ 0 w 1801091"/>
                <a:gd name="connsiteY0" fmla="*/ 96981 h 1288472"/>
                <a:gd name="connsiteX1" fmla="*/ 387927 w 1801091"/>
                <a:gd name="connsiteY1" fmla="*/ 0 h 1288472"/>
                <a:gd name="connsiteX2" fmla="*/ 845127 w 1801091"/>
                <a:gd name="connsiteY2" fmla="*/ 96981 h 1288472"/>
                <a:gd name="connsiteX3" fmla="*/ 1233054 w 1801091"/>
                <a:gd name="connsiteY3" fmla="*/ 374072 h 1288472"/>
                <a:gd name="connsiteX4" fmla="*/ 1537854 w 1801091"/>
                <a:gd name="connsiteY4" fmla="*/ 789709 h 1288472"/>
                <a:gd name="connsiteX5" fmla="*/ 1717963 w 1801091"/>
                <a:gd name="connsiteY5" fmla="*/ 1122218 h 1288472"/>
                <a:gd name="connsiteX6" fmla="*/ 1801091 w 1801091"/>
                <a:gd name="connsiteY6" fmla="*/ 1288472 h 128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01091" h="1288472">
                  <a:moveTo>
                    <a:pt x="0" y="96981"/>
                  </a:moveTo>
                  <a:cubicBezTo>
                    <a:pt x="123536" y="48490"/>
                    <a:pt x="247073" y="0"/>
                    <a:pt x="387927" y="0"/>
                  </a:cubicBezTo>
                  <a:cubicBezTo>
                    <a:pt x="528781" y="0"/>
                    <a:pt x="704273" y="34636"/>
                    <a:pt x="845127" y="96981"/>
                  </a:cubicBezTo>
                  <a:cubicBezTo>
                    <a:pt x="985982" y="159326"/>
                    <a:pt x="1117600" y="258617"/>
                    <a:pt x="1233054" y="374072"/>
                  </a:cubicBezTo>
                  <a:cubicBezTo>
                    <a:pt x="1348508" y="489527"/>
                    <a:pt x="1457036" y="665018"/>
                    <a:pt x="1537854" y="789709"/>
                  </a:cubicBezTo>
                  <a:cubicBezTo>
                    <a:pt x="1618672" y="914400"/>
                    <a:pt x="1674090" y="1039091"/>
                    <a:pt x="1717963" y="1122218"/>
                  </a:cubicBezTo>
                  <a:cubicBezTo>
                    <a:pt x="1761836" y="1205345"/>
                    <a:pt x="1781463" y="1246908"/>
                    <a:pt x="1801091" y="1288472"/>
                  </a:cubicBezTo>
                </a:path>
              </a:pathLst>
            </a:custGeom>
            <a:noFill/>
            <a:ln w="57150"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2400">
                <a:ln>
                  <a:solidFill>
                    <a:srgbClr val="000000"/>
                  </a:solidFill>
                  <a:prstDash val="dash"/>
                </a:ln>
                <a:solidFill>
                  <a:srgbClr val="FFFFFF"/>
                </a:solidFill>
              </a:endParaRPr>
            </a:p>
          </p:txBody>
        </p:sp>
      </p:grpSp>
      <p:pic>
        <p:nvPicPr>
          <p:cNvPr id="21" name="Picture 6" descr="https://pbs.twimg.com/media/Bn_S9U3IgAALLup.jpg"/>
          <p:cNvPicPr>
            <a:picLocks noChangeAspect="1" noChangeArrowheads="1"/>
          </p:cNvPicPr>
          <p:nvPr/>
        </p:nvPicPr>
        <p:blipFill rotWithShape="1">
          <a:blip r:embed="rId9"/>
          <a:srcRect b="7366"/>
          <a:stretch/>
        </p:blipFill>
        <p:spPr bwMode="auto">
          <a:xfrm>
            <a:off x="719667" y="2243668"/>
            <a:ext cx="4531784" cy="428201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12 Nube"/>
          <p:cNvSpPr/>
          <p:nvPr/>
        </p:nvSpPr>
        <p:spPr>
          <a:xfrm>
            <a:off x="7896456" y="1111625"/>
            <a:ext cx="4166871" cy="1179843"/>
          </a:xfrm>
          <a:prstGeom prst="cloud">
            <a:avLst/>
          </a:prstGeom>
          <a:solidFill>
            <a:schemeClr val="bg1"/>
          </a:solidFill>
          <a:ln w="76200">
            <a:solidFill>
              <a:srgbClr val="92D050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6400" b="1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No</a:t>
            </a:r>
            <a:endParaRPr lang="es-ES" sz="6400" b="1" dirty="0">
              <a:solidFill>
                <a:srgbClr val="FF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3" name="13 Nube"/>
          <p:cNvSpPr/>
          <p:nvPr/>
        </p:nvSpPr>
        <p:spPr>
          <a:xfrm>
            <a:off x="2489104" y="1170629"/>
            <a:ext cx="3976255" cy="1061837"/>
          </a:xfrm>
          <a:prstGeom prst="cloud">
            <a:avLst/>
          </a:prstGeom>
          <a:solidFill>
            <a:schemeClr val="bg1"/>
          </a:solidFill>
          <a:ln w="76200"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5867" b="1" dirty="0" smtClean="0">
                <a:solidFill>
                  <a:srgbClr val="00B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Yes</a:t>
            </a:r>
            <a:endParaRPr lang="es-ES" sz="5867" b="1" dirty="0">
              <a:solidFill>
                <a:srgbClr val="00B05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24" name="4 Imagen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32265" y="2423054"/>
            <a:ext cx="2688167" cy="3923243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25" name="16 Flecha derecha">
            <a:hlinkClick r:id="" action="ppaction://hlinkshowjump?jump=nextslide"/>
          </p:cNvPr>
          <p:cNvSpPr/>
          <p:nvPr/>
        </p:nvSpPr>
        <p:spPr>
          <a:xfrm>
            <a:off x="10160001" y="5259917"/>
            <a:ext cx="1792817" cy="719667"/>
          </a:xfrm>
          <a:prstGeom prst="rightArrow">
            <a:avLst/>
          </a:prstGeom>
          <a:solidFill>
            <a:srgbClr val="00FF00"/>
          </a:solidFill>
          <a:ln w="381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NEXT</a:t>
            </a:r>
            <a:endParaRPr lang="es-E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6" name="20 Imagen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0582859">
            <a:off x="3784600" y="5071534"/>
            <a:ext cx="2667000" cy="1439333"/>
          </a:xfrm>
          <a:prstGeom prst="rect">
            <a:avLst/>
          </a:prstGeom>
          <a:effectLst>
            <a:outerShdw blurRad="76200" dist="203200" dir="18900000" sy="23000" kx="-1200000" algn="bl" rotWithShape="0">
              <a:prstClr val="black">
                <a:alpha val="33000"/>
              </a:prstClr>
            </a:outerShdw>
          </a:effectLst>
        </p:spPr>
      </p:pic>
      <p:sp>
        <p:nvSpPr>
          <p:cNvPr id="27" name="1 CuadroTexto"/>
          <p:cNvSpPr txBox="1">
            <a:spLocks noChangeArrowheads="1"/>
          </p:cNvSpPr>
          <p:nvPr/>
        </p:nvSpPr>
        <p:spPr bwMode="auto">
          <a:xfrm>
            <a:off x="225426" y="23079"/>
            <a:ext cx="6239933" cy="830997"/>
          </a:xfrm>
          <a:prstGeom prst="rect">
            <a:avLst/>
          </a:prstGeom>
          <a:solidFill>
            <a:schemeClr val="bg1"/>
          </a:solidFill>
          <a:ln w="9525">
            <a:solidFill>
              <a:srgbClr val="00B05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_tradnl" altLang="en-US" sz="4800" b="1" i="1" dirty="0">
                <a:ln w="0"/>
                <a:solidFill>
                  <a:srgbClr val="00206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  <a:latin typeface="Century" panose="02040604050505020304" pitchFamily="18" charset="0"/>
              </a:rPr>
              <a:t>Can </a:t>
            </a:r>
            <a:r>
              <a:rPr lang="es-ES_tradnl" altLang="en-US" sz="4800" b="1" i="1" dirty="0" err="1">
                <a:ln w="0"/>
                <a:solidFill>
                  <a:srgbClr val="00206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  <a:latin typeface="Century" panose="02040604050505020304" pitchFamily="18" charset="0"/>
              </a:rPr>
              <a:t>you</a:t>
            </a:r>
            <a:r>
              <a:rPr lang="es-ES_tradnl" altLang="en-US" sz="4800" b="1" i="1" dirty="0">
                <a:ln w="0"/>
                <a:solidFill>
                  <a:srgbClr val="00206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  <a:latin typeface="Century" panose="02040604050505020304" pitchFamily="18" charset="0"/>
              </a:rPr>
              <a:t> </a:t>
            </a:r>
            <a:r>
              <a:rPr lang="es-ES_tradnl" altLang="en-US" sz="4800" b="1" i="1" dirty="0" err="1">
                <a:ln w="0"/>
                <a:solidFill>
                  <a:srgbClr val="00206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  <a:latin typeface="Century" panose="02040604050505020304" pitchFamily="18" charset="0"/>
              </a:rPr>
              <a:t>hear</a:t>
            </a:r>
            <a:r>
              <a:rPr lang="es-ES_tradnl" altLang="en-US" sz="4800" b="1" i="1" dirty="0">
                <a:ln w="0"/>
                <a:solidFill>
                  <a:srgbClr val="00206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  <a:latin typeface="Century" panose="02040604050505020304" pitchFamily="18" charset="0"/>
              </a:rPr>
              <a:t> O?</a:t>
            </a:r>
            <a:endParaRPr lang="es-ES" altLang="en-US" sz="4800" b="1" i="1" dirty="0">
              <a:ln w="0"/>
              <a:solidFill>
                <a:srgbClr val="00206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reflection blurRad="6350" stA="53000" endA="300" endPos="35500" dir="5400000" sy="-90000" algn="bl" rotWithShape="0"/>
              </a:effectLst>
              <a:latin typeface="Century" panose="02040604050505020304" pitchFamily="18" charset="0"/>
            </a:endParaRPr>
          </a:p>
        </p:txBody>
      </p:sp>
      <p:pic>
        <p:nvPicPr>
          <p:cNvPr id="28" name="Content Placeholder 3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594" t="16444" r="29142" b="7732"/>
          <a:stretch/>
        </p:blipFill>
        <p:spPr>
          <a:xfrm>
            <a:off x="7683727" y="3309416"/>
            <a:ext cx="2000901" cy="2566893"/>
          </a:xfrm>
          <a:prstGeom prst="rect">
            <a:avLst/>
          </a:prstGeom>
        </p:spPr>
      </p:pic>
      <p:pic>
        <p:nvPicPr>
          <p:cNvPr id="29" name="hello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26284" y="1170628"/>
            <a:ext cx="1083415" cy="1083415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7703056" y="5887226"/>
            <a:ext cx="1981572" cy="63845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hell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2" descr="Orange Flower Clipart Single Flower - Orange Flower Clipart PNG Image |  Transparent PNG Free Download on Seek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02209" y="3291866"/>
            <a:ext cx="3026529" cy="3275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8338550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a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75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375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re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4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9" dur="672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vide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video>
          </p:childTnLst>
        </p:cTn>
      </p:par>
    </p:tnLst>
    <p:bldLst>
      <p:bldP spid="22" grpId="0" animBg="1"/>
      <p:bldP spid="23" grpId="0" animBg="1"/>
      <p:bldP spid="23" grpId="1" animBg="1"/>
      <p:bldP spid="23" grpId="2" animBg="1"/>
      <p:bldP spid="25" grpId="0" animBg="1"/>
      <p:bldP spid="25" grpId="1" animBg="1"/>
      <p:bldP spid="3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neck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5748338" y="3589338"/>
            <a:ext cx="609600" cy="609600"/>
          </a:xfr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  <p:pic>
        <p:nvPicPr>
          <p:cNvPr id="5" name="Picture 2" descr="http://www.englishexercises.org/makeagame/my_documents/my_pictures/2009/ago/299_watering_the_plant.jpg"/>
          <p:cNvPicPr>
            <a:picLocks noChangeAspect="1" noChangeArrowheads="1"/>
          </p:cNvPicPr>
          <p:nvPr/>
        </p:nvPicPr>
        <p:blipFill rotWithShape="1">
          <a:blip r:embed="rId10"/>
          <a:srcRect l="12246" r="34663" b="2305"/>
          <a:stretch/>
        </p:blipFill>
        <p:spPr bwMode="auto">
          <a:xfrm>
            <a:off x="1409700" y="2243667"/>
            <a:ext cx="3380317" cy="4161367"/>
          </a:xfrm>
          <a:prstGeom prst="rect">
            <a:avLst/>
          </a:prstGeom>
          <a:noFill/>
          <a:effectLst>
            <a:outerShdw blurRad="76200" dist="25400" dir="18900000" sy="23000" kx="-1200000" algn="bl" rotWithShape="0">
              <a:prstClr val="black">
                <a:alpha val="21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9 Grupo"/>
          <p:cNvGrpSpPr>
            <a:grpSpLocks/>
          </p:cNvGrpSpPr>
          <p:nvPr/>
        </p:nvGrpSpPr>
        <p:grpSpPr bwMode="auto">
          <a:xfrm>
            <a:off x="4097867" y="4332817"/>
            <a:ext cx="4428067" cy="1778000"/>
            <a:chOff x="3412482" y="4224953"/>
            <a:chExt cx="1935373" cy="1780378"/>
          </a:xfrm>
        </p:grpSpPr>
        <p:sp>
          <p:nvSpPr>
            <p:cNvPr id="7" name="7 Forma libre"/>
            <p:cNvSpPr/>
            <p:nvPr/>
          </p:nvSpPr>
          <p:spPr>
            <a:xfrm>
              <a:off x="3546626" y="4224953"/>
              <a:ext cx="1801229" cy="1288655"/>
            </a:xfrm>
            <a:custGeom>
              <a:avLst/>
              <a:gdLst>
                <a:gd name="connsiteX0" fmla="*/ 0 w 1801091"/>
                <a:gd name="connsiteY0" fmla="*/ 96981 h 1288472"/>
                <a:gd name="connsiteX1" fmla="*/ 387927 w 1801091"/>
                <a:gd name="connsiteY1" fmla="*/ 0 h 1288472"/>
                <a:gd name="connsiteX2" fmla="*/ 845127 w 1801091"/>
                <a:gd name="connsiteY2" fmla="*/ 96981 h 1288472"/>
                <a:gd name="connsiteX3" fmla="*/ 1233054 w 1801091"/>
                <a:gd name="connsiteY3" fmla="*/ 374072 h 1288472"/>
                <a:gd name="connsiteX4" fmla="*/ 1537854 w 1801091"/>
                <a:gd name="connsiteY4" fmla="*/ 789709 h 1288472"/>
                <a:gd name="connsiteX5" fmla="*/ 1717963 w 1801091"/>
                <a:gd name="connsiteY5" fmla="*/ 1122218 h 1288472"/>
                <a:gd name="connsiteX6" fmla="*/ 1801091 w 1801091"/>
                <a:gd name="connsiteY6" fmla="*/ 1288472 h 128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01091" h="1288472">
                  <a:moveTo>
                    <a:pt x="0" y="96981"/>
                  </a:moveTo>
                  <a:cubicBezTo>
                    <a:pt x="123536" y="48490"/>
                    <a:pt x="247073" y="0"/>
                    <a:pt x="387927" y="0"/>
                  </a:cubicBezTo>
                  <a:cubicBezTo>
                    <a:pt x="528781" y="0"/>
                    <a:pt x="704273" y="34636"/>
                    <a:pt x="845127" y="96981"/>
                  </a:cubicBezTo>
                  <a:cubicBezTo>
                    <a:pt x="985982" y="159326"/>
                    <a:pt x="1117600" y="258617"/>
                    <a:pt x="1233054" y="374072"/>
                  </a:cubicBezTo>
                  <a:cubicBezTo>
                    <a:pt x="1348508" y="489527"/>
                    <a:pt x="1457036" y="665018"/>
                    <a:pt x="1537854" y="789709"/>
                  </a:cubicBezTo>
                  <a:cubicBezTo>
                    <a:pt x="1618672" y="914400"/>
                    <a:pt x="1674090" y="1039091"/>
                    <a:pt x="1717963" y="1122218"/>
                  </a:cubicBezTo>
                  <a:cubicBezTo>
                    <a:pt x="1761836" y="1205345"/>
                    <a:pt x="1781463" y="1246908"/>
                    <a:pt x="1801091" y="1288472"/>
                  </a:cubicBezTo>
                </a:path>
              </a:pathLst>
            </a:custGeom>
            <a:noFill/>
            <a:ln w="57150"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2400">
                <a:ln>
                  <a:solidFill>
                    <a:srgbClr val="000000"/>
                  </a:solidFill>
                  <a:prstDash val="dash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8" name="47 Forma libre"/>
            <p:cNvSpPr/>
            <p:nvPr/>
          </p:nvSpPr>
          <p:spPr>
            <a:xfrm rot="905050">
              <a:off x="3412482" y="4716676"/>
              <a:ext cx="1801229" cy="1288655"/>
            </a:xfrm>
            <a:custGeom>
              <a:avLst/>
              <a:gdLst>
                <a:gd name="connsiteX0" fmla="*/ 0 w 1801091"/>
                <a:gd name="connsiteY0" fmla="*/ 96981 h 1288472"/>
                <a:gd name="connsiteX1" fmla="*/ 387927 w 1801091"/>
                <a:gd name="connsiteY1" fmla="*/ 0 h 1288472"/>
                <a:gd name="connsiteX2" fmla="*/ 845127 w 1801091"/>
                <a:gd name="connsiteY2" fmla="*/ 96981 h 1288472"/>
                <a:gd name="connsiteX3" fmla="*/ 1233054 w 1801091"/>
                <a:gd name="connsiteY3" fmla="*/ 374072 h 1288472"/>
                <a:gd name="connsiteX4" fmla="*/ 1537854 w 1801091"/>
                <a:gd name="connsiteY4" fmla="*/ 789709 h 1288472"/>
                <a:gd name="connsiteX5" fmla="*/ 1717963 w 1801091"/>
                <a:gd name="connsiteY5" fmla="*/ 1122218 h 1288472"/>
                <a:gd name="connsiteX6" fmla="*/ 1801091 w 1801091"/>
                <a:gd name="connsiteY6" fmla="*/ 1288472 h 128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01091" h="1288472">
                  <a:moveTo>
                    <a:pt x="0" y="96981"/>
                  </a:moveTo>
                  <a:cubicBezTo>
                    <a:pt x="123536" y="48490"/>
                    <a:pt x="247073" y="0"/>
                    <a:pt x="387927" y="0"/>
                  </a:cubicBezTo>
                  <a:cubicBezTo>
                    <a:pt x="528781" y="0"/>
                    <a:pt x="704273" y="34636"/>
                    <a:pt x="845127" y="96981"/>
                  </a:cubicBezTo>
                  <a:cubicBezTo>
                    <a:pt x="985982" y="159326"/>
                    <a:pt x="1117600" y="258617"/>
                    <a:pt x="1233054" y="374072"/>
                  </a:cubicBezTo>
                  <a:cubicBezTo>
                    <a:pt x="1348508" y="489527"/>
                    <a:pt x="1457036" y="665018"/>
                    <a:pt x="1537854" y="789709"/>
                  </a:cubicBezTo>
                  <a:cubicBezTo>
                    <a:pt x="1618672" y="914400"/>
                    <a:pt x="1674090" y="1039091"/>
                    <a:pt x="1717963" y="1122218"/>
                  </a:cubicBezTo>
                  <a:cubicBezTo>
                    <a:pt x="1761836" y="1205345"/>
                    <a:pt x="1781463" y="1246908"/>
                    <a:pt x="1801091" y="1288472"/>
                  </a:cubicBezTo>
                </a:path>
              </a:pathLst>
            </a:custGeom>
            <a:noFill/>
            <a:ln w="57150"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2400">
                <a:ln>
                  <a:solidFill>
                    <a:srgbClr val="000000"/>
                  </a:solidFill>
                  <a:prstDash val="dash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9" name="48 Forma libre"/>
            <p:cNvSpPr/>
            <p:nvPr/>
          </p:nvSpPr>
          <p:spPr>
            <a:xfrm rot="567307">
              <a:off x="3461514" y="4542878"/>
              <a:ext cx="1800304" cy="1288655"/>
            </a:xfrm>
            <a:custGeom>
              <a:avLst/>
              <a:gdLst>
                <a:gd name="connsiteX0" fmla="*/ 0 w 1801091"/>
                <a:gd name="connsiteY0" fmla="*/ 96981 h 1288472"/>
                <a:gd name="connsiteX1" fmla="*/ 387927 w 1801091"/>
                <a:gd name="connsiteY1" fmla="*/ 0 h 1288472"/>
                <a:gd name="connsiteX2" fmla="*/ 845127 w 1801091"/>
                <a:gd name="connsiteY2" fmla="*/ 96981 h 1288472"/>
                <a:gd name="connsiteX3" fmla="*/ 1233054 w 1801091"/>
                <a:gd name="connsiteY3" fmla="*/ 374072 h 1288472"/>
                <a:gd name="connsiteX4" fmla="*/ 1537854 w 1801091"/>
                <a:gd name="connsiteY4" fmla="*/ 789709 h 1288472"/>
                <a:gd name="connsiteX5" fmla="*/ 1717963 w 1801091"/>
                <a:gd name="connsiteY5" fmla="*/ 1122218 h 1288472"/>
                <a:gd name="connsiteX6" fmla="*/ 1801091 w 1801091"/>
                <a:gd name="connsiteY6" fmla="*/ 1288472 h 128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01091" h="1288472">
                  <a:moveTo>
                    <a:pt x="0" y="96981"/>
                  </a:moveTo>
                  <a:cubicBezTo>
                    <a:pt x="123536" y="48490"/>
                    <a:pt x="247073" y="0"/>
                    <a:pt x="387927" y="0"/>
                  </a:cubicBezTo>
                  <a:cubicBezTo>
                    <a:pt x="528781" y="0"/>
                    <a:pt x="704273" y="34636"/>
                    <a:pt x="845127" y="96981"/>
                  </a:cubicBezTo>
                  <a:cubicBezTo>
                    <a:pt x="985982" y="159326"/>
                    <a:pt x="1117600" y="258617"/>
                    <a:pt x="1233054" y="374072"/>
                  </a:cubicBezTo>
                  <a:cubicBezTo>
                    <a:pt x="1348508" y="489527"/>
                    <a:pt x="1457036" y="665018"/>
                    <a:pt x="1537854" y="789709"/>
                  </a:cubicBezTo>
                  <a:cubicBezTo>
                    <a:pt x="1618672" y="914400"/>
                    <a:pt x="1674090" y="1039091"/>
                    <a:pt x="1717963" y="1122218"/>
                  </a:cubicBezTo>
                  <a:cubicBezTo>
                    <a:pt x="1761836" y="1205345"/>
                    <a:pt x="1781463" y="1246908"/>
                    <a:pt x="1801091" y="1288472"/>
                  </a:cubicBezTo>
                </a:path>
              </a:pathLst>
            </a:custGeom>
            <a:noFill/>
            <a:ln w="57150"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2400">
                <a:ln>
                  <a:solidFill>
                    <a:srgbClr val="000000"/>
                  </a:solidFill>
                  <a:prstDash val="dash"/>
                </a:ln>
                <a:solidFill>
                  <a:srgbClr val="FFFFFF"/>
                </a:solidFill>
              </a:endParaRPr>
            </a:p>
          </p:txBody>
        </p:sp>
      </p:grpSp>
      <p:pic>
        <p:nvPicPr>
          <p:cNvPr id="10" name="Picture 6" descr="https://pbs.twimg.com/media/Bn_S9U3IgAALLup.jpg"/>
          <p:cNvPicPr>
            <a:picLocks noChangeAspect="1" noChangeArrowheads="1"/>
          </p:cNvPicPr>
          <p:nvPr/>
        </p:nvPicPr>
        <p:blipFill rotWithShape="1">
          <a:blip r:embed="rId11"/>
          <a:srcRect b="7366"/>
          <a:stretch/>
        </p:blipFill>
        <p:spPr bwMode="auto">
          <a:xfrm>
            <a:off x="719667" y="2243668"/>
            <a:ext cx="4531784" cy="428201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12 Nube"/>
          <p:cNvSpPr/>
          <p:nvPr/>
        </p:nvSpPr>
        <p:spPr>
          <a:xfrm>
            <a:off x="3282491" y="1144010"/>
            <a:ext cx="4046997" cy="1099657"/>
          </a:xfrm>
          <a:prstGeom prst="cloud">
            <a:avLst/>
          </a:prstGeom>
          <a:solidFill>
            <a:schemeClr val="bg1"/>
          </a:solidFill>
          <a:ln w="76200"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6400" b="1" dirty="0" smtClean="0">
                <a:solidFill>
                  <a:srgbClr val="00B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Yes</a:t>
            </a:r>
            <a:endParaRPr lang="es-ES" sz="6400" b="1" dirty="0">
              <a:solidFill>
                <a:srgbClr val="00B05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2" name="13 Nube"/>
          <p:cNvSpPr/>
          <p:nvPr/>
        </p:nvSpPr>
        <p:spPr>
          <a:xfrm>
            <a:off x="7764897" y="1106811"/>
            <a:ext cx="3976255" cy="1061837"/>
          </a:xfrm>
          <a:prstGeom prst="cloud">
            <a:avLst/>
          </a:prstGeom>
          <a:solidFill>
            <a:schemeClr val="bg1"/>
          </a:solidFill>
          <a:ln w="76200"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5867" b="1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No</a:t>
            </a:r>
            <a:endParaRPr lang="es-ES" sz="5867" b="1" dirty="0">
              <a:solidFill>
                <a:srgbClr val="FF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3" name="4 Imagen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32265" y="2423054"/>
            <a:ext cx="2688167" cy="3923243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4" name="16 Flecha derecha">
            <a:hlinkClick r:id="" action="ppaction://hlinkshowjump?jump=nextslide"/>
          </p:cNvPr>
          <p:cNvSpPr/>
          <p:nvPr/>
        </p:nvSpPr>
        <p:spPr>
          <a:xfrm>
            <a:off x="10160001" y="5259917"/>
            <a:ext cx="1792817" cy="719667"/>
          </a:xfrm>
          <a:prstGeom prst="rightArrow">
            <a:avLst/>
          </a:prstGeom>
          <a:solidFill>
            <a:srgbClr val="00FF00"/>
          </a:solidFill>
          <a:ln w="381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NEXT</a:t>
            </a:r>
            <a:endParaRPr lang="es-E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" name="20 Imagen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0582859">
            <a:off x="3784600" y="5071534"/>
            <a:ext cx="2667000" cy="1439333"/>
          </a:xfrm>
          <a:prstGeom prst="rect">
            <a:avLst/>
          </a:prstGeom>
          <a:effectLst>
            <a:outerShdw blurRad="76200" dist="203200" dir="18900000" sy="23000" kx="-1200000" algn="bl" rotWithShape="0">
              <a:prstClr val="black">
                <a:alpha val="33000"/>
              </a:prstClr>
            </a:outerShdw>
          </a:effectLst>
        </p:spPr>
      </p:pic>
      <p:sp>
        <p:nvSpPr>
          <p:cNvPr id="17" name="1 CuadroTexto"/>
          <p:cNvSpPr txBox="1">
            <a:spLocks noChangeArrowheads="1"/>
          </p:cNvSpPr>
          <p:nvPr/>
        </p:nvSpPr>
        <p:spPr bwMode="auto">
          <a:xfrm>
            <a:off x="225426" y="23079"/>
            <a:ext cx="6239933" cy="830997"/>
          </a:xfrm>
          <a:prstGeom prst="rect">
            <a:avLst/>
          </a:prstGeom>
          <a:solidFill>
            <a:schemeClr val="bg1"/>
          </a:solidFill>
          <a:ln w="9525">
            <a:solidFill>
              <a:srgbClr val="00B05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_tradnl" altLang="en-US" sz="4800" b="1" i="1" dirty="0">
                <a:ln w="0"/>
                <a:solidFill>
                  <a:srgbClr val="00206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  <a:latin typeface="Century" panose="02040604050505020304" pitchFamily="18" charset="0"/>
              </a:rPr>
              <a:t>Can </a:t>
            </a:r>
            <a:r>
              <a:rPr lang="es-ES_tradnl" altLang="en-US" sz="4800" b="1" i="1" dirty="0" err="1">
                <a:ln w="0"/>
                <a:solidFill>
                  <a:srgbClr val="00206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  <a:latin typeface="Century" panose="02040604050505020304" pitchFamily="18" charset="0"/>
              </a:rPr>
              <a:t>you</a:t>
            </a:r>
            <a:r>
              <a:rPr lang="es-ES_tradnl" altLang="en-US" sz="4800" b="1" i="1" dirty="0">
                <a:ln w="0"/>
                <a:solidFill>
                  <a:srgbClr val="00206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  <a:latin typeface="Century" panose="02040604050505020304" pitchFamily="18" charset="0"/>
              </a:rPr>
              <a:t> </a:t>
            </a:r>
            <a:r>
              <a:rPr lang="es-ES_tradnl" altLang="en-US" sz="4800" b="1" i="1" dirty="0" err="1">
                <a:ln w="0"/>
                <a:solidFill>
                  <a:srgbClr val="00206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  <a:latin typeface="Century" panose="02040604050505020304" pitchFamily="18" charset="0"/>
              </a:rPr>
              <a:t>hear</a:t>
            </a:r>
            <a:r>
              <a:rPr lang="es-ES_tradnl" altLang="en-US" sz="4800" b="1" i="1" dirty="0">
                <a:ln w="0"/>
                <a:solidFill>
                  <a:srgbClr val="00206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  <a:latin typeface="Century" panose="02040604050505020304" pitchFamily="18" charset="0"/>
              </a:rPr>
              <a:t> O?</a:t>
            </a:r>
            <a:endParaRPr lang="es-ES" altLang="en-US" sz="4800" b="1" i="1" dirty="0">
              <a:ln w="0"/>
              <a:solidFill>
                <a:srgbClr val="00206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reflection blurRad="6350" stA="53000" endA="300" endPos="35500" dir="5400000" sy="-90000" algn="bl" rotWithShape="0"/>
              </a:effectLst>
              <a:latin typeface="Century" panose="02040604050505020304" pitchFamily="18" charset="0"/>
            </a:endParaRPr>
          </a:p>
        </p:txBody>
      </p:sp>
      <p:pic>
        <p:nvPicPr>
          <p:cNvPr id="17410" name="Picture 2" descr="picture of neck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64897" y="3711785"/>
            <a:ext cx="2184644" cy="1907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7896456" y="5772220"/>
            <a:ext cx="1981572" cy="63845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neck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2" descr="Orange Flower Clipart Single Flower - Orange Flower Clipart PNG Image |  Transparent PNG Free Download on Seek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25785" y="3315335"/>
            <a:ext cx="3324500" cy="3275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neck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7584" y="1128077"/>
            <a:ext cx="1066869" cy="1066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6726887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a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75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375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re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8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9" dur="5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52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video>
              <p:cMediaNode vol="80000">
                <p:cTn id="1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video>
          </p:childTnLst>
        </p:cTn>
      </p:par>
    </p:tnLst>
    <p:bldLst>
      <p:bldP spid="11" grpId="0" animBg="1"/>
      <p:bldP spid="12" grpId="0" animBg="1"/>
      <p:bldP spid="12" grpId="1" animBg="1"/>
      <p:bldP spid="12" grpId="2" animBg="1"/>
      <p:bldP spid="14" grpId="0" animBg="1"/>
      <p:bldP spid="14" grpId="1" animBg="1"/>
      <p:bldP spid="2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  <p:pic>
        <p:nvPicPr>
          <p:cNvPr id="21" name="Picture 2" descr="http://www.englishexercises.org/makeagame/my_documents/my_pictures/2009/ago/299_watering_the_plant.jpg"/>
          <p:cNvPicPr>
            <a:picLocks noChangeAspect="1" noChangeArrowheads="1"/>
          </p:cNvPicPr>
          <p:nvPr/>
        </p:nvPicPr>
        <p:blipFill rotWithShape="1">
          <a:blip r:embed="rId8"/>
          <a:srcRect l="12246" r="34663" b="2305"/>
          <a:stretch/>
        </p:blipFill>
        <p:spPr bwMode="auto">
          <a:xfrm>
            <a:off x="1409700" y="2243667"/>
            <a:ext cx="3380317" cy="4161367"/>
          </a:xfrm>
          <a:prstGeom prst="rect">
            <a:avLst/>
          </a:prstGeom>
          <a:noFill/>
          <a:effectLst>
            <a:outerShdw blurRad="76200" dist="25400" dir="18900000" sy="23000" kx="-1200000" algn="bl" rotWithShape="0">
              <a:prstClr val="black">
                <a:alpha val="21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9 Grupo"/>
          <p:cNvGrpSpPr>
            <a:grpSpLocks/>
          </p:cNvGrpSpPr>
          <p:nvPr/>
        </p:nvGrpSpPr>
        <p:grpSpPr bwMode="auto">
          <a:xfrm>
            <a:off x="4097867" y="4332817"/>
            <a:ext cx="4428067" cy="1778000"/>
            <a:chOff x="3412482" y="4224953"/>
            <a:chExt cx="1935373" cy="1780378"/>
          </a:xfrm>
        </p:grpSpPr>
        <p:sp>
          <p:nvSpPr>
            <p:cNvPr id="23" name="7 Forma libre"/>
            <p:cNvSpPr/>
            <p:nvPr/>
          </p:nvSpPr>
          <p:spPr>
            <a:xfrm>
              <a:off x="3546626" y="4224953"/>
              <a:ext cx="1801229" cy="1288655"/>
            </a:xfrm>
            <a:custGeom>
              <a:avLst/>
              <a:gdLst>
                <a:gd name="connsiteX0" fmla="*/ 0 w 1801091"/>
                <a:gd name="connsiteY0" fmla="*/ 96981 h 1288472"/>
                <a:gd name="connsiteX1" fmla="*/ 387927 w 1801091"/>
                <a:gd name="connsiteY1" fmla="*/ 0 h 1288472"/>
                <a:gd name="connsiteX2" fmla="*/ 845127 w 1801091"/>
                <a:gd name="connsiteY2" fmla="*/ 96981 h 1288472"/>
                <a:gd name="connsiteX3" fmla="*/ 1233054 w 1801091"/>
                <a:gd name="connsiteY3" fmla="*/ 374072 h 1288472"/>
                <a:gd name="connsiteX4" fmla="*/ 1537854 w 1801091"/>
                <a:gd name="connsiteY4" fmla="*/ 789709 h 1288472"/>
                <a:gd name="connsiteX5" fmla="*/ 1717963 w 1801091"/>
                <a:gd name="connsiteY5" fmla="*/ 1122218 h 1288472"/>
                <a:gd name="connsiteX6" fmla="*/ 1801091 w 1801091"/>
                <a:gd name="connsiteY6" fmla="*/ 1288472 h 128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01091" h="1288472">
                  <a:moveTo>
                    <a:pt x="0" y="96981"/>
                  </a:moveTo>
                  <a:cubicBezTo>
                    <a:pt x="123536" y="48490"/>
                    <a:pt x="247073" y="0"/>
                    <a:pt x="387927" y="0"/>
                  </a:cubicBezTo>
                  <a:cubicBezTo>
                    <a:pt x="528781" y="0"/>
                    <a:pt x="704273" y="34636"/>
                    <a:pt x="845127" y="96981"/>
                  </a:cubicBezTo>
                  <a:cubicBezTo>
                    <a:pt x="985982" y="159326"/>
                    <a:pt x="1117600" y="258617"/>
                    <a:pt x="1233054" y="374072"/>
                  </a:cubicBezTo>
                  <a:cubicBezTo>
                    <a:pt x="1348508" y="489527"/>
                    <a:pt x="1457036" y="665018"/>
                    <a:pt x="1537854" y="789709"/>
                  </a:cubicBezTo>
                  <a:cubicBezTo>
                    <a:pt x="1618672" y="914400"/>
                    <a:pt x="1674090" y="1039091"/>
                    <a:pt x="1717963" y="1122218"/>
                  </a:cubicBezTo>
                  <a:cubicBezTo>
                    <a:pt x="1761836" y="1205345"/>
                    <a:pt x="1781463" y="1246908"/>
                    <a:pt x="1801091" y="1288472"/>
                  </a:cubicBezTo>
                </a:path>
              </a:pathLst>
            </a:custGeom>
            <a:noFill/>
            <a:ln w="57150"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2400">
                <a:ln>
                  <a:solidFill>
                    <a:srgbClr val="000000"/>
                  </a:solidFill>
                  <a:prstDash val="dash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24" name="47 Forma libre"/>
            <p:cNvSpPr/>
            <p:nvPr/>
          </p:nvSpPr>
          <p:spPr>
            <a:xfrm rot="905050">
              <a:off x="3412482" y="4716676"/>
              <a:ext cx="1801229" cy="1288655"/>
            </a:xfrm>
            <a:custGeom>
              <a:avLst/>
              <a:gdLst>
                <a:gd name="connsiteX0" fmla="*/ 0 w 1801091"/>
                <a:gd name="connsiteY0" fmla="*/ 96981 h 1288472"/>
                <a:gd name="connsiteX1" fmla="*/ 387927 w 1801091"/>
                <a:gd name="connsiteY1" fmla="*/ 0 h 1288472"/>
                <a:gd name="connsiteX2" fmla="*/ 845127 w 1801091"/>
                <a:gd name="connsiteY2" fmla="*/ 96981 h 1288472"/>
                <a:gd name="connsiteX3" fmla="*/ 1233054 w 1801091"/>
                <a:gd name="connsiteY3" fmla="*/ 374072 h 1288472"/>
                <a:gd name="connsiteX4" fmla="*/ 1537854 w 1801091"/>
                <a:gd name="connsiteY4" fmla="*/ 789709 h 1288472"/>
                <a:gd name="connsiteX5" fmla="*/ 1717963 w 1801091"/>
                <a:gd name="connsiteY5" fmla="*/ 1122218 h 1288472"/>
                <a:gd name="connsiteX6" fmla="*/ 1801091 w 1801091"/>
                <a:gd name="connsiteY6" fmla="*/ 1288472 h 128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01091" h="1288472">
                  <a:moveTo>
                    <a:pt x="0" y="96981"/>
                  </a:moveTo>
                  <a:cubicBezTo>
                    <a:pt x="123536" y="48490"/>
                    <a:pt x="247073" y="0"/>
                    <a:pt x="387927" y="0"/>
                  </a:cubicBezTo>
                  <a:cubicBezTo>
                    <a:pt x="528781" y="0"/>
                    <a:pt x="704273" y="34636"/>
                    <a:pt x="845127" y="96981"/>
                  </a:cubicBezTo>
                  <a:cubicBezTo>
                    <a:pt x="985982" y="159326"/>
                    <a:pt x="1117600" y="258617"/>
                    <a:pt x="1233054" y="374072"/>
                  </a:cubicBezTo>
                  <a:cubicBezTo>
                    <a:pt x="1348508" y="489527"/>
                    <a:pt x="1457036" y="665018"/>
                    <a:pt x="1537854" y="789709"/>
                  </a:cubicBezTo>
                  <a:cubicBezTo>
                    <a:pt x="1618672" y="914400"/>
                    <a:pt x="1674090" y="1039091"/>
                    <a:pt x="1717963" y="1122218"/>
                  </a:cubicBezTo>
                  <a:cubicBezTo>
                    <a:pt x="1761836" y="1205345"/>
                    <a:pt x="1781463" y="1246908"/>
                    <a:pt x="1801091" y="1288472"/>
                  </a:cubicBezTo>
                </a:path>
              </a:pathLst>
            </a:custGeom>
            <a:noFill/>
            <a:ln w="57150"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2400">
                <a:ln>
                  <a:solidFill>
                    <a:srgbClr val="000000"/>
                  </a:solidFill>
                  <a:prstDash val="dash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25" name="48 Forma libre"/>
            <p:cNvSpPr/>
            <p:nvPr/>
          </p:nvSpPr>
          <p:spPr>
            <a:xfrm rot="567307">
              <a:off x="3461514" y="4542878"/>
              <a:ext cx="1800304" cy="1288655"/>
            </a:xfrm>
            <a:custGeom>
              <a:avLst/>
              <a:gdLst>
                <a:gd name="connsiteX0" fmla="*/ 0 w 1801091"/>
                <a:gd name="connsiteY0" fmla="*/ 96981 h 1288472"/>
                <a:gd name="connsiteX1" fmla="*/ 387927 w 1801091"/>
                <a:gd name="connsiteY1" fmla="*/ 0 h 1288472"/>
                <a:gd name="connsiteX2" fmla="*/ 845127 w 1801091"/>
                <a:gd name="connsiteY2" fmla="*/ 96981 h 1288472"/>
                <a:gd name="connsiteX3" fmla="*/ 1233054 w 1801091"/>
                <a:gd name="connsiteY3" fmla="*/ 374072 h 1288472"/>
                <a:gd name="connsiteX4" fmla="*/ 1537854 w 1801091"/>
                <a:gd name="connsiteY4" fmla="*/ 789709 h 1288472"/>
                <a:gd name="connsiteX5" fmla="*/ 1717963 w 1801091"/>
                <a:gd name="connsiteY5" fmla="*/ 1122218 h 1288472"/>
                <a:gd name="connsiteX6" fmla="*/ 1801091 w 1801091"/>
                <a:gd name="connsiteY6" fmla="*/ 1288472 h 128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01091" h="1288472">
                  <a:moveTo>
                    <a:pt x="0" y="96981"/>
                  </a:moveTo>
                  <a:cubicBezTo>
                    <a:pt x="123536" y="48490"/>
                    <a:pt x="247073" y="0"/>
                    <a:pt x="387927" y="0"/>
                  </a:cubicBezTo>
                  <a:cubicBezTo>
                    <a:pt x="528781" y="0"/>
                    <a:pt x="704273" y="34636"/>
                    <a:pt x="845127" y="96981"/>
                  </a:cubicBezTo>
                  <a:cubicBezTo>
                    <a:pt x="985982" y="159326"/>
                    <a:pt x="1117600" y="258617"/>
                    <a:pt x="1233054" y="374072"/>
                  </a:cubicBezTo>
                  <a:cubicBezTo>
                    <a:pt x="1348508" y="489527"/>
                    <a:pt x="1457036" y="665018"/>
                    <a:pt x="1537854" y="789709"/>
                  </a:cubicBezTo>
                  <a:cubicBezTo>
                    <a:pt x="1618672" y="914400"/>
                    <a:pt x="1674090" y="1039091"/>
                    <a:pt x="1717963" y="1122218"/>
                  </a:cubicBezTo>
                  <a:cubicBezTo>
                    <a:pt x="1761836" y="1205345"/>
                    <a:pt x="1781463" y="1246908"/>
                    <a:pt x="1801091" y="1288472"/>
                  </a:cubicBezTo>
                </a:path>
              </a:pathLst>
            </a:custGeom>
            <a:noFill/>
            <a:ln w="57150"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2400">
                <a:ln>
                  <a:solidFill>
                    <a:srgbClr val="000000"/>
                  </a:solidFill>
                  <a:prstDash val="dash"/>
                </a:ln>
                <a:solidFill>
                  <a:srgbClr val="FFFFFF"/>
                </a:solidFill>
              </a:endParaRPr>
            </a:p>
          </p:txBody>
        </p:sp>
      </p:grpSp>
      <p:pic>
        <p:nvPicPr>
          <p:cNvPr id="26" name="Picture 6" descr="https://pbs.twimg.com/media/Bn_S9U3IgAALLup.jpg"/>
          <p:cNvPicPr>
            <a:picLocks noChangeAspect="1" noChangeArrowheads="1"/>
          </p:cNvPicPr>
          <p:nvPr/>
        </p:nvPicPr>
        <p:blipFill rotWithShape="1">
          <a:blip r:embed="rId9"/>
          <a:srcRect b="7366"/>
          <a:stretch/>
        </p:blipFill>
        <p:spPr bwMode="auto">
          <a:xfrm>
            <a:off x="719667" y="2243668"/>
            <a:ext cx="4531784" cy="428201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12 Nube"/>
          <p:cNvSpPr/>
          <p:nvPr/>
        </p:nvSpPr>
        <p:spPr>
          <a:xfrm>
            <a:off x="7896456" y="1111625"/>
            <a:ext cx="4166871" cy="1179843"/>
          </a:xfrm>
          <a:prstGeom prst="cloud">
            <a:avLst/>
          </a:prstGeom>
          <a:solidFill>
            <a:schemeClr val="bg1"/>
          </a:solidFill>
          <a:ln w="76200">
            <a:solidFill>
              <a:srgbClr val="92D050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6400" b="1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No</a:t>
            </a:r>
            <a:endParaRPr lang="es-ES" sz="6400" b="1" dirty="0">
              <a:solidFill>
                <a:srgbClr val="FF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8" name="13 Nube"/>
          <p:cNvSpPr/>
          <p:nvPr/>
        </p:nvSpPr>
        <p:spPr>
          <a:xfrm>
            <a:off x="2489104" y="1170629"/>
            <a:ext cx="3976255" cy="1061837"/>
          </a:xfrm>
          <a:prstGeom prst="cloud">
            <a:avLst/>
          </a:prstGeom>
          <a:solidFill>
            <a:schemeClr val="bg1"/>
          </a:solidFill>
          <a:ln w="76200"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5867" b="1" dirty="0" smtClean="0">
                <a:solidFill>
                  <a:srgbClr val="00B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Yes</a:t>
            </a:r>
            <a:endParaRPr lang="es-ES" sz="5867" b="1" dirty="0">
              <a:solidFill>
                <a:srgbClr val="00B05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29" name="4 Imagen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32265" y="2423054"/>
            <a:ext cx="2688167" cy="3923243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30" name="16 Flecha derecha">
            <a:hlinkClick r:id="" action="ppaction://hlinkshowjump?jump=nextslide"/>
          </p:cNvPr>
          <p:cNvSpPr/>
          <p:nvPr/>
        </p:nvSpPr>
        <p:spPr>
          <a:xfrm>
            <a:off x="10160001" y="5259917"/>
            <a:ext cx="1792817" cy="719667"/>
          </a:xfrm>
          <a:prstGeom prst="rightArrow">
            <a:avLst/>
          </a:prstGeom>
          <a:solidFill>
            <a:srgbClr val="00FF00"/>
          </a:solidFill>
          <a:ln w="381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NEXT</a:t>
            </a:r>
            <a:endParaRPr lang="es-E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1" name="20 Imagen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0582859">
            <a:off x="3784600" y="5071534"/>
            <a:ext cx="2667000" cy="1439333"/>
          </a:xfrm>
          <a:prstGeom prst="rect">
            <a:avLst/>
          </a:prstGeom>
          <a:effectLst>
            <a:outerShdw blurRad="76200" dist="203200" dir="18900000" sy="23000" kx="-1200000" algn="bl" rotWithShape="0">
              <a:prstClr val="black">
                <a:alpha val="33000"/>
              </a:prstClr>
            </a:outerShdw>
          </a:effectLst>
        </p:spPr>
      </p:pic>
      <p:sp>
        <p:nvSpPr>
          <p:cNvPr id="32" name="1 CuadroTexto"/>
          <p:cNvSpPr txBox="1">
            <a:spLocks noChangeArrowheads="1"/>
          </p:cNvSpPr>
          <p:nvPr/>
        </p:nvSpPr>
        <p:spPr bwMode="auto">
          <a:xfrm>
            <a:off x="225426" y="23079"/>
            <a:ext cx="6239933" cy="830997"/>
          </a:xfrm>
          <a:prstGeom prst="rect">
            <a:avLst/>
          </a:prstGeom>
          <a:solidFill>
            <a:schemeClr val="bg1"/>
          </a:solidFill>
          <a:ln w="9525">
            <a:solidFill>
              <a:srgbClr val="00B05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_tradnl" altLang="en-US" sz="4800" b="1" i="1" dirty="0">
                <a:ln w="0"/>
                <a:solidFill>
                  <a:srgbClr val="00206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  <a:latin typeface="Century" panose="02040604050505020304" pitchFamily="18" charset="0"/>
              </a:rPr>
              <a:t>Can </a:t>
            </a:r>
            <a:r>
              <a:rPr lang="es-ES_tradnl" altLang="en-US" sz="4800" b="1" i="1" dirty="0" err="1">
                <a:ln w="0"/>
                <a:solidFill>
                  <a:srgbClr val="00206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  <a:latin typeface="Century" panose="02040604050505020304" pitchFamily="18" charset="0"/>
              </a:rPr>
              <a:t>you</a:t>
            </a:r>
            <a:r>
              <a:rPr lang="es-ES_tradnl" altLang="en-US" sz="4800" b="1" i="1" dirty="0">
                <a:ln w="0"/>
                <a:solidFill>
                  <a:srgbClr val="00206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  <a:latin typeface="Century" panose="02040604050505020304" pitchFamily="18" charset="0"/>
              </a:rPr>
              <a:t> </a:t>
            </a:r>
            <a:r>
              <a:rPr lang="es-ES_tradnl" altLang="en-US" sz="4800" b="1" i="1" dirty="0" err="1">
                <a:ln w="0"/>
                <a:solidFill>
                  <a:srgbClr val="00206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  <a:latin typeface="Century" panose="02040604050505020304" pitchFamily="18" charset="0"/>
              </a:rPr>
              <a:t>hear</a:t>
            </a:r>
            <a:r>
              <a:rPr lang="es-ES_tradnl" altLang="en-US" sz="4800" b="1" i="1" dirty="0">
                <a:ln w="0"/>
                <a:solidFill>
                  <a:srgbClr val="00206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  <a:latin typeface="Century" panose="02040604050505020304" pitchFamily="18" charset="0"/>
              </a:rPr>
              <a:t> O?</a:t>
            </a:r>
            <a:endParaRPr lang="es-ES" altLang="en-US" sz="4800" b="1" i="1" dirty="0">
              <a:ln w="0"/>
              <a:solidFill>
                <a:srgbClr val="00206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reflection blurRad="6350" stA="53000" endA="300" endPos="35500" dir="5400000" sy="-90000" algn="bl" rotWithShape="0"/>
              </a:effectLst>
              <a:latin typeface="Century" panose="02040604050505020304" pitchFamily="18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465" t="4725" r="-4465" b="13650"/>
          <a:stretch/>
        </p:blipFill>
        <p:spPr>
          <a:xfrm>
            <a:off x="7660849" y="3108706"/>
            <a:ext cx="2252607" cy="2456945"/>
          </a:xfrm>
          <a:prstGeom prst="rect">
            <a:avLst/>
          </a:prstGeom>
        </p:spPr>
      </p:pic>
      <p:pic>
        <p:nvPicPr>
          <p:cNvPr id="35" name="noes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00223" y="1062770"/>
            <a:ext cx="1165868" cy="1165868"/>
          </a:xfrm>
          <a:prstGeom prst="rect">
            <a:avLst/>
          </a:prstGeom>
        </p:spPr>
      </p:pic>
      <p:sp>
        <p:nvSpPr>
          <p:cNvPr id="36" name="Rectangle 35"/>
          <p:cNvSpPr/>
          <p:nvPr/>
        </p:nvSpPr>
        <p:spPr>
          <a:xfrm>
            <a:off x="7703056" y="5531379"/>
            <a:ext cx="1981572" cy="63845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7" name="Picture 2" descr="Orange Flower Clipart Single Flower - Orange Flower Clipart PNG Image |  Transparent PNG Free Download on Seek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7576" y="3051532"/>
            <a:ext cx="3324500" cy="3275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1921398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a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75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375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re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9" dur="768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vide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video>
          </p:childTnLst>
        </p:cTn>
      </p:par>
    </p:tnLst>
    <p:bldLst>
      <p:bldP spid="27" grpId="0" animBg="1"/>
      <p:bldP spid="28" grpId="0" animBg="1"/>
      <p:bldP spid="28" grpId="1" animBg="1"/>
      <p:bldP spid="28" grpId="2" animBg="1"/>
      <p:bldP spid="30" grpId="0" animBg="1"/>
      <p:bldP spid="30" grpId="1" animBg="1"/>
      <p:bldP spid="3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  <p:pic>
        <p:nvPicPr>
          <p:cNvPr id="5" name="Picture 2" descr="http://www.englishexercises.org/makeagame/my_documents/my_pictures/2009/ago/299_watering_the_plant.jpg"/>
          <p:cNvPicPr>
            <a:picLocks noChangeAspect="1" noChangeArrowheads="1"/>
          </p:cNvPicPr>
          <p:nvPr/>
        </p:nvPicPr>
        <p:blipFill rotWithShape="1">
          <a:blip r:embed="rId8"/>
          <a:srcRect l="12246" r="34663" b="2305"/>
          <a:stretch/>
        </p:blipFill>
        <p:spPr bwMode="auto">
          <a:xfrm>
            <a:off x="1409700" y="2243667"/>
            <a:ext cx="3380317" cy="4161367"/>
          </a:xfrm>
          <a:prstGeom prst="rect">
            <a:avLst/>
          </a:prstGeom>
          <a:noFill/>
          <a:effectLst>
            <a:outerShdw blurRad="76200" dist="25400" dir="18900000" sy="23000" kx="-1200000" algn="bl" rotWithShape="0">
              <a:prstClr val="black">
                <a:alpha val="21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9 Grupo"/>
          <p:cNvGrpSpPr>
            <a:grpSpLocks/>
          </p:cNvGrpSpPr>
          <p:nvPr/>
        </p:nvGrpSpPr>
        <p:grpSpPr bwMode="auto">
          <a:xfrm>
            <a:off x="4097867" y="4332817"/>
            <a:ext cx="4428067" cy="1778000"/>
            <a:chOff x="3412482" y="4224953"/>
            <a:chExt cx="1935373" cy="1780378"/>
          </a:xfrm>
        </p:grpSpPr>
        <p:sp>
          <p:nvSpPr>
            <p:cNvPr id="7" name="7 Forma libre"/>
            <p:cNvSpPr/>
            <p:nvPr/>
          </p:nvSpPr>
          <p:spPr>
            <a:xfrm>
              <a:off x="3546626" y="4224953"/>
              <a:ext cx="1801229" cy="1288655"/>
            </a:xfrm>
            <a:custGeom>
              <a:avLst/>
              <a:gdLst>
                <a:gd name="connsiteX0" fmla="*/ 0 w 1801091"/>
                <a:gd name="connsiteY0" fmla="*/ 96981 h 1288472"/>
                <a:gd name="connsiteX1" fmla="*/ 387927 w 1801091"/>
                <a:gd name="connsiteY1" fmla="*/ 0 h 1288472"/>
                <a:gd name="connsiteX2" fmla="*/ 845127 w 1801091"/>
                <a:gd name="connsiteY2" fmla="*/ 96981 h 1288472"/>
                <a:gd name="connsiteX3" fmla="*/ 1233054 w 1801091"/>
                <a:gd name="connsiteY3" fmla="*/ 374072 h 1288472"/>
                <a:gd name="connsiteX4" fmla="*/ 1537854 w 1801091"/>
                <a:gd name="connsiteY4" fmla="*/ 789709 h 1288472"/>
                <a:gd name="connsiteX5" fmla="*/ 1717963 w 1801091"/>
                <a:gd name="connsiteY5" fmla="*/ 1122218 h 1288472"/>
                <a:gd name="connsiteX6" fmla="*/ 1801091 w 1801091"/>
                <a:gd name="connsiteY6" fmla="*/ 1288472 h 128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01091" h="1288472">
                  <a:moveTo>
                    <a:pt x="0" y="96981"/>
                  </a:moveTo>
                  <a:cubicBezTo>
                    <a:pt x="123536" y="48490"/>
                    <a:pt x="247073" y="0"/>
                    <a:pt x="387927" y="0"/>
                  </a:cubicBezTo>
                  <a:cubicBezTo>
                    <a:pt x="528781" y="0"/>
                    <a:pt x="704273" y="34636"/>
                    <a:pt x="845127" y="96981"/>
                  </a:cubicBezTo>
                  <a:cubicBezTo>
                    <a:pt x="985982" y="159326"/>
                    <a:pt x="1117600" y="258617"/>
                    <a:pt x="1233054" y="374072"/>
                  </a:cubicBezTo>
                  <a:cubicBezTo>
                    <a:pt x="1348508" y="489527"/>
                    <a:pt x="1457036" y="665018"/>
                    <a:pt x="1537854" y="789709"/>
                  </a:cubicBezTo>
                  <a:cubicBezTo>
                    <a:pt x="1618672" y="914400"/>
                    <a:pt x="1674090" y="1039091"/>
                    <a:pt x="1717963" y="1122218"/>
                  </a:cubicBezTo>
                  <a:cubicBezTo>
                    <a:pt x="1761836" y="1205345"/>
                    <a:pt x="1781463" y="1246908"/>
                    <a:pt x="1801091" y="1288472"/>
                  </a:cubicBezTo>
                </a:path>
              </a:pathLst>
            </a:custGeom>
            <a:noFill/>
            <a:ln w="57150"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2400">
                <a:ln>
                  <a:solidFill>
                    <a:srgbClr val="000000"/>
                  </a:solidFill>
                  <a:prstDash val="dash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8" name="47 Forma libre"/>
            <p:cNvSpPr/>
            <p:nvPr/>
          </p:nvSpPr>
          <p:spPr>
            <a:xfrm rot="905050">
              <a:off x="3412482" y="4716676"/>
              <a:ext cx="1801229" cy="1288655"/>
            </a:xfrm>
            <a:custGeom>
              <a:avLst/>
              <a:gdLst>
                <a:gd name="connsiteX0" fmla="*/ 0 w 1801091"/>
                <a:gd name="connsiteY0" fmla="*/ 96981 h 1288472"/>
                <a:gd name="connsiteX1" fmla="*/ 387927 w 1801091"/>
                <a:gd name="connsiteY1" fmla="*/ 0 h 1288472"/>
                <a:gd name="connsiteX2" fmla="*/ 845127 w 1801091"/>
                <a:gd name="connsiteY2" fmla="*/ 96981 h 1288472"/>
                <a:gd name="connsiteX3" fmla="*/ 1233054 w 1801091"/>
                <a:gd name="connsiteY3" fmla="*/ 374072 h 1288472"/>
                <a:gd name="connsiteX4" fmla="*/ 1537854 w 1801091"/>
                <a:gd name="connsiteY4" fmla="*/ 789709 h 1288472"/>
                <a:gd name="connsiteX5" fmla="*/ 1717963 w 1801091"/>
                <a:gd name="connsiteY5" fmla="*/ 1122218 h 1288472"/>
                <a:gd name="connsiteX6" fmla="*/ 1801091 w 1801091"/>
                <a:gd name="connsiteY6" fmla="*/ 1288472 h 128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01091" h="1288472">
                  <a:moveTo>
                    <a:pt x="0" y="96981"/>
                  </a:moveTo>
                  <a:cubicBezTo>
                    <a:pt x="123536" y="48490"/>
                    <a:pt x="247073" y="0"/>
                    <a:pt x="387927" y="0"/>
                  </a:cubicBezTo>
                  <a:cubicBezTo>
                    <a:pt x="528781" y="0"/>
                    <a:pt x="704273" y="34636"/>
                    <a:pt x="845127" y="96981"/>
                  </a:cubicBezTo>
                  <a:cubicBezTo>
                    <a:pt x="985982" y="159326"/>
                    <a:pt x="1117600" y="258617"/>
                    <a:pt x="1233054" y="374072"/>
                  </a:cubicBezTo>
                  <a:cubicBezTo>
                    <a:pt x="1348508" y="489527"/>
                    <a:pt x="1457036" y="665018"/>
                    <a:pt x="1537854" y="789709"/>
                  </a:cubicBezTo>
                  <a:cubicBezTo>
                    <a:pt x="1618672" y="914400"/>
                    <a:pt x="1674090" y="1039091"/>
                    <a:pt x="1717963" y="1122218"/>
                  </a:cubicBezTo>
                  <a:cubicBezTo>
                    <a:pt x="1761836" y="1205345"/>
                    <a:pt x="1781463" y="1246908"/>
                    <a:pt x="1801091" y="1288472"/>
                  </a:cubicBezTo>
                </a:path>
              </a:pathLst>
            </a:custGeom>
            <a:noFill/>
            <a:ln w="57150"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2400">
                <a:ln>
                  <a:solidFill>
                    <a:srgbClr val="000000"/>
                  </a:solidFill>
                  <a:prstDash val="dash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9" name="48 Forma libre"/>
            <p:cNvSpPr/>
            <p:nvPr/>
          </p:nvSpPr>
          <p:spPr>
            <a:xfrm rot="567307">
              <a:off x="3461514" y="4542878"/>
              <a:ext cx="1800304" cy="1288655"/>
            </a:xfrm>
            <a:custGeom>
              <a:avLst/>
              <a:gdLst>
                <a:gd name="connsiteX0" fmla="*/ 0 w 1801091"/>
                <a:gd name="connsiteY0" fmla="*/ 96981 h 1288472"/>
                <a:gd name="connsiteX1" fmla="*/ 387927 w 1801091"/>
                <a:gd name="connsiteY1" fmla="*/ 0 h 1288472"/>
                <a:gd name="connsiteX2" fmla="*/ 845127 w 1801091"/>
                <a:gd name="connsiteY2" fmla="*/ 96981 h 1288472"/>
                <a:gd name="connsiteX3" fmla="*/ 1233054 w 1801091"/>
                <a:gd name="connsiteY3" fmla="*/ 374072 h 1288472"/>
                <a:gd name="connsiteX4" fmla="*/ 1537854 w 1801091"/>
                <a:gd name="connsiteY4" fmla="*/ 789709 h 1288472"/>
                <a:gd name="connsiteX5" fmla="*/ 1717963 w 1801091"/>
                <a:gd name="connsiteY5" fmla="*/ 1122218 h 1288472"/>
                <a:gd name="connsiteX6" fmla="*/ 1801091 w 1801091"/>
                <a:gd name="connsiteY6" fmla="*/ 1288472 h 128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01091" h="1288472">
                  <a:moveTo>
                    <a:pt x="0" y="96981"/>
                  </a:moveTo>
                  <a:cubicBezTo>
                    <a:pt x="123536" y="48490"/>
                    <a:pt x="247073" y="0"/>
                    <a:pt x="387927" y="0"/>
                  </a:cubicBezTo>
                  <a:cubicBezTo>
                    <a:pt x="528781" y="0"/>
                    <a:pt x="704273" y="34636"/>
                    <a:pt x="845127" y="96981"/>
                  </a:cubicBezTo>
                  <a:cubicBezTo>
                    <a:pt x="985982" y="159326"/>
                    <a:pt x="1117600" y="258617"/>
                    <a:pt x="1233054" y="374072"/>
                  </a:cubicBezTo>
                  <a:cubicBezTo>
                    <a:pt x="1348508" y="489527"/>
                    <a:pt x="1457036" y="665018"/>
                    <a:pt x="1537854" y="789709"/>
                  </a:cubicBezTo>
                  <a:cubicBezTo>
                    <a:pt x="1618672" y="914400"/>
                    <a:pt x="1674090" y="1039091"/>
                    <a:pt x="1717963" y="1122218"/>
                  </a:cubicBezTo>
                  <a:cubicBezTo>
                    <a:pt x="1761836" y="1205345"/>
                    <a:pt x="1781463" y="1246908"/>
                    <a:pt x="1801091" y="1288472"/>
                  </a:cubicBezTo>
                </a:path>
              </a:pathLst>
            </a:custGeom>
            <a:noFill/>
            <a:ln w="57150"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2400">
                <a:ln>
                  <a:solidFill>
                    <a:srgbClr val="000000"/>
                  </a:solidFill>
                  <a:prstDash val="dash"/>
                </a:ln>
                <a:solidFill>
                  <a:srgbClr val="FFFFFF"/>
                </a:solidFill>
              </a:endParaRPr>
            </a:p>
          </p:txBody>
        </p:sp>
      </p:grpSp>
      <p:pic>
        <p:nvPicPr>
          <p:cNvPr id="10" name="Picture 6" descr="https://pbs.twimg.com/media/Bn_S9U3IgAALLup.jpg"/>
          <p:cNvPicPr>
            <a:picLocks noChangeAspect="1" noChangeArrowheads="1"/>
          </p:cNvPicPr>
          <p:nvPr/>
        </p:nvPicPr>
        <p:blipFill rotWithShape="1">
          <a:blip r:embed="rId9"/>
          <a:srcRect b="7366"/>
          <a:stretch/>
        </p:blipFill>
        <p:spPr bwMode="auto">
          <a:xfrm>
            <a:off x="719667" y="2243668"/>
            <a:ext cx="4531784" cy="428201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12 Nube"/>
          <p:cNvSpPr/>
          <p:nvPr/>
        </p:nvSpPr>
        <p:spPr>
          <a:xfrm>
            <a:off x="3465773" y="1151192"/>
            <a:ext cx="3571356" cy="985190"/>
          </a:xfrm>
          <a:prstGeom prst="cloud">
            <a:avLst/>
          </a:prstGeom>
          <a:solidFill>
            <a:schemeClr val="bg1"/>
          </a:solidFill>
          <a:ln w="76200"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6400" b="1" dirty="0" smtClean="0">
                <a:solidFill>
                  <a:srgbClr val="00B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Yes</a:t>
            </a:r>
            <a:endParaRPr lang="es-ES" sz="6400" b="1" dirty="0">
              <a:solidFill>
                <a:srgbClr val="00B05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2" name="13 Nube"/>
          <p:cNvSpPr/>
          <p:nvPr/>
        </p:nvSpPr>
        <p:spPr>
          <a:xfrm>
            <a:off x="7453744" y="1135624"/>
            <a:ext cx="3976255" cy="1061837"/>
          </a:xfrm>
          <a:prstGeom prst="cloud">
            <a:avLst/>
          </a:prstGeom>
          <a:solidFill>
            <a:schemeClr val="bg1"/>
          </a:solidFill>
          <a:ln w="76200">
            <a:solidFill>
              <a:srgbClr val="92D050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5867" b="1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No</a:t>
            </a:r>
            <a:endParaRPr lang="es-ES" sz="5867" b="1" dirty="0">
              <a:solidFill>
                <a:srgbClr val="FF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3" name="4 Imagen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32265" y="2423054"/>
            <a:ext cx="2688167" cy="3923243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4" name="16 Flecha derecha">
            <a:hlinkClick r:id="" action="ppaction://hlinkshowjump?jump=nextslide"/>
          </p:cNvPr>
          <p:cNvSpPr/>
          <p:nvPr/>
        </p:nvSpPr>
        <p:spPr>
          <a:xfrm>
            <a:off x="10160001" y="5259917"/>
            <a:ext cx="1792817" cy="719667"/>
          </a:xfrm>
          <a:prstGeom prst="rightArrow">
            <a:avLst/>
          </a:prstGeom>
          <a:solidFill>
            <a:srgbClr val="00FF00"/>
          </a:solidFill>
          <a:ln w="381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NEXT</a:t>
            </a:r>
            <a:endParaRPr lang="es-E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" name="20 Imagen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0582859">
            <a:off x="3784600" y="5071534"/>
            <a:ext cx="2667000" cy="1439333"/>
          </a:xfrm>
          <a:prstGeom prst="rect">
            <a:avLst/>
          </a:prstGeom>
          <a:effectLst>
            <a:outerShdw blurRad="76200" dist="203200" dir="18900000" sy="23000" kx="-1200000" algn="bl" rotWithShape="0">
              <a:prstClr val="black">
                <a:alpha val="33000"/>
              </a:prstClr>
            </a:outerShdw>
          </a:effectLst>
        </p:spPr>
      </p:pic>
      <p:sp>
        <p:nvSpPr>
          <p:cNvPr id="17" name="1 CuadroTexto"/>
          <p:cNvSpPr txBox="1">
            <a:spLocks noChangeArrowheads="1"/>
          </p:cNvSpPr>
          <p:nvPr/>
        </p:nvSpPr>
        <p:spPr bwMode="auto">
          <a:xfrm>
            <a:off x="225426" y="23079"/>
            <a:ext cx="6239933" cy="830997"/>
          </a:xfrm>
          <a:prstGeom prst="rect">
            <a:avLst/>
          </a:prstGeom>
          <a:solidFill>
            <a:schemeClr val="bg1"/>
          </a:solidFill>
          <a:ln w="9525">
            <a:solidFill>
              <a:srgbClr val="00B05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_tradnl" altLang="en-US" sz="4800" b="1" i="1" dirty="0">
                <a:ln w="0"/>
                <a:solidFill>
                  <a:srgbClr val="00206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  <a:latin typeface="Century" panose="02040604050505020304" pitchFamily="18" charset="0"/>
              </a:rPr>
              <a:t>Can </a:t>
            </a:r>
            <a:r>
              <a:rPr lang="es-ES_tradnl" altLang="en-US" sz="4800" b="1" i="1" dirty="0" err="1">
                <a:ln w="0"/>
                <a:solidFill>
                  <a:srgbClr val="00206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  <a:latin typeface="Century" panose="02040604050505020304" pitchFamily="18" charset="0"/>
              </a:rPr>
              <a:t>you</a:t>
            </a:r>
            <a:r>
              <a:rPr lang="es-ES_tradnl" altLang="en-US" sz="4800" b="1" i="1" dirty="0">
                <a:ln w="0"/>
                <a:solidFill>
                  <a:srgbClr val="00206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  <a:latin typeface="Century" panose="02040604050505020304" pitchFamily="18" charset="0"/>
              </a:rPr>
              <a:t> </a:t>
            </a:r>
            <a:r>
              <a:rPr lang="es-ES_tradnl" altLang="en-US" sz="4800" b="1" i="1" dirty="0" err="1">
                <a:ln w="0"/>
                <a:solidFill>
                  <a:srgbClr val="00206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  <a:latin typeface="Century" panose="02040604050505020304" pitchFamily="18" charset="0"/>
              </a:rPr>
              <a:t>hear</a:t>
            </a:r>
            <a:r>
              <a:rPr lang="es-ES_tradnl" altLang="en-US" sz="4800" b="1" i="1" dirty="0">
                <a:ln w="0"/>
                <a:solidFill>
                  <a:srgbClr val="00206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  <a:latin typeface="Century" panose="02040604050505020304" pitchFamily="18" charset="0"/>
              </a:rPr>
              <a:t> O?</a:t>
            </a:r>
            <a:endParaRPr lang="es-ES" altLang="en-US" sz="4800" b="1" i="1" dirty="0">
              <a:ln w="0"/>
              <a:solidFill>
                <a:srgbClr val="00206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reflection blurRad="6350" stA="53000" endA="300" endPos="35500" dir="5400000" sy="-90000" algn="bl" rotWithShape="0"/>
              </a:effectLst>
              <a:latin typeface="Century" panose="02040604050505020304" pitchFamily="18" charset="0"/>
            </a:endParaRPr>
          </a:p>
        </p:txBody>
      </p:sp>
      <p:pic>
        <p:nvPicPr>
          <p:cNvPr id="18" name="Picture 2" descr="See clip art - ClipArt Best - ClipArt Best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43741" y="3652718"/>
            <a:ext cx="3164386" cy="1563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aye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07417" y="1221836"/>
            <a:ext cx="901180" cy="90118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7554580" y="5537693"/>
            <a:ext cx="1847126" cy="63860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eyes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" descr="Orange Flower Clipart Single Flower - Orange Flower Clipart PNG Image |  Transparent PNG Free Download on Seek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19174" y="3349882"/>
            <a:ext cx="3324500" cy="3275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7289268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a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75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375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re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8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9" dur="55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vide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video>
          </p:childTnLst>
        </p:cTn>
      </p:par>
    </p:tnLst>
    <p:bldLst>
      <p:bldP spid="11" grpId="0" animBg="1"/>
      <p:bldP spid="12" grpId="0" animBg="1"/>
      <p:bldP spid="12" grpId="1" animBg="1"/>
      <p:bldP spid="12" grpId="2" animBg="1"/>
      <p:bldP spid="14" grpId="0" animBg="1"/>
      <p:bldP spid="14" grpId="1" animBg="1"/>
      <p:bldP spid="2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  <p:pic>
        <p:nvPicPr>
          <p:cNvPr id="21" name="Picture 2" descr="http://www.englishexercises.org/makeagame/my_documents/my_pictures/2009/ago/299_watering_the_plant.jpg"/>
          <p:cNvPicPr>
            <a:picLocks noChangeAspect="1" noChangeArrowheads="1"/>
          </p:cNvPicPr>
          <p:nvPr/>
        </p:nvPicPr>
        <p:blipFill rotWithShape="1">
          <a:blip r:embed="rId8"/>
          <a:srcRect l="12246" r="34663" b="2305"/>
          <a:stretch/>
        </p:blipFill>
        <p:spPr bwMode="auto">
          <a:xfrm>
            <a:off x="1409700" y="2243667"/>
            <a:ext cx="3380317" cy="4161367"/>
          </a:xfrm>
          <a:prstGeom prst="rect">
            <a:avLst/>
          </a:prstGeom>
          <a:noFill/>
          <a:effectLst>
            <a:outerShdw blurRad="76200" dist="25400" dir="18900000" sy="23000" kx="-1200000" algn="bl" rotWithShape="0">
              <a:prstClr val="black">
                <a:alpha val="21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9 Grupo"/>
          <p:cNvGrpSpPr>
            <a:grpSpLocks/>
          </p:cNvGrpSpPr>
          <p:nvPr/>
        </p:nvGrpSpPr>
        <p:grpSpPr bwMode="auto">
          <a:xfrm>
            <a:off x="4097867" y="4332817"/>
            <a:ext cx="4428067" cy="1778000"/>
            <a:chOff x="3412482" y="4224953"/>
            <a:chExt cx="1935373" cy="1780378"/>
          </a:xfrm>
        </p:grpSpPr>
        <p:sp>
          <p:nvSpPr>
            <p:cNvPr id="23" name="7 Forma libre"/>
            <p:cNvSpPr/>
            <p:nvPr/>
          </p:nvSpPr>
          <p:spPr>
            <a:xfrm>
              <a:off x="3546626" y="4224953"/>
              <a:ext cx="1801229" cy="1288655"/>
            </a:xfrm>
            <a:custGeom>
              <a:avLst/>
              <a:gdLst>
                <a:gd name="connsiteX0" fmla="*/ 0 w 1801091"/>
                <a:gd name="connsiteY0" fmla="*/ 96981 h 1288472"/>
                <a:gd name="connsiteX1" fmla="*/ 387927 w 1801091"/>
                <a:gd name="connsiteY1" fmla="*/ 0 h 1288472"/>
                <a:gd name="connsiteX2" fmla="*/ 845127 w 1801091"/>
                <a:gd name="connsiteY2" fmla="*/ 96981 h 1288472"/>
                <a:gd name="connsiteX3" fmla="*/ 1233054 w 1801091"/>
                <a:gd name="connsiteY3" fmla="*/ 374072 h 1288472"/>
                <a:gd name="connsiteX4" fmla="*/ 1537854 w 1801091"/>
                <a:gd name="connsiteY4" fmla="*/ 789709 h 1288472"/>
                <a:gd name="connsiteX5" fmla="*/ 1717963 w 1801091"/>
                <a:gd name="connsiteY5" fmla="*/ 1122218 h 1288472"/>
                <a:gd name="connsiteX6" fmla="*/ 1801091 w 1801091"/>
                <a:gd name="connsiteY6" fmla="*/ 1288472 h 128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01091" h="1288472">
                  <a:moveTo>
                    <a:pt x="0" y="96981"/>
                  </a:moveTo>
                  <a:cubicBezTo>
                    <a:pt x="123536" y="48490"/>
                    <a:pt x="247073" y="0"/>
                    <a:pt x="387927" y="0"/>
                  </a:cubicBezTo>
                  <a:cubicBezTo>
                    <a:pt x="528781" y="0"/>
                    <a:pt x="704273" y="34636"/>
                    <a:pt x="845127" y="96981"/>
                  </a:cubicBezTo>
                  <a:cubicBezTo>
                    <a:pt x="985982" y="159326"/>
                    <a:pt x="1117600" y="258617"/>
                    <a:pt x="1233054" y="374072"/>
                  </a:cubicBezTo>
                  <a:cubicBezTo>
                    <a:pt x="1348508" y="489527"/>
                    <a:pt x="1457036" y="665018"/>
                    <a:pt x="1537854" y="789709"/>
                  </a:cubicBezTo>
                  <a:cubicBezTo>
                    <a:pt x="1618672" y="914400"/>
                    <a:pt x="1674090" y="1039091"/>
                    <a:pt x="1717963" y="1122218"/>
                  </a:cubicBezTo>
                  <a:cubicBezTo>
                    <a:pt x="1761836" y="1205345"/>
                    <a:pt x="1781463" y="1246908"/>
                    <a:pt x="1801091" y="1288472"/>
                  </a:cubicBezTo>
                </a:path>
              </a:pathLst>
            </a:custGeom>
            <a:noFill/>
            <a:ln w="57150"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2400">
                <a:ln>
                  <a:solidFill>
                    <a:srgbClr val="000000"/>
                  </a:solidFill>
                  <a:prstDash val="dash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24" name="47 Forma libre"/>
            <p:cNvSpPr/>
            <p:nvPr/>
          </p:nvSpPr>
          <p:spPr>
            <a:xfrm rot="905050">
              <a:off x="3412482" y="4716676"/>
              <a:ext cx="1801229" cy="1288655"/>
            </a:xfrm>
            <a:custGeom>
              <a:avLst/>
              <a:gdLst>
                <a:gd name="connsiteX0" fmla="*/ 0 w 1801091"/>
                <a:gd name="connsiteY0" fmla="*/ 96981 h 1288472"/>
                <a:gd name="connsiteX1" fmla="*/ 387927 w 1801091"/>
                <a:gd name="connsiteY1" fmla="*/ 0 h 1288472"/>
                <a:gd name="connsiteX2" fmla="*/ 845127 w 1801091"/>
                <a:gd name="connsiteY2" fmla="*/ 96981 h 1288472"/>
                <a:gd name="connsiteX3" fmla="*/ 1233054 w 1801091"/>
                <a:gd name="connsiteY3" fmla="*/ 374072 h 1288472"/>
                <a:gd name="connsiteX4" fmla="*/ 1537854 w 1801091"/>
                <a:gd name="connsiteY4" fmla="*/ 789709 h 1288472"/>
                <a:gd name="connsiteX5" fmla="*/ 1717963 w 1801091"/>
                <a:gd name="connsiteY5" fmla="*/ 1122218 h 1288472"/>
                <a:gd name="connsiteX6" fmla="*/ 1801091 w 1801091"/>
                <a:gd name="connsiteY6" fmla="*/ 1288472 h 128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01091" h="1288472">
                  <a:moveTo>
                    <a:pt x="0" y="96981"/>
                  </a:moveTo>
                  <a:cubicBezTo>
                    <a:pt x="123536" y="48490"/>
                    <a:pt x="247073" y="0"/>
                    <a:pt x="387927" y="0"/>
                  </a:cubicBezTo>
                  <a:cubicBezTo>
                    <a:pt x="528781" y="0"/>
                    <a:pt x="704273" y="34636"/>
                    <a:pt x="845127" y="96981"/>
                  </a:cubicBezTo>
                  <a:cubicBezTo>
                    <a:pt x="985982" y="159326"/>
                    <a:pt x="1117600" y="258617"/>
                    <a:pt x="1233054" y="374072"/>
                  </a:cubicBezTo>
                  <a:cubicBezTo>
                    <a:pt x="1348508" y="489527"/>
                    <a:pt x="1457036" y="665018"/>
                    <a:pt x="1537854" y="789709"/>
                  </a:cubicBezTo>
                  <a:cubicBezTo>
                    <a:pt x="1618672" y="914400"/>
                    <a:pt x="1674090" y="1039091"/>
                    <a:pt x="1717963" y="1122218"/>
                  </a:cubicBezTo>
                  <a:cubicBezTo>
                    <a:pt x="1761836" y="1205345"/>
                    <a:pt x="1781463" y="1246908"/>
                    <a:pt x="1801091" y="1288472"/>
                  </a:cubicBezTo>
                </a:path>
              </a:pathLst>
            </a:custGeom>
            <a:noFill/>
            <a:ln w="57150"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2400">
                <a:ln>
                  <a:solidFill>
                    <a:srgbClr val="000000"/>
                  </a:solidFill>
                  <a:prstDash val="dash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25" name="48 Forma libre"/>
            <p:cNvSpPr/>
            <p:nvPr/>
          </p:nvSpPr>
          <p:spPr>
            <a:xfrm rot="567307">
              <a:off x="3461514" y="4542878"/>
              <a:ext cx="1800304" cy="1288655"/>
            </a:xfrm>
            <a:custGeom>
              <a:avLst/>
              <a:gdLst>
                <a:gd name="connsiteX0" fmla="*/ 0 w 1801091"/>
                <a:gd name="connsiteY0" fmla="*/ 96981 h 1288472"/>
                <a:gd name="connsiteX1" fmla="*/ 387927 w 1801091"/>
                <a:gd name="connsiteY1" fmla="*/ 0 h 1288472"/>
                <a:gd name="connsiteX2" fmla="*/ 845127 w 1801091"/>
                <a:gd name="connsiteY2" fmla="*/ 96981 h 1288472"/>
                <a:gd name="connsiteX3" fmla="*/ 1233054 w 1801091"/>
                <a:gd name="connsiteY3" fmla="*/ 374072 h 1288472"/>
                <a:gd name="connsiteX4" fmla="*/ 1537854 w 1801091"/>
                <a:gd name="connsiteY4" fmla="*/ 789709 h 1288472"/>
                <a:gd name="connsiteX5" fmla="*/ 1717963 w 1801091"/>
                <a:gd name="connsiteY5" fmla="*/ 1122218 h 1288472"/>
                <a:gd name="connsiteX6" fmla="*/ 1801091 w 1801091"/>
                <a:gd name="connsiteY6" fmla="*/ 1288472 h 128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01091" h="1288472">
                  <a:moveTo>
                    <a:pt x="0" y="96981"/>
                  </a:moveTo>
                  <a:cubicBezTo>
                    <a:pt x="123536" y="48490"/>
                    <a:pt x="247073" y="0"/>
                    <a:pt x="387927" y="0"/>
                  </a:cubicBezTo>
                  <a:cubicBezTo>
                    <a:pt x="528781" y="0"/>
                    <a:pt x="704273" y="34636"/>
                    <a:pt x="845127" y="96981"/>
                  </a:cubicBezTo>
                  <a:cubicBezTo>
                    <a:pt x="985982" y="159326"/>
                    <a:pt x="1117600" y="258617"/>
                    <a:pt x="1233054" y="374072"/>
                  </a:cubicBezTo>
                  <a:cubicBezTo>
                    <a:pt x="1348508" y="489527"/>
                    <a:pt x="1457036" y="665018"/>
                    <a:pt x="1537854" y="789709"/>
                  </a:cubicBezTo>
                  <a:cubicBezTo>
                    <a:pt x="1618672" y="914400"/>
                    <a:pt x="1674090" y="1039091"/>
                    <a:pt x="1717963" y="1122218"/>
                  </a:cubicBezTo>
                  <a:cubicBezTo>
                    <a:pt x="1761836" y="1205345"/>
                    <a:pt x="1781463" y="1246908"/>
                    <a:pt x="1801091" y="1288472"/>
                  </a:cubicBezTo>
                </a:path>
              </a:pathLst>
            </a:custGeom>
            <a:noFill/>
            <a:ln w="57150"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2400">
                <a:ln>
                  <a:solidFill>
                    <a:srgbClr val="000000"/>
                  </a:solidFill>
                  <a:prstDash val="dash"/>
                </a:ln>
                <a:solidFill>
                  <a:srgbClr val="FFFFFF"/>
                </a:solidFill>
              </a:endParaRPr>
            </a:p>
          </p:txBody>
        </p:sp>
      </p:grpSp>
      <p:pic>
        <p:nvPicPr>
          <p:cNvPr id="26" name="Picture 6" descr="https://pbs.twimg.com/media/Bn_S9U3IgAALLup.jpg"/>
          <p:cNvPicPr>
            <a:picLocks noChangeAspect="1" noChangeArrowheads="1"/>
          </p:cNvPicPr>
          <p:nvPr/>
        </p:nvPicPr>
        <p:blipFill rotWithShape="1">
          <a:blip r:embed="rId9"/>
          <a:srcRect b="7366"/>
          <a:stretch/>
        </p:blipFill>
        <p:spPr bwMode="auto">
          <a:xfrm>
            <a:off x="719667" y="2243668"/>
            <a:ext cx="4531784" cy="428201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12 Nube"/>
          <p:cNvSpPr/>
          <p:nvPr/>
        </p:nvSpPr>
        <p:spPr>
          <a:xfrm>
            <a:off x="7896456" y="1111625"/>
            <a:ext cx="4166871" cy="1179843"/>
          </a:xfrm>
          <a:prstGeom prst="cloud">
            <a:avLst/>
          </a:prstGeom>
          <a:solidFill>
            <a:schemeClr val="bg1"/>
          </a:solidFill>
          <a:ln w="76200">
            <a:solidFill>
              <a:srgbClr val="92D050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6400" b="1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No</a:t>
            </a:r>
            <a:endParaRPr lang="es-ES" sz="6400" b="1" dirty="0">
              <a:solidFill>
                <a:srgbClr val="FF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8" name="13 Nube"/>
          <p:cNvSpPr/>
          <p:nvPr/>
        </p:nvSpPr>
        <p:spPr>
          <a:xfrm>
            <a:off x="2489104" y="1170629"/>
            <a:ext cx="3976255" cy="1061837"/>
          </a:xfrm>
          <a:prstGeom prst="cloud">
            <a:avLst/>
          </a:prstGeom>
          <a:solidFill>
            <a:schemeClr val="bg1"/>
          </a:solidFill>
          <a:ln w="76200"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5867" b="1" dirty="0" smtClean="0">
                <a:solidFill>
                  <a:srgbClr val="00B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Yes</a:t>
            </a:r>
            <a:endParaRPr lang="es-ES" sz="5867" b="1" dirty="0">
              <a:solidFill>
                <a:srgbClr val="00B05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29" name="4 Imagen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32265" y="2423054"/>
            <a:ext cx="2688167" cy="3923243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30" name="16 Flecha derecha">
            <a:hlinkClick r:id="" action="ppaction://hlinkshowjump?jump=nextslide"/>
          </p:cNvPr>
          <p:cNvSpPr/>
          <p:nvPr/>
        </p:nvSpPr>
        <p:spPr>
          <a:xfrm>
            <a:off x="10160001" y="5259917"/>
            <a:ext cx="1792817" cy="719667"/>
          </a:xfrm>
          <a:prstGeom prst="rightArrow">
            <a:avLst/>
          </a:prstGeom>
          <a:solidFill>
            <a:srgbClr val="00FF00"/>
          </a:solidFill>
          <a:ln w="381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NEXT</a:t>
            </a:r>
            <a:endParaRPr lang="es-E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1" name="20 Imagen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0582859">
            <a:off x="3784600" y="5071534"/>
            <a:ext cx="2667000" cy="1439333"/>
          </a:xfrm>
          <a:prstGeom prst="rect">
            <a:avLst/>
          </a:prstGeom>
          <a:effectLst>
            <a:outerShdw blurRad="76200" dist="203200" dir="18900000" sy="23000" kx="-1200000" algn="bl" rotWithShape="0">
              <a:prstClr val="black">
                <a:alpha val="33000"/>
              </a:prstClr>
            </a:outerShdw>
          </a:effectLst>
        </p:spPr>
      </p:pic>
      <p:sp>
        <p:nvSpPr>
          <p:cNvPr id="32" name="1 CuadroTexto"/>
          <p:cNvSpPr txBox="1">
            <a:spLocks noChangeArrowheads="1"/>
          </p:cNvSpPr>
          <p:nvPr/>
        </p:nvSpPr>
        <p:spPr bwMode="auto">
          <a:xfrm>
            <a:off x="225426" y="23079"/>
            <a:ext cx="6239933" cy="830997"/>
          </a:xfrm>
          <a:prstGeom prst="rect">
            <a:avLst/>
          </a:prstGeom>
          <a:solidFill>
            <a:schemeClr val="bg1"/>
          </a:solidFill>
          <a:ln w="9525">
            <a:solidFill>
              <a:srgbClr val="00B05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_tradnl" altLang="en-US" sz="4800" b="1" i="1" dirty="0">
                <a:ln w="0"/>
                <a:solidFill>
                  <a:srgbClr val="00206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  <a:latin typeface="Century" panose="02040604050505020304" pitchFamily="18" charset="0"/>
              </a:rPr>
              <a:t>Can </a:t>
            </a:r>
            <a:r>
              <a:rPr lang="es-ES_tradnl" altLang="en-US" sz="4800" b="1" i="1" dirty="0" err="1">
                <a:ln w="0"/>
                <a:solidFill>
                  <a:srgbClr val="00206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  <a:latin typeface="Century" panose="02040604050505020304" pitchFamily="18" charset="0"/>
              </a:rPr>
              <a:t>you</a:t>
            </a:r>
            <a:r>
              <a:rPr lang="es-ES_tradnl" altLang="en-US" sz="4800" b="1" i="1" dirty="0">
                <a:ln w="0"/>
                <a:solidFill>
                  <a:srgbClr val="00206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  <a:latin typeface="Century" panose="02040604050505020304" pitchFamily="18" charset="0"/>
              </a:rPr>
              <a:t> </a:t>
            </a:r>
            <a:r>
              <a:rPr lang="es-ES_tradnl" altLang="en-US" sz="4800" b="1" i="1" dirty="0" err="1">
                <a:ln w="0"/>
                <a:solidFill>
                  <a:srgbClr val="00206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  <a:latin typeface="Century" panose="02040604050505020304" pitchFamily="18" charset="0"/>
              </a:rPr>
              <a:t>hear</a:t>
            </a:r>
            <a:r>
              <a:rPr lang="es-ES_tradnl" altLang="en-US" sz="4800" b="1" i="1" dirty="0">
                <a:ln w="0"/>
                <a:solidFill>
                  <a:srgbClr val="00206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  <a:latin typeface="Century" panose="02040604050505020304" pitchFamily="18" charset="0"/>
              </a:rPr>
              <a:t> O?</a:t>
            </a:r>
            <a:endParaRPr lang="es-ES" altLang="en-US" sz="4800" b="1" i="1" dirty="0">
              <a:ln w="0"/>
              <a:solidFill>
                <a:srgbClr val="00206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reflection blurRad="6350" stA="53000" endA="300" endPos="35500" dir="5400000" sy="-90000" algn="bl" rotWithShape="0"/>
              </a:effectLst>
              <a:latin typeface="Century" panose="02040604050505020304" pitchFamily="18" charset="0"/>
            </a:endParaRPr>
          </a:p>
        </p:txBody>
      </p:sp>
      <p:pic>
        <p:nvPicPr>
          <p:cNvPr id="33" name="toe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52201" y="1089027"/>
            <a:ext cx="919881" cy="91988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5908"/>
          <a:stretch/>
        </p:blipFill>
        <p:spPr>
          <a:xfrm>
            <a:off x="7468752" y="3315335"/>
            <a:ext cx="2168812" cy="2448107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7703056" y="5887226"/>
            <a:ext cx="1981572" cy="63845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" name="Picture 2" descr="Orange Flower Clipart Single Flower - Orange Flower Clipart PNG Image |  Transparent PNG Free Download on Seek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96605" y="3192758"/>
            <a:ext cx="3324500" cy="3426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5220122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a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75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375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re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9" dur="552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vide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video>
          </p:childTnLst>
        </p:cTn>
      </p:par>
    </p:tnLst>
    <p:bldLst>
      <p:bldP spid="27" grpId="0" animBg="1"/>
      <p:bldP spid="28" grpId="0" animBg="1"/>
      <p:bldP spid="28" grpId="1" animBg="1"/>
      <p:bldP spid="28" grpId="2" animBg="1"/>
      <p:bldP spid="30" grpId="0" animBg="1"/>
      <p:bldP spid="30" grpId="1" animBg="1"/>
      <p:bldP spid="3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OPEN - meaning in the Cambridge English Dictionary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5748338" y="3589338"/>
            <a:ext cx="609600" cy="609600"/>
          </a:xfr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  <p:pic>
        <p:nvPicPr>
          <p:cNvPr id="21" name="Picture 2" descr="http://www.englishexercises.org/makeagame/my_documents/my_pictures/2009/ago/299_watering_the_plant.jpg"/>
          <p:cNvPicPr>
            <a:picLocks noChangeAspect="1" noChangeArrowheads="1"/>
          </p:cNvPicPr>
          <p:nvPr/>
        </p:nvPicPr>
        <p:blipFill rotWithShape="1">
          <a:blip r:embed="rId10"/>
          <a:srcRect l="12246" r="34663" b="2305"/>
          <a:stretch/>
        </p:blipFill>
        <p:spPr bwMode="auto">
          <a:xfrm>
            <a:off x="1409700" y="2243667"/>
            <a:ext cx="3380317" cy="4161367"/>
          </a:xfrm>
          <a:prstGeom prst="rect">
            <a:avLst/>
          </a:prstGeom>
          <a:noFill/>
          <a:effectLst>
            <a:outerShdw blurRad="76200" dist="25400" dir="18900000" sy="23000" kx="-1200000" algn="bl" rotWithShape="0">
              <a:prstClr val="black">
                <a:alpha val="21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9 Grupo"/>
          <p:cNvGrpSpPr>
            <a:grpSpLocks/>
          </p:cNvGrpSpPr>
          <p:nvPr/>
        </p:nvGrpSpPr>
        <p:grpSpPr bwMode="auto">
          <a:xfrm>
            <a:off x="4097867" y="4332817"/>
            <a:ext cx="4428067" cy="1778000"/>
            <a:chOff x="3412482" y="4224953"/>
            <a:chExt cx="1935373" cy="1780378"/>
          </a:xfrm>
        </p:grpSpPr>
        <p:sp>
          <p:nvSpPr>
            <p:cNvPr id="23" name="7 Forma libre"/>
            <p:cNvSpPr/>
            <p:nvPr/>
          </p:nvSpPr>
          <p:spPr>
            <a:xfrm>
              <a:off x="3546626" y="4224953"/>
              <a:ext cx="1801229" cy="1288655"/>
            </a:xfrm>
            <a:custGeom>
              <a:avLst/>
              <a:gdLst>
                <a:gd name="connsiteX0" fmla="*/ 0 w 1801091"/>
                <a:gd name="connsiteY0" fmla="*/ 96981 h 1288472"/>
                <a:gd name="connsiteX1" fmla="*/ 387927 w 1801091"/>
                <a:gd name="connsiteY1" fmla="*/ 0 h 1288472"/>
                <a:gd name="connsiteX2" fmla="*/ 845127 w 1801091"/>
                <a:gd name="connsiteY2" fmla="*/ 96981 h 1288472"/>
                <a:gd name="connsiteX3" fmla="*/ 1233054 w 1801091"/>
                <a:gd name="connsiteY3" fmla="*/ 374072 h 1288472"/>
                <a:gd name="connsiteX4" fmla="*/ 1537854 w 1801091"/>
                <a:gd name="connsiteY4" fmla="*/ 789709 h 1288472"/>
                <a:gd name="connsiteX5" fmla="*/ 1717963 w 1801091"/>
                <a:gd name="connsiteY5" fmla="*/ 1122218 h 1288472"/>
                <a:gd name="connsiteX6" fmla="*/ 1801091 w 1801091"/>
                <a:gd name="connsiteY6" fmla="*/ 1288472 h 128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01091" h="1288472">
                  <a:moveTo>
                    <a:pt x="0" y="96981"/>
                  </a:moveTo>
                  <a:cubicBezTo>
                    <a:pt x="123536" y="48490"/>
                    <a:pt x="247073" y="0"/>
                    <a:pt x="387927" y="0"/>
                  </a:cubicBezTo>
                  <a:cubicBezTo>
                    <a:pt x="528781" y="0"/>
                    <a:pt x="704273" y="34636"/>
                    <a:pt x="845127" y="96981"/>
                  </a:cubicBezTo>
                  <a:cubicBezTo>
                    <a:pt x="985982" y="159326"/>
                    <a:pt x="1117600" y="258617"/>
                    <a:pt x="1233054" y="374072"/>
                  </a:cubicBezTo>
                  <a:cubicBezTo>
                    <a:pt x="1348508" y="489527"/>
                    <a:pt x="1457036" y="665018"/>
                    <a:pt x="1537854" y="789709"/>
                  </a:cubicBezTo>
                  <a:cubicBezTo>
                    <a:pt x="1618672" y="914400"/>
                    <a:pt x="1674090" y="1039091"/>
                    <a:pt x="1717963" y="1122218"/>
                  </a:cubicBezTo>
                  <a:cubicBezTo>
                    <a:pt x="1761836" y="1205345"/>
                    <a:pt x="1781463" y="1246908"/>
                    <a:pt x="1801091" y="1288472"/>
                  </a:cubicBezTo>
                </a:path>
              </a:pathLst>
            </a:custGeom>
            <a:noFill/>
            <a:ln w="57150"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2400">
                <a:ln>
                  <a:solidFill>
                    <a:srgbClr val="000000"/>
                  </a:solidFill>
                  <a:prstDash val="dash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24" name="47 Forma libre"/>
            <p:cNvSpPr/>
            <p:nvPr/>
          </p:nvSpPr>
          <p:spPr>
            <a:xfrm rot="905050">
              <a:off x="3412482" y="4716676"/>
              <a:ext cx="1801229" cy="1288655"/>
            </a:xfrm>
            <a:custGeom>
              <a:avLst/>
              <a:gdLst>
                <a:gd name="connsiteX0" fmla="*/ 0 w 1801091"/>
                <a:gd name="connsiteY0" fmla="*/ 96981 h 1288472"/>
                <a:gd name="connsiteX1" fmla="*/ 387927 w 1801091"/>
                <a:gd name="connsiteY1" fmla="*/ 0 h 1288472"/>
                <a:gd name="connsiteX2" fmla="*/ 845127 w 1801091"/>
                <a:gd name="connsiteY2" fmla="*/ 96981 h 1288472"/>
                <a:gd name="connsiteX3" fmla="*/ 1233054 w 1801091"/>
                <a:gd name="connsiteY3" fmla="*/ 374072 h 1288472"/>
                <a:gd name="connsiteX4" fmla="*/ 1537854 w 1801091"/>
                <a:gd name="connsiteY4" fmla="*/ 789709 h 1288472"/>
                <a:gd name="connsiteX5" fmla="*/ 1717963 w 1801091"/>
                <a:gd name="connsiteY5" fmla="*/ 1122218 h 1288472"/>
                <a:gd name="connsiteX6" fmla="*/ 1801091 w 1801091"/>
                <a:gd name="connsiteY6" fmla="*/ 1288472 h 128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01091" h="1288472">
                  <a:moveTo>
                    <a:pt x="0" y="96981"/>
                  </a:moveTo>
                  <a:cubicBezTo>
                    <a:pt x="123536" y="48490"/>
                    <a:pt x="247073" y="0"/>
                    <a:pt x="387927" y="0"/>
                  </a:cubicBezTo>
                  <a:cubicBezTo>
                    <a:pt x="528781" y="0"/>
                    <a:pt x="704273" y="34636"/>
                    <a:pt x="845127" y="96981"/>
                  </a:cubicBezTo>
                  <a:cubicBezTo>
                    <a:pt x="985982" y="159326"/>
                    <a:pt x="1117600" y="258617"/>
                    <a:pt x="1233054" y="374072"/>
                  </a:cubicBezTo>
                  <a:cubicBezTo>
                    <a:pt x="1348508" y="489527"/>
                    <a:pt x="1457036" y="665018"/>
                    <a:pt x="1537854" y="789709"/>
                  </a:cubicBezTo>
                  <a:cubicBezTo>
                    <a:pt x="1618672" y="914400"/>
                    <a:pt x="1674090" y="1039091"/>
                    <a:pt x="1717963" y="1122218"/>
                  </a:cubicBezTo>
                  <a:cubicBezTo>
                    <a:pt x="1761836" y="1205345"/>
                    <a:pt x="1781463" y="1246908"/>
                    <a:pt x="1801091" y="1288472"/>
                  </a:cubicBezTo>
                </a:path>
              </a:pathLst>
            </a:custGeom>
            <a:noFill/>
            <a:ln w="57150"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2400">
                <a:ln>
                  <a:solidFill>
                    <a:srgbClr val="000000"/>
                  </a:solidFill>
                  <a:prstDash val="dash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25" name="48 Forma libre"/>
            <p:cNvSpPr/>
            <p:nvPr/>
          </p:nvSpPr>
          <p:spPr>
            <a:xfrm rot="567307">
              <a:off x="3461514" y="4542878"/>
              <a:ext cx="1800304" cy="1288655"/>
            </a:xfrm>
            <a:custGeom>
              <a:avLst/>
              <a:gdLst>
                <a:gd name="connsiteX0" fmla="*/ 0 w 1801091"/>
                <a:gd name="connsiteY0" fmla="*/ 96981 h 1288472"/>
                <a:gd name="connsiteX1" fmla="*/ 387927 w 1801091"/>
                <a:gd name="connsiteY1" fmla="*/ 0 h 1288472"/>
                <a:gd name="connsiteX2" fmla="*/ 845127 w 1801091"/>
                <a:gd name="connsiteY2" fmla="*/ 96981 h 1288472"/>
                <a:gd name="connsiteX3" fmla="*/ 1233054 w 1801091"/>
                <a:gd name="connsiteY3" fmla="*/ 374072 h 1288472"/>
                <a:gd name="connsiteX4" fmla="*/ 1537854 w 1801091"/>
                <a:gd name="connsiteY4" fmla="*/ 789709 h 1288472"/>
                <a:gd name="connsiteX5" fmla="*/ 1717963 w 1801091"/>
                <a:gd name="connsiteY5" fmla="*/ 1122218 h 1288472"/>
                <a:gd name="connsiteX6" fmla="*/ 1801091 w 1801091"/>
                <a:gd name="connsiteY6" fmla="*/ 1288472 h 128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01091" h="1288472">
                  <a:moveTo>
                    <a:pt x="0" y="96981"/>
                  </a:moveTo>
                  <a:cubicBezTo>
                    <a:pt x="123536" y="48490"/>
                    <a:pt x="247073" y="0"/>
                    <a:pt x="387927" y="0"/>
                  </a:cubicBezTo>
                  <a:cubicBezTo>
                    <a:pt x="528781" y="0"/>
                    <a:pt x="704273" y="34636"/>
                    <a:pt x="845127" y="96981"/>
                  </a:cubicBezTo>
                  <a:cubicBezTo>
                    <a:pt x="985982" y="159326"/>
                    <a:pt x="1117600" y="258617"/>
                    <a:pt x="1233054" y="374072"/>
                  </a:cubicBezTo>
                  <a:cubicBezTo>
                    <a:pt x="1348508" y="489527"/>
                    <a:pt x="1457036" y="665018"/>
                    <a:pt x="1537854" y="789709"/>
                  </a:cubicBezTo>
                  <a:cubicBezTo>
                    <a:pt x="1618672" y="914400"/>
                    <a:pt x="1674090" y="1039091"/>
                    <a:pt x="1717963" y="1122218"/>
                  </a:cubicBezTo>
                  <a:cubicBezTo>
                    <a:pt x="1761836" y="1205345"/>
                    <a:pt x="1781463" y="1246908"/>
                    <a:pt x="1801091" y="1288472"/>
                  </a:cubicBezTo>
                </a:path>
              </a:pathLst>
            </a:custGeom>
            <a:noFill/>
            <a:ln w="57150"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2400">
                <a:ln>
                  <a:solidFill>
                    <a:srgbClr val="000000"/>
                  </a:solidFill>
                  <a:prstDash val="dash"/>
                </a:ln>
                <a:solidFill>
                  <a:srgbClr val="FFFFFF"/>
                </a:solidFill>
              </a:endParaRPr>
            </a:p>
          </p:txBody>
        </p:sp>
      </p:grpSp>
      <p:pic>
        <p:nvPicPr>
          <p:cNvPr id="26" name="Picture 6" descr="https://pbs.twimg.com/media/Bn_S9U3IgAALLup.jpg"/>
          <p:cNvPicPr>
            <a:picLocks noChangeAspect="1" noChangeArrowheads="1"/>
          </p:cNvPicPr>
          <p:nvPr/>
        </p:nvPicPr>
        <p:blipFill rotWithShape="1">
          <a:blip r:embed="rId11"/>
          <a:srcRect b="7366"/>
          <a:stretch/>
        </p:blipFill>
        <p:spPr bwMode="auto">
          <a:xfrm>
            <a:off x="719667" y="2243668"/>
            <a:ext cx="4531784" cy="428201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12 Nube"/>
          <p:cNvSpPr/>
          <p:nvPr/>
        </p:nvSpPr>
        <p:spPr>
          <a:xfrm>
            <a:off x="7896456" y="1111625"/>
            <a:ext cx="4166871" cy="1179843"/>
          </a:xfrm>
          <a:prstGeom prst="cloud">
            <a:avLst/>
          </a:prstGeom>
          <a:solidFill>
            <a:schemeClr val="bg1"/>
          </a:solidFill>
          <a:ln w="76200">
            <a:solidFill>
              <a:srgbClr val="92D050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6400" b="1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No</a:t>
            </a:r>
            <a:endParaRPr lang="es-ES" sz="6400" b="1" dirty="0">
              <a:solidFill>
                <a:srgbClr val="FF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8" name="13 Nube"/>
          <p:cNvSpPr/>
          <p:nvPr/>
        </p:nvSpPr>
        <p:spPr>
          <a:xfrm>
            <a:off x="2489104" y="1170629"/>
            <a:ext cx="3976255" cy="1061837"/>
          </a:xfrm>
          <a:prstGeom prst="cloud">
            <a:avLst/>
          </a:prstGeom>
          <a:solidFill>
            <a:schemeClr val="bg1"/>
          </a:solidFill>
          <a:ln w="76200"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5867" b="1" dirty="0" smtClean="0">
                <a:solidFill>
                  <a:srgbClr val="00B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Yes</a:t>
            </a:r>
            <a:endParaRPr lang="es-ES" sz="5867" b="1" dirty="0">
              <a:solidFill>
                <a:srgbClr val="00B05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29" name="4 Imagen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32265" y="2423054"/>
            <a:ext cx="2688167" cy="3923243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30" name="16 Flecha derecha">
            <a:hlinkClick r:id="" action="ppaction://hlinkshowjump?jump=nextslide"/>
          </p:cNvPr>
          <p:cNvSpPr/>
          <p:nvPr/>
        </p:nvSpPr>
        <p:spPr>
          <a:xfrm>
            <a:off x="10160001" y="5259917"/>
            <a:ext cx="1792817" cy="719667"/>
          </a:xfrm>
          <a:prstGeom prst="rightArrow">
            <a:avLst/>
          </a:prstGeom>
          <a:solidFill>
            <a:srgbClr val="00FF00"/>
          </a:solidFill>
          <a:ln w="381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NEXT</a:t>
            </a:r>
            <a:endParaRPr lang="es-E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1" name="20 Imagen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0582859">
            <a:off x="3784600" y="5071534"/>
            <a:ext cx="2667000" cy="1439333"/>
          </a:xfrm>
          <a:prstGeom prst="rect">
            <a:avLst/>
          </a:prstGeom>
          <a:effectLst>
            <a:outerShdw blurRad="76200" dist="203200" dir="18900000" sy="23000" kx="-1200000" algn="bl" rotWithShape="0">
              <a:prstClr val="black">
                <a:alpha val="33000"/>
              </a:prstClr>
            </a:outerShdw>
          </a:effectLst>
        </p:spPr>
      </p:pic>
      <p:sp>
        <p:nvSpPr>
          <p:cNvPr id="32" name="1 CuadroTexto"/>
          <p:cNvSpPr txBox="1">
            <a:spLocks noChangeArrowheads="1"/>
          </p:cNvSpPr>
          <p:nvPr/>
        </p:nvSpPr>
        <p:spPr bwMode="auto">
          <a:xfrm>
            <a:off x="225426" y="23079"/>
            <a:ext cx="6239933" cy="830997"/>
          </a:xfrm>
          <a:prstGeom prst="rect">
            <a:avLst/>
          </a:prstGeom>
          <a:solidFill>
            <a:schemeClr val="bg1"/>
          </a:solidFill>
          <a:ln w="9525">
            <a:solidFill>
              <a:srgbClr val="00B05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_tradnl" altLang="en-US" sz="4800" b="1" i="1" dirty="0">
                <a:ln w="0"/>
                <a:solidFill>
                  <a:srgbClr val="00206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  <a:latin typeface="Century" panose="02040604050505020304" pitchFamily="18" charset="0"/>
              </a:rPr>
              <a:t>Can </a:t>
            </a:r>
            <a:r>
              <a:rPr lang="es-ES_tradnl" altLang="en-US" sz="4800" b="1" i="1" dirty="0" err="1">
                <a:ln w="0"/>
                <a:solidFill>
                  <a:srgbClr val="00206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  <a:latin typeface="Century" panose="02040604050505020304" pitchFamily="18" charset="0"/>
              </a:rPr>
              <a:t>you</a:t>
            </a:r>
            <a:r>
              <a:rPr lang="es-ES_tradnl" altLang="en-US" sz="4800" b="1" i="1" dirty="0">
                <a:ln w="0"/>
                <a:solidFill>
                  <a:srgbClr val="00206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  <a:latin typeface="Century" panose="02040604050505020304" pitchFamily="18" charset="0"/>
              </a:rPr>
              <a:t> </a:t>
            </a:r>
            <a:r>
              <a:rPr lang="es-ES_tradnl" altLang="en-US" sz="4800" b="1" i="1" dirty="0" err="1">
                <a:ln w="0"/>
                <a:solidFill>
                  <a:srgbClr val="00206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  <a:latin typeface="Century" panose="02040604050505020304" pitchFamily="18" charset="0"/>
              </a:rPr>
              <a:t>hear</a:t>
            </a:r>
            <a:r>
              <a:rPr lang="es-ES_tradnl" altLang="en-US" sz="4800" b="1" i="1" dirty="0">
                <a:ln w="0"/>
                <a:solidFill>
                  <a:srgbClr val="00206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  <a:latin typeface="Century" panose="02040604050505020304" pitchFamily="18" charset="0"/>
              </a:rPr>
              <a:t> O?</a:t>
            </a:r>
            <a:endParaRPr lang="es-ES" altLang="en-US" sz="4800" b="1" i="1" dirty="0">
              <a:ln w="0"/>
              <a:solidFill>
                <a:srgbClr val="00206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reflection blurRad="6350" stA="53000" endA="300" endPos="35500" dir="5400000" sy="-90000" algn="bl" rotWithShape="0"/>
              </a:effectLst>
              <a:latin typeface="Century" panose="02040604050505020304" pitchFamily="18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671" t="3182" r="7750" b="21320"/>
          <a:stretch/>
        </p:blipFill>
        <p:spPr>
          <a:xfrm>
            <a:off x="7703056" y="3262388"/>
            <a:ext cx="2092636" cy="2612624"/>
          </a:xfrm>
          <a:prstGeom prst="rect">
            <a:avLst/>
          </a:prstGeom>
        </p:spPr>
      </p:pic>
      <p:pic>
        <p:nvPicPr>
          <p:cNvPr id="36" name="OPEN - meaning in the Cambridge English Dictionary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45697" y="1124063"/>
            <a:ext cx="947940" cy="947940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7708458" y="5887226"/>
            <a:ext cx="1981572" cy="63845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pen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" name="Picture 2" descr="Orange Flower Clipart Single Flower - Orange Flower Clipart PNG Image |  Transparent PNG Free Download on Seek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95926" y="3262388"/>
            <a:ext cx="3324500" cy="3275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7638517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a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75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375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re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4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9" dur="5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552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video>
              <p:cMediaNode vol="80000">
                <p:cTn id="1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video>
          </p:childTnLst>
        </p:cTn>
      </p:par>
    </p:tnLst>
    <p:bldLst>
      <p:bldP spid="27" grpId="0" animBg="1"/>
      <p:bldP spid="28" grpId="0" animBg="1"/>
      <p:bldP spid="28" grpId="1" animBg="1"/>
      <p:bldP spid="28" grpId="2" animBg="1"/>
      <p:bldP spid="30" grpId="0" animBg="1"/>
      <p:bldP spid="30" grpId="1" animBg="1"/>
      <p:bldP spid="3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  <p:pic>
        <p:nvPicPr>
          <p:cNvPr id="21" name="Picture 2" descr="http://www.englishexercises.org/makeagame/my_documents/my_pictures/2009/ago/299_watering_the_plant.jpg"/>
          <p:cNvPicPr>
            <a:picLocks noChangeAspect="1" noChangeArrowheads="1"/>
          </p:cNvPicPr>
          <p:nvPr/>
        </p:nvPicPr>
        <p:blipFill rotWithShape="1">
          <a:blip r:embed="rId8"/>
          <a:srcRect l="12246" r="34663" b="2305"/>
          <a:stretch/>
        </p:blipFill>
        <p:spPr bwMode="auto">
          <a:xfrm>
            <a:off x="1409700" y="2243667"/>
            <a:ext cx="3380317" cy="4161367"/>
          </a:xfrm>
          <a:prstGeom prst="rect">
            <a:avLst/>
          </a:prstGeom>
          <a:noFill/>
          <a:effectLst>
            <a:outerShdw blurRad="76200" dist="25400" dir="18900000" sy="23000" kx="-1200000" algn="bl" rotWithShape="0">
              <a:prstClr val="black">
                <a:alpha val="21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9 Grupo"/>
          <p:cNvGrpSpPr>
            <a:grpSpLocks/>
          </p:cNvGrpSpPr>
          <p:nvPr/>
        </p:nvGrpSpPr>
        <p:grpSpPr bwMode="auto">
          <a:xfrm>
            <a:off x="4097867" y="4332817"/>
            <a:ext cx="4428067" cy="1778000"/>
            <a:chOff x="3412482" y="4224953"/>
            <a:chExt cx="1935373" cy="1780378"/>
          </a:xfrm>
        </p:grpSpPr>
        <p:sp>
          <p:nvSpPr>
            <p:cNvPr id="23" name="7 Forma libre"/>
            <p:cNvSpPr/>
            <p:nvPr/>
          </p:nvSpPr>
          <p:spPr>
            <a:xfrm>
              <a:off x="3546626" y="4224953"/>
              <a:ext cx="1801229" cy="1288655"/>
            </a:xfrm>
            <a:custGeom>
              <a:avLst/>
              <a:gdLst>
                <a:gd name="connsiteX0" fmla="*/ 0 w 1801091"/>
                <a:gd name="connsiteY0" fmla="*/ 96981 h 1288472"/>
                <a:gd name="connsiteX1" fmla="*/ 387927 w 1801091"/>
                <a:gd name="connsiteY1" fmla="*/ 0 h 1288472"/>
                <a:gd name="connsiteX2" fmla="*/ 845127 w 1801091"/>
                <a:gd name="connsiteY2" fmla="*/ 96981 h 1288472"/>
                <a:gd name="connsiteX3" fmla="*/ 1233054 w 1801091"/>
                <a:gd name="connsiteY3" fmla="*/ 374072 h 1288472"/>
                <a:gd name="connsiteX4" fmla="*/ 1537854 w 1801091"/>
                <a:gd name="connsiteY4" fmla="*/ 789709 h 1288472"/>
                <a:gd name="connsiteX5" fmla="*/ 1717963 w 1801091"/>
                <a:gd name="connsiteY5" fmla="*/ 1122218 h 1288472"/>
                <a:gd name="connsiteX6" fmla="*/ 1801091 w 1801091"/>
                <a:gd name="connsiteY6" fmla="*/ 1288472 h 128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01091" h="1288472">
                  <a:moveTo>
                    <a:pt x="0" y="96981"/>
                  </a:moveTo>
                  <a:cubicBezTo>
                    <a:pt x="123536" y="48490"/>
                    <a:pt x="247073" y="0"/>
                    <a:pt x="387927" y="0"/>
                  </a:cubicBezTo>
                  <a:cubicBezTo>
                    <a:pt x="528781" y="0"/>
                    <a:pt x="704273" y="34636"/>
                    <a:pt x="845127" y="96981"/>
                  </a:cubicBezTo>
                  <a:cubicBezTo>
                    <a:pt x="985982" y="159326"/>
                    <a:pt x="1117600" y="258617"/>
                    <a:pt x="1233054" y="374072"/>
                  </a:cubicBezTo>
                  <a:cubicBezTo>
                    <a:pt x="1348508" y="489527"/>
                    <a:pt x="1457036" y="665018"/>
                    <a:pt x="1537854" y="789709"/>
                  </a:cubicBezTo>
                  <a:cubicBezTo>
                    <a:pt x="1618672" y="914400"/>
                    <a:pt x="1674090" y="1039091"/>
                    <a:pt x="1717963" y="1122218"/>
                  </a:cubicBezTo>
                  <a:cubicBezTo>
                    <a:pt x="1761836" y="1205345"/>
                    <a:pt x="1781463" y="1246908"/>
                    <a:pt x="1801091" y="1288472"/>
                  </a:cubicBezTo>
                </a:path>
              </a:pathLst>
            </a:custGeom>
            <a:noFill/>
            <a:ln w="57150"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2400">
                <a:ln>
                  <a:solidFill>
                    <a:srgbClr val="000000"/>
                  </a:solidFill>
                  <a:prstDash val="dash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24" name="47 Forma libre"/>
            <p:cNvSpPr/>
            <p:nvPr/>
          </p:nvSpPr>
          <p:spPr>
            <a:xfrm rot="905050">
              <a:off x="3412482" y="4716676"/>
              <a:ext cx="1801229" cy="1288655"/>
            </a:xfrm>
            <a:custGeom>
              <a:avLst/>
              <a:gdLst>
                <a:gd name="connsiteX0" fmla="*/ 0 w 1801091"/>
                <a:gd name="connsiteY0" fmla="*/ 96981 h 1288472"/>
                <a:gd name="connsiteX1" fmla="*/ 387927 w 1801091"/>
                <a:gd name="connsiteY1" fmla="*/ 0 h 1288472"/>
                <a:gd name="connsiteX2" fmla="*/ 845127 w 1801091"/>
                <a:gd name="connsiteY2" fmla="*/ 96981 h 1288472"/>
                <a:gd name="connsiteX3" fmla="*/ 1233054 w 1801091"/>
                <a:gd name="connsiteY3" fmla="*/ 374072 h 1288472"/>
                <a:gd name="connsiteX4" fmla="*/ 1537854 w 1801091"/>
                <a:gd name="connsiteY4" fmla="*/ 789709 h 1288472"/>
                <a:gd name="connsiteX5" fmla="*/ 1717963 w 1801091"/>
                <a:gd name="connsiteY5" fmla="*/ 1122218 h 1288472"/>
                <a:gd name="connsiteX6" fmla="*/ 1801091 w 1801091"/>
                <a:gd name="connsiteY6" fmla="*/ 1288472 h 128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01091" h="1288472">
                  <a:moveTo>
                    <a:pt x="0" y="96981"/>
                  </a:moveTo>
                  <a:cubicBezTo>
                    <a:pt x="123536" y="48490"/>
                    <a:pt x="247073" y="0"/>
                    <a:pt x="387927" y="0"/>
                  </a:cubicBezTo>
                  <a:cubicBezTo>
                    <a:pt x="528781" y="0"/>
                    <a:pt x="704273" y="34636"/>
                    <a:pt x="845127" y="96981"/>
                  </a:cubicBezTo>
                  <a:cubicBezTo>
                    <a:pt x="985982" y="159326"/>
                    <a:pt x="1117600" y="258617"/>
                    <a:pt x="1233054" y="374072"/>
                  </a:cubicBezTo>
                  <a:cubicBezTo>
                    <a:pt x="1348508" y="489527"/>
                    <a:pt x="1457036" y="665018"/>
                    <a:pt x="1537854" y="789709"/>
                  </a:cubicBezTo>
                  <a:cubicBezTo>
                    <a:pt x="1618672" y="914400"/>
                    <a:pt x="1674090" y="1039091"/>
                    <a:pt x="1717963" y="1122218"/>
                  </a:cubicBezTo>
                  <a:cubicBezTo>
                    <a:pt x="1761836" y="1205345"/>
                    <a:pt x="1781463" y="1246908"/>
                    <a:pt x="1801091" y="1288472"/>
                  </a:cubicBezTo>
                </a:path>
              </a:pathLst>
            </a:custGeom>
            <a:noFill/>
            <a:ln w="57150"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2400">
                <a:ln>
                  <a:solidFill>
                    <a:srgbClr val="000000"/>
                  </a:solidFill>
                  <a:prstDash val="dash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25" name="48 Forma libre"/>
            <p:cNvSpPr/>
            <p:nvPr/>
          </p:nvSpPr>
          <p:spPr>
            <a:xfrm rot="567307">
              <a:off x="3461514" y="4542878"/>
              <a:ext cx="1800304" cy="1288655"/>
            </a:xfrm>
            <a:custGeom>
              <a:avLst/>
              <a:gdLst>
                <a:gd name="connsiteX0" fmla="*/ 0 w 1801091"/>
                <a:gd name="connsiteY0" fmla="*/ 96981 h 1288472"/>
                <a:gd name="connsiteX1" fmla="*/ 387927 w 1801091"/>
                <a:gd name="connsiteY1" fmla="*/ 0 h 1288472"/>
                <a:gd name="connsiteX2" fmla="*/ 845127 w 1801091"/>
                <a:gd name="connsiteY2" fmla="*/ 96981 h 1288472"/>
                <a:gd name="connsiteX3" fmla="*/ 1233054 w 1801091"/>
                <a:gd name="connsiteY3" fmla="*/ 374072 h 1288472"/>
                <a:gd name="connsiteX4" fmla="*/ 1537854 w 1801091"/>
                <a:gd name="connsiteY4" fmla="*/ 789709 h 1288472"/>
                <a:gd name="connsiteX5" fmla="*/ 1717963 w 1801091"/>
                <a:gd name="connsiteY5" fmla="*/ 1122218 h 1288472"/>
                <a:gd name="connsiteX6" fmla="*/ 1801091 w 1801091"/>
                <a:gd name="connsiteY6" fmla="*/ 1288472 h 128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01091" h="1288472">
                  <a:moveTo>
                    <a:pt x="0" y="96981"/>
                  </a:moveTo>
                  <a:cubicBezTo>
                    <a:pt x="123536" y="48490"/>
                    <a:pt x="247073" y="0"/>
                    <a:pt x="387927" y="0"/>
                  </a:cubicBezTo>
                  <a:cubicBezTo>
                    <a:pt x="528781" y="0"/>
                    <a:pt x="704273" y="34636"/>
                    <a:pt x="845127" y="96981"/>
                  </a:cubicBezTo>
                  <a:cubicBezTo>
                    <a:pt x="985982" y="159326"/>
                    <a:pt x="1117600" y="258617"/>
                    <a:pt x="1233054" y="374072"/>
                  </a:cubicBezTo>
                  <a:cubicBezTo>
                    <a:pt x="1348508" y="489527"/>
                    <a:pt x="1457036" y="665018"/>
                    <a:pt x="1537854" y="789709"/>
                  </a:cubicBezTo>
                  <a:cubicBezTo>
                    <a:pt x="1618672" y="914400"/>
                    <a:pt x="1674090" y="1039091"/>
                    <a:pt x="1717963" y="1122218"/>
                  </a:cubicBezTo>
                  <a:cubicBezTo>
                    <a:pt x="1761836" y="1205345"/>
                    <a:pt x="1781463" y="1246908"/>
                    <a:pt x="1801091" y="1288472"/>
                  </a:cubicBezTo>
                </a:path>
              </a:pathLst>
            </a:custGeom>
            <a:noFill/>
            <a:ln w="57150"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2400">
                <a:ln>
                  <a:solidFill>
                    <a:srgbClr val="000000"/>
                  </a:solidFill>
                  <a:prstDash val="dash"/>
                </a:ln>
                <a:solidFill>
                  <a:srgbClr val="FFFFFF"/>
                </a:solidFill>
              </a:endParaRPr>
            </a:p>
          </p:txBody>
        </p:sp>
      </p:grpSp>
      <p:pic>
        <p:nvPicPr>
          <p:cNvPr id="26" name="Picture 6" descr="https://pbs.twimg.com/media/Bn_S9U3IgAALLup.jpg"/>
          <p:cNvPicPr>
            <a:picLocks noChangeAspect="1" noChangeArrowheads="1"/>
          </p:cNvPicPr>
          <p:nvPr/>
        </p:nvPicPr>
        <p:blipFill rotWithShape="1">
          <a:blip r:embed="rId9"/>
          <a:srcRect b="7366"/>
          <a:stretch/>
        </p:blipFill>
        <p:spPr bwMode="auto">
          <a:xfrm>
            <a:off x="719667" y="2243668"/>
            <a:ext cx="4531784" cy="428201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12 Nube"/>
          <p:cNvSpPr/>
          <p:nvPr/>
        </p:nvSpPr>
        <p:spPr>
          <a:xfrm>
            <a:off x="4012564" y="1450765"/>
            <a:ext cx="3288319" cy="998628"/>
          </a:xfrm>
          <a:prstGeom prst="cloud">
            <a:avLst/>
          </a:prstGeom>
          <a:solidFill>
            <a:schemeClr val="bg1"/>
          </a:solidFill>
          <a:ln w="76200"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6400" b="1" dirty="0" smtClean="0">
                <a:solidFill>
                  <a:srgbClr val="00B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Yes</a:t>
            </a:r>
            <a:endParaRPr lang="es-ES" sz="6400" b="1" dirty="0">
              <a:solidFill>
                <a:srgbClr val="00B05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8" name="13 Nube"/>
          <p:cNvSpPr/>
          <p:nvPr/>
        </p:nvSpPr>
        <p:spPr>
          <a:xfrm>
            <a:off x="7976563" y="1435795"/>
            <a:ext cx="3976255" cy="1061837"/>
          </a:xfrm>
          <a:prstGeom prst="cloud">
            <a:avLst/>
          </a:prstGeom>
          <a:solidFill>
            <a:schemeClr val="bg1"/>
          </a:solidFill>
          <a:ln w="76200">
            <a:solidFill>
              <a:srgbClr val="92D050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5867" b="1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No</a:t>
            </a:r>
            <a:endParaRPr lang="es-ES" sz="5867" b="1" dirty="0">
              <a:solidFill>
                <a:srgbClr val="FF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29" name="4 Imagen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32265" y="2423054"/>
            <a:ext cx="2688167" cy="3923243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30" name="16 Flecha derecha">
            <a:hlinkClick r:id="" action="ppaction://hlinkshowjump?jump=nextslide"/>
          </p:cNvPr>
          <p:cNvSpPr/>
          <p:nvPr/>
        </p:nvSpPr>
        <p:spPr>
          <a:xfrm>
            <a:off x="10160001" y="5259917"/>
            <a:ext cx="1792817" cy="719667"/>
          </a:xfrm>
          <a:prstGeom prst="rightArrow">
            <a:avLst/>
          </a:prstGeom>
          <a:solidFill>
            <a:srgbClr val="00FF00"/>
          </a:solidFill>
          <a:ln w="381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NEXT</a:t>
            </a:r>
            <a:endParaRPr lang="es-E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1" name="20 Imagen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0582859">
            <a:off x="3784600" y="5071534"/>
            <a:ext cx="2667000" cy="1439333"/>
          </a:xfrm>
          <a:prstGeom prst="rect">
            <a:avLst/>
          </a:prstGeom>
          <a:effectLst>
            <a:outerShdw blurRad="76200" dist="203200" dir="18900000" sy="23000" kx="-1200000" algn="bl" rotWithShape="0">
              <a:prstClr val="black">
                <a:alpha val="33000"/>
              </a:prstClr>
            </a:outerShdw>
          </a:effectLst>
        </p:spPr>
      </p:pic>
      <p:sp>
        <p:nvSpPr>
          <p:cNvPr id="32" name="1 CuadroTexto"/>
          <p:cNvSpPr txBox="1">
            <a:spLocks noChangeArrowheads="1"/>
          </p:cNvSpPr>
          <p:nvPr/>
        </p:nvSpPr>
        <p:spPr bwMode="auto">
          <a:xfrm>
            <a:off x="225426" y="23079"/>
            <a:ext cx="6239933" cy="830997"/>
          </a:xfrm>
          <a:prstGeom prst="rect">
            <a:avLst/>
          </a:prstGeom>
          <a:solidFill>
            <a:schemeClr val="bg1"/>
          </a:solidFill>
          <a:ln w="9525">
            <a:solidFill>
              <a:srgbClr val="00B05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_tradnl" altLang="en-US" sz="4800" b="1" i="1" dirty="0">
                <a:ln w="0"/>
                <a:solidFill>
                  <a:srgbClr val="00206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  <a:latin typeface="Century" panose="02040604050505020304" pitchFamily="18" charset="0"/>
              </a:rPr>
              <a:t>Can </a:t>
            </a:r>
            <a:r>
              <a:rPr lang="es-ES_tradnl" altLang="en-US" sz="4800" b="1" i="1" dirty="0" err="1">
                <a:ln w="0"/>
                <a:solidFill>
                  <a:srgbClr val="00206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  <a:latin typeface="Century" panose="02040604050505020304" pitchFamily="18" charset="0"/>
              </a:rPr>
              <a:t>you</a:t>
            </a:r>
            <a:r>
              <a:rPr lang="es-ES_tradnl" altLang="en-US" sz="4800" b="1" i="1" dirty="0">
                <a:ln w="0"/>
                <a:solidFill>
                  <a:srgbClr val="00206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  <a:latin typeface="Century" panose="02040604050505020304" pitchFamily="18" charset="0"/>
              </a:rPr>
              <a:t> </a:t>
            </a:r>
            <a:r>
              <a:rPr lang="es-ES_tradnl" altLang="en-US" sz="4800" b="1" i="1" dirty="0" err="1">
                <a:ln w="0"/>
                <a:solidFill>
                  <a:srgbClr val="00206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  <a:latin typeface="Century" panose="02040604050505020304" pitchFamily="18" charset="0"/>
              </a:rPr>
              <a:t>hear</a:t>
            </a:r>
            <a:r>
              <a:rPr lang="es-ES_tradnl" altLang="en-US" sz="4800" b="1" i="1" dirty="0">
                <a:ln w="0"/>
                <a:solidFill>
                  <a:srgbClr val="00206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  <a:latin typeface="Century" panose="02040604050505020304" pitchFamily="18" charset="0"/>
              </a:rPr>
              <a:t> O?</a:t>
            </a:r>
            <a:endParaRPr lang="es-ES" altLang="en-US" sz="4800" b="1" i="1" dirty="0">
              <a:ln w="0"/>
              <a:solidFill>
                <a:srgbClr val="00206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reflection blurRad="6350" stA="53000" endA="300" endPos="35500" dir="5400000" sy="-90000" algn="bl" rotWithShape="0"/>
              </a:effectLst>
              <a:latin typeface="Century" panose="02040604050505020304" pitchFamily="18" charset="0"/>
            </a:endParaRPr>
          </a:p>
        </p:txBody>
      </p:sp>
      <p:pic>
        <p:nvPicPr>
          <p:cNvPr id="33" name="Picture 2" descr="picture of apple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81788" y="3315335"/>
            <a:ext cx="1762308" cy="2650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apple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77526" y="1274772"/>
            <a:ext cx="1160962" cy="1160962"/>
          </a:xfrm>
          <a:prstGeom prst="rect">
            <a:avLst/>
          </a:prstGeom>
        </p:spPr>
      </p:pic>
      <p:sp>
        <p:nvSpPr>
          <p:cNvPr id="36" name="Rectangle 35"/>
          <p:cNvSpPr/>
          <p:nvPr/>
        </p:nvSpPr>
        <p:spPr>
          <a:xfrm>
            <a:off x="7703056" y="5715291"/>
            <a:ext cx="1981572" cy="63845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apple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7" name="Picture 2" descr="Orange Flower Clipart Single Flower - Orange Flower Clipart PNG Image |  Transparent PNG Free Download on Seek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87846" y="3259661"/>
            <a:ext cx="3324500" cy="3275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1374090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a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75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375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re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9" dur="504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vide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video>
          </p:childTnLst>
        </p:cTn>
      </p:par>
    </p:tnLst>
    <p:bldLst>
      <p:bldP spid="27" grpId="0" animBg="1"/>
      <p:bldP spid="28" grpId="0" animBg="1"/>
      <p:bldP spid="28" grpId="1" animBg="1"/>
      <p:bldP spid="28" grpId="2" animBg="1"/>
      <p:bldP spid="30" grpId="0" animBg="1"/>
      <p:bldP spid="30" grpId="1" animBg="1"/>
      <p:bldP spid="3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face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5748338" y="3589338"/>
            <a:ext cx="609600" cy="609600"/>
          </a:xfr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  <p:pic>
        <p:nvPicPr>
          <p:cNvPr id="21" name="Picture 2" descr="http://www.englishexercises.org/makeagame/my_documents/my_pictures/2009/ago/299_watering_the_plant.jpg"/>
          <p:cNvPicPr>
            <a:picLocks noChangeAspect="1" noChangeArrowheads="1"/>
          </p:cNvPicPr>
          <p:nvPr/>
        </p:nvPicPr>
        <p:blipFill rotWithShape="1">
          <a:blip r:embed="rId10"/>
          <a:srcRect l="12246" r="34663" b="2305"/>
          <a:stretch/>
        </p:blipFill>
        <p:spPr bwMode="auto">
          <a:xfrm>
            <a:off x="1409700" y="2243667"/>
            <a:ext cx="3380317" cy="4161367"/>
          </a:xfrm>
          <a:prstGeom prst="rect">
            <a:avLst/>
          </a:prstGeom>
          <a:noFill/>
          <a:effectLst>
            <a:outerShdw blurRad="76200" dist="25400" dir="18900000" sy="23000" kx="-1200000" algn="bl" rotWithShape="0">
              <a:prstClr val="black">
                <a:alpha val="21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9 Grupo"/>
          <p:cNvGrpSpPr>
            <a:grpSpLocks/>
          </p:cNvGrpSpPr>
          <p:nvPr/>
        </p:nvGrpSpPr>
        <p:grpSpPr bwMode="auto">
          <a:xfrm>
            <a:off x="4097867" y="4332817"/>
            <a:ext cx="4428067" cy="1778000"/>
            <a:chOff x="3412482" y="4224953"/>
            <a:chExt cx="1935373" cy="1780378"/>
          </a:xfrm>
        </p:grpSpPr>
        <p:sp>
          <p:nvSpPr>
            <p:cNvPr id="23" name="7 Forma libre"/>
            <p:cNvSpPr/>
            <p:nvPr/>
          </p:nvSpPr>
          <p:spPr>
            <a:xfrm>
              <a:off x="3546626" y="4224953"/>
              <a:ext cx="1801229" cy="1288655"/>
            </a:xfrm>
            <a:custGeom>
              <a:avLst/>
              <a:gdLst>
                <a:gd name="connsiteX0" fmla="*/ 0 w 1801091"/>
                <a:gd name="connsiteY0" fmla="*/ 96981 h 1288472"/>
                <a:gd name="connsiteX1" fmla="*/ 387927 w 1801091"/>
                <a:gd name="connsiteY1" fmla="*/ 0 h 1288472"/>
                <a:gd name="connsiteX2" fmla="*/ 845127 w 1801091"/>
                <a:gd name="connsiteY2" fmla="*/ 96981 h 1288472"/>
                <a:gd name="connsiteX3" fmla="*/ 1233054 w 1801091"/>
                <a:gd name="connsiteY3" fmla="*/ 374072 h 1288472"/>
                <a:gd name="connsiteX4" fmla="*/ 1537854 w 1801091"/>
                <a:gd name="connsiteY4" fmla="*/ 789709 h 1288472"/>
                <a:gd name="connsiteX5" fmla="*/ 1717963 w 1801091"/>
                <a:gd name="connsiteY5" fmla="*/ 1122218 h 1288472"/>
                <a:gd name="connsiteX6" fmla="*/ 1801091 w 1801091"/>
                <a:gd name="connsiteY6" fmla="*/ 1288472 h 128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01091" h="1288472">
                  <a:moveTo>
                    <a:pt x="0" y="96981"/>
                  </a:moveTo>
                  <a:cubicBezTo>
                    <a:pt x="123536" y="48490"/>
                    <a:pt x="247073" y="0"/>
                    <a:pt x="387927" y="0"/>
                  </a:cubicBezTo>
                  <a:cubicBezTo>
                    <a:pt x="528781" y="0"/>
                    <a:pt x="704273" y="34636"/>
                    <a:pt x="845127" y="96981"/>
                  </a:cubicBezTo>
                  <a:cubicBezTo>
                    <a:pt x="985982" y="159326"/>
                    <a:pt x="1117600" y="258617"/>
                    <a:pt x="1233054" y="374072"/>
                  </a:cubicBezTo>
                  <a:cubicBezTo>
                    <a:pt x="1348508" y="489527"/>
                    <a:pt x="1457036" y="665018"/>
                    <a:pt x="1537854" y="789709"/>
                  </a:cubicBezTo>
                  <a:cubicBezTo>
                    <a:pt x="1618672" y="914400"/>
                    <a:pt x="1674090" y="1039091"/>
                    <a:pt x="1717963" y="1122218"/>
                  </a:cubicBezTo>
                  <a:cubicBezTo>
                    <a:pt x="1761836" y="1205345"/>
                    <a:pt x="1781463" y="1246908"/>
                    <a:pt x="1801091" y="1288472"/>
                  </a:cubicBezTo>
                </a:path>
              </a:pathLst>
            </a:custGeom>
            <a:noFill/>
            <a:ln w="57150"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2400">
                <a:ln>
                  <a:solidFill>
                    <a:srgbClr val="000000"/>
                  </a:solidFill>
                  <a:prstDash val="dash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24" name="47 Forma libre"/>
            <p:cNvSpPr/>
            <p:nvPr/>
          </p:nvSpPr>
          <p:spPr>
            <a:xfrm rot="905050">
              <a:off x="3412482" y="4716676"/>
              <a:ext cx="1801229" cy="1288655"/>
            </a:xfrm>
            <a:custGeom>
              <a:avLst/>
              <a:gdLst>
                <a:gd name="connsiteX0" fmla="*/ 0 w 1801091"/>
                <a:gd name="connsiteY0" fmla="*/ 96981 h 1288472"/>
                <a:gd name="connsiteX1" fmla="*/ 387927 w 1801091"/>
                <a:gd name="connsiteY1" fmla="*/ 0 h 1288472"/>
                <a:gd name="connsiteX2" fmla="*/ 845127 w 1801091"/>
                <a:gd name="connsiteY2" fmla="*/ 96981 h 1288472"/>
                <a:gd name="connsiteX3" fmla="*/ 1233054 w 1801091"/>
                <a:gd name="connsiteY3" fmla="*/ 374072 h 1288472"/>
                <a:gd name="connsiteX4" fmla="*/ 1537854 w 1801091"/>
                <a:gd name="connsiteY4" fmla="*/ 789709 h 1288472"/>
                <a:gd name="connsiteX5" fmla="*/ 1717963 w 1801091"/>
                <a:gd name="connsiteY5" fmla="*/ 1122218 h 1288472"/>
                <a:gd name="connsiteX6" fmla="*/ 1801091 w 1801091"/>
                <a:gd name="connsiteY6" fmla="*/ 1288472 h 128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01091" h="1288472">
                  <a:moveTo>
                    <a:pt x="0" y="96981"/>
                  </a:moveTo>
                  <a:cubicBezTo>
                    <a:pt x="123536" y="48490"/>
                    <a:pt x="247073" y="0"/>
                    <a:pt x="387927" y="0"/>
                  </a:cubicBezTo>
                  <a:cubicBezTo>
                    <a:pt x="528781" y="0"/>
                    <a:pt x="704273" y="34636"/>
                    <a:pt x="845127" y="96981"/>
                  </a:cubicBezTo>
                  <a:cubicBezTo>
                    <a:pt x="985982" y="159326"/>
                    <a:pt x="1117600" y="258617"/>
                    <a:pt x="1233054" y="374072"/>
                  </a:cubicBezTo>
                  <a:cubicBezTo>
                    <a:pt x="1348508" y="489527"/>
                    <a:pt x="1457036" y="665018"/>
                    <a:pt x="1537854" y="789709"/>
                  </a:cubicBezTo>
                  <a:cubicBezTo>
                    <a:pt x="1618672" y="914400"/>
                    <a:pt x="1674090" y="1039091"/>
                    <a:pt x="1717963" y="1122218"/>
                  </a:cubicBezTo>
                  <a:cubicBezTo>
                    <a:pt x="1761836" y="1205345"/>
                    <a:pt x="1781463" y="1246908"/>
                    <a:pt x="1801091" y="1288472"/>
                  </a:cubicBezTo>
                </a:path>
              </a:pathLst>
            </a:custGeom>
            <a:noFill/>
            <a:ln w="57150"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2400">
                <a:ln>
                  <a:solidFill>
                    <a:srgbClr val="000000"/>
                  </a:solidFill>
                  <a:prstDash val="dash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25" name="48 Forma libre"/>
            <p:cNvSpPr/>
            <p:nvPr/>
          </p:nvSpPr>
          <p:spPr>
            <a:xfrm rot="567307">
              <a:off x="3461514" y="4542878"/>
              <a:ext cx="1800304" cy="1288655"/>
            </a:xfrm>
            <a:custGeom>
              <a:avLst/>
              <a:gdLst>
                <a:gd name="connsiteX0" fmla="*/ 0 w 1801091"/>
                <a:gd name="connsiteY0" fmla="*/ 96981 h 1288472"/>
                <a:gd name="connsiteX1" fmla="*/ 387927 w 1801091"/>
                <a:gd name="connsiteY1" fmla="*/ 0 h 1288472"/>
                <a:gd name="connsiteX2" fmla="*/ 845127 w 1801091"/>
                <a:gd name="connsiteY2" fmla="*/ 96981 h 1288472"/>
                <a:gd name="connsiteX3" fmla="*/ 1233054 w 1801091"/>
                <a:gd name="connsiteY3" fmla="*/ 374072 h 1288472"/>
                <a:gd name="connsiteX4" fmla="*/ 1537854 w 1801091"/>
                <a:gd name="connsiteY4" fmla="*/ 789709 h 1288472"/>
                <a:gd name="connsiteX5" fmla="*/ 1717963 w 1801091"/>
                <a:gd name="connsiteY5" fmla="*/ 1122218 h 1288472"/>
                <a:gd name="connsiteX6" fmla="*/ 1801091 w 1801091"/>
                <a:gd name="connsiteY6" fmla="*/ 1288472 h 128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01091" h="1288472">
                  <a:moveTo>
                    <a:pt x="0" y="96981"/>
                  </a:moveTo>
                  <a:cubicBezTo>
                    <a:pt x="123536" y="48490"/>
                    <a:pt x="247073" y="0"/>
                    <a:pt x="387927" y="0"/>
                  </a:cubicBezTo>
                  <a:cubicBezTo>
                    <a:pt x="528781" y="0"/>
                    <a:pt x="704273" y="34636"/>
                    <a:pt x="845127" y="96981"/>
                  </a:cubicBezTo>
                  <a:cubicBezTo>
                    <a:pt x="985982" y="159326"/>
                    <a:pt x="1117600" y="258617"/>
                    <a:pt x="1233054" y="374072"/>
                  </a:cubicBezTo>
                  <a:cubicBezTo>
                    <a:pt x="1348508" y="489527"/>
                    <a:pt x="1457036" y="665018"/>
                    <a:pt x="1537854" y="789709"/>
                  </a:cubicBezTo>
                  <a:cubicBezTo>
                    <a:pt x="1618672" y="914400"/>
                    <a:pt x="1674090" y="1039091"/>
                    <a:pt x="1717963" y="1122218"/>
                  </a:cubicBezTo>
                  <a:cubicBezTo>
                    <a:pt x="1761836" y="1205345"/>
                    <a:pt x="1781463" y="1246908"/>
                    <a:pt x="1801091" y="1288472"/>
                  </a:cubicBezTo>
                </a:path>
              </a:pathLst>
            </a:custGeom>
            <a:noFill/>
            <a:ln w="57150"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2400">
                <a:ln>
                  <a:solidFill>
                    <a:srgbClr val="000000"/>
                  </a:solidFill>
                  <a:prstDash val="dash"/>
                </a:ln>
                <a:solidFill>
                  <a:srgbClr val="FFFFFF"/>
                </a:solidFill>
              </a:endParaRPr>
            </a:p>
          </p:txBody>
        </p:sp>
      </p:grpSp>
      <p:pic>
        <p:nvPicPr>
          <p:cNvPr id="26" name="Picture 6" descr="https://pbs.twimg.com/media/Bn_S9U3IgAALLup.jpg"/>
          <p:cNvPicPr>
            <a:picLocks noChangeAspect="1" noChangeArrowheads="1"/>
          </p:cNvPicPr>
          <p:nvPr/>
        </p:nvPicPr>
        <p:blipFill rotWithShape="1">
          <a:blip r:embed="rId11"/>
          <a:srcRect b="7366"/>
          <a:stretch/>
        </p:blipFill>
        <p:spPr bwMode="auto">
          <a:xfrm>
            <a:off x="719667" y="2243668"/>
            <a:ext cx="4531784" cy="428201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12 Nube"/>
          <p:cNvSpPr/>
          <p:nvPr/>
        </p:nvSpPr>
        <p:spPr>
          <a:xfrm>
            <a:off x="2850886" y="1224000"/>
            <a:ext cx="4166871" cy="1179843"/>
          </a:xfrm>
          <a:prstGeom prst="cloud">
            <a:avLst/>
          </a:prstGeom>
          <a:solidFill>
            <a:schemeClr val="bg1"/>
          </a:solidFill>
          <a:ln w="76200"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6400" b="1" dirty="0" smtClean="0">
                <a:solidFill>
                  <a:srgbClr val="00B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Yes</a:t>
            </a:r>
            <a:endParaRPr lang="es-ES" sz="6400" b="1" dirty="0">
              <a:solidFill>
                <a:srgbClr val="00B05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8" name="13 Nube"/>
          <p:cNvSpPr/>
          <p:nvPr/>
        </p:nvSpPr>
        <p:spPr>
          <a:xfrm>
            <a:off x="7761774" y="1188914"/>
            <a:ext cx="3976255" cy="1061837"/>
          </a:xfrm>
          <a:prstGeom prst="cloud">
            <a:avLst/>
          </a:prstGeom>
          <a:solidFill>
            <a:schemeClr val="bg1"/>
          </a:solidFill>
          <a:ln w="76200">
            <a:solidFill>
              <a:srgbClr val="92D050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5867" b="1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No</a:t>
            </a:r>
            <a:endParaRPr lang="es-ES" sz="5867" b="1" dirty="0">
              <a:solidFill>
                <a:srgbClr val="FF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29" name="4 Imagen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32265" y="2423054"/>
            <a:ext cx="2688167" cy="3923243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30" name="16 Flecha derecha">
            <a:hlinkClick r:id="" action="ppaction://hlinkshowjump?jump=nextslide"/>
          </p:cNvPr>
          <p:cNvSpPr/>
          <p:nvPr/>
        </p:nvSpPr>
        <p:spPr>
          <a:xfrm>
            <a:off x="10160001" y="5259917"/>
            <a:ext cx="1792817" cy="719667"/>
          </a:xfrm>
          <a:prstGeom prst="rightArrow">
            <a:avLst/>
          </a:prstGeom>
          <a:solidFill>
            <a:srgbClr val="00FF00"/>
          </a:solidFill>
          <a:ln w="381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NEXT</a:t>
            </a:r>
            <a:endParaRPr lang="es-E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1" name="20 Imagen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0582859">
            <a:off x="3784600" y="5071534"/>
            <a:ext cx="2667000" cy="1439333"/>
          </a:xfrm>
          <a:prstGeom prst="rect">
            <a:avLst/>
          </a:prstGeom>
          <a:effectLst>
            <a:outerShdw blurRad="76200" dist="203200" dir="18900000" sy="23000" kx="-1200000" algn="bl" rotWithShape="0">
              <a:prstClr val="black">
                <a:alpha val="33000"/>
              </a:prstClr>
            </a:outerShdw>
          </a:effectLst>
        </p:spPr>
      </p:pic>
      <p:sp>
        <p:nvSpPr>
          <p:cNvPr id="32" name="1 CuadroTexto"/>
          <p:cNvSpPr txBox="1">
            <a:spLocks noChangeArrowheads="1"/>
          </p:cNvSpPr>
          <p:nvPr/>
        </p:nvSpPr>
        <p:spPr bwMode="auto">
          <a:xfrm>
            <a:off x="225426" y="23079"/>
            <a:ext cx="6239933" cy="830997"/>
          </a:xfrm>
          <a:prstGeom prst="rect">
            <a:avLst/>
          </a:prstGeom>
          <a:solidFill>
            <a:schemeClr val="bg1"/>
          </a:solidFill>
          <a:ln w="9525">
            <a:solidFill>
              <a:srgbClr val="00B05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_tradnl" altLang="en-US" sz="4800" b="1" i="1" dirty="0">
                <a:ln w="0"/>
                <a:solidFill>
                  <a:srgbClr val="00206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  <a:latin typeface="Century" panose="02040604050505020304" pitchFamily="18" charset="0"/>
              </a:rPr>
              <a:t>Can </a:t>
            </a:r>
            <a:r>
              <a:rPr lang="es-ES_tradnl" altLang="en-US" sz="4800" b="1" i="1" dirty="0" err="1">
                <a:ln w="0"/>
                <a:solidFill>
                  <a:srgbClr val="00206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  <a:latin typeface="Century" panose="02040604050505020304" pitchFamily="18" charset="0"/>
              </a:rPr>
              <a:t>you</a:t>
            </a:r>
            <a:r>
              <a:rPr lang="es-ES_tradnl" altLang="en-US" sz="4800" b="1" i="1" dirty="0">
                <a:ln w="0"/>
                <a:solidFill>
                  <a:srgbClr val="00206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  <a:latin typeface="Century" panose="02040604050505020304" pitchFamily="18" charset="0"/>
              </a:rPr>
              <a:t> </a:t>
            </a:r>
            <a:r>
              <a:rPr lang="es-ES_tradnl" altLang="en-US" sz="4800" b="1" i="1" dirty="0" err="1">
                <a:ln w="0"/>
                <a:solidFill>
                  <a:srgbClr val="00206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  <a:latin typeface="Century" panose="02040604050505020304" pitchFamily="18" charset="0"/>
              </a:rPr>
              <a:t>hear</a:t>
            </a:r>
            <a:r>
              <a:rPr lang="es-ES_tradnl" altLang="en-US" sz="4800" b="1" i="1" dirty="0">
                <a:ln w="0"/>
                <a:solidFill>
                  <a:srgbClr val="00206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  <a:latin typeface="Century" panose="02040604050505020304" pitchFamily="18" charset="0"/>
              </a:rPr>
              <a:t> O?</a:t>
            </a:r>
            <a:endParaRPr lang="es-ES" altLang="en-US" sz="4800" b="1" i="1" dirty="0">
              <a:ln w="0"/>
              <a:solidFill>
                <a:srgbClr val="00206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reflection blurRad="6350" stA="53000" endA="300" endPos="35500" dir="5400000" sy="-90000" algn="bl" rotWithShape="0"/>
              </a:effectLst>
              <a:latin typeface="Century" panose="02040604050505020304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7719500" y="5442337"/>
            <a:ext cx="1981572" cy="63845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face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626" name="Picture 2" descr="picture of face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82264" y="3855221"/>
            <a:ext cx="190500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Orange Flower Clipart Single Flower - Orange Flower Clipart PNG Image |  Transparent PNG Free Download on Seek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73295" y="3253107"/>
            <a:ext cx="3324500" cy="3275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face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6524" y="1201102"/>
            <a:ext cx="1181003" cy="1181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264733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a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75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375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re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9" dur="7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27" grpId="0" animBg="1"/>
      <p:bldP spid="28" grpId="0" animBg="1"/>
      <p:bldP spid="28" grpId="1" animBg="1"/>
      <p:bldP spid="28" grpId="2" animBg="1"/>
      <p:bldP spid="30" grpId="0" animBg="1"/>
      <p:bldP spid="30" grpId="1" animBg="1"/>
      <p:bldP spid="3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  <p:pic>
        <p:nvPicPr>
          <p:cNvPr id="21" name="Picture 2" descr="http://www.englishexercises.org/makeagame/my_documents/my_pictures/2009/ago/299_watering_the_plant.jpg"/>
          <p:cNvPicPr>
            <a:picLocks noChangeAspect="1" noChangeArrowheads="1"/>
          </p:cNvPicPr>
          <p:nvPr/>
        </p:nvPicPr>
        <p:blipFill rotWithShape="1">
          <a:blip r:embed="rId8"/>
          <a:srcRect l="12246" r="34663" b="2305"/>
          <a:stretch/>
        </p:blipFill>
        <p:spPr bwMode="auto">
          <a:xfrm>
            <a:off x="1409700" y="2243667"/>
            <a:ext cx="3380317" cy="4161367"/>
          </a:xfrm>
          <a:prstGeom prst="rect">
            <a:avLst/>
          </a:prstGeom>
          <a:noFill/>
          <a:effectLst>
            <a:outerShdw blurRad="76200" dist="25400" dir="18900000" sy="23000" kx="-1200000" algn="bl" rotWithShape="0">
              <a:prstClr val="black">
                <a:alpha val="21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9 Grupo"/>
          <p:cNvGrpSpPr>
            <a:grpSpLocks/>
          </p:cNvGrpSpPr>
          <p:nvPr/>
        </p:nvGrpSpPr>
        <p:grpSpPr bwMode="auto">
          <a:xfrm>
            <a:off x="4097867" y="4332817"/>
            <a:ext cx="4428067" cy="1778000"/>
            <a:chOff x="3412482" y="4224953"/>
            <a:chExt cx="1935373" cy="1780378"/>
          </a:xfrm>
        </p:grpSpPr>
        <p:sp>
          <p:nvSpPr>
            <p:cNvPr id="23" name="7 Forma libre"/>
            <p:cNvSpPr/>
            <p:nvPr/>
          </p:nvSpPr>
          <p:spPr>
            <a:xfrm>
              <a:off x="3546626" y="4224953"/>
              <a:ext cx="1801229" cy="1288655"/>
            </a:xfrm>
            <a:custGeom>
              <a:avLst/>
              <a:gdLst>
                <a:gd name="connsiteX0" fmla="*/ 0 w 1801091"/>
                <a:gd name="connsiteY0" fmla="*/ 96981 h 1288472"/>
                <a:gd name="connsiteX1" fmla="*/ 387927 w 1801091"/>
                <a:gd name="connsiteY1" fmla="*/ 0 h 1288472"/>
                <a:gd name="connsiteX2" fmla="*/ 845127 w 1801091"/>
                <a:gd name="connsiteY2" fmla="*/ 96981 h 1288472"/>
                <a:gd name="connsiteX3" fmla="*/ 1233054 w 1801091"/>
                <a:gd name="connsiteY3" fmla="*/ 374072 h 1288472"/>
                <a:gd name="connsiteX4" fmla="*/ 1537854 w 1801091"/>
                <a:gd name="connsiteY4" fmla="*/ 789709 h 1288472"/>
                <a:gd name="connsiteX5" fmla="*/ 1717963 w 1801091"/>
                <a:gd name="connsiteY5" fmla="*/ 1122218 h 1288472"/>
                <a:gd name="connsiteX6" fmla="*/ 1801091 w 1801091"/>
                <a:gd name="connsiteY6" fmla="*/ 1288472 h 128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01091" h="1288472">
                  <a:moveTo>
                    <a:pt x="0" y="96981"/>
                  </a:moveTo>
                  <a:cubicBezTo>
                    <a:pt x="123536" y="48490"/>
                    <a:pt x="247073" y="0"/>
                    <a:pt x="387927" y="0"/>
                  </a:cubicBezTo>
                  <a:cubicBezTo>
                    <a:pt x="528781" y="0"/>
                    <a:pt x="704273" y="34636"/>
                    <a:pt x="845127" y="96981"/>
                  </a:cubicBezTo>
                  <a:cubicBezTo>
                    <a:pt x="985982" y="159326"/>
                    <a:pt x="1117600" y="258617"/>
                    <a:pt x="1233054" y="374072"/>
                  </a:cubicBezTo>
                  <a:cubicBezTo>
                    <a:pt x="1348508" y="489527"/>
                    <a:pt x="1457036" y="665018"/>
                    <a:pt x="1537854" y="789709"/>
                  </a:cubicBezTo>
                  <a:cubicBezTo>
                    <a:pt x="1618672" y="914400"/>
                    <a:pt x="1674090" y="1039091"/>
                    <a:pt x="1717963" y="1122218"/>
                  </a:cubicBezTo>
                  <a:cubicBezTo>
                    <a:pt x="1761836" y="1205345"/>
                    <a:pt x="1781463" y="1246908"/>
                    <a:pt x="1801091" y="1288472"/>
                  </a:cubicBezTo>
                </a:path>
              </a:pathLst>
            </a:custGeom>
            <a:noFill/>
            <a:ln w="57150"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2400">
                <a:ln>
                  <a:solidFill>
                    <a:srgbClr val="000000"/>
                  </a:solidFill>
                  <a:prstDash val="dash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24" name="47 Forma libre"/>
            <p:cNvSpPr/>
            <p:nvPr/>
          </p:nvSpPr>
          <p:spPr>
            <a:xfrm rot="905050">
              <a:off x="3412482" y="4716676"/>
              <a:ext cx="1801229" cy="1288655"/>
            </a:xfrm>
            <a:custGeom>
              <a:avLst/>
              <a:gdLst>
                <a:gd name="connsiteX0" fmla="*/ 0 w 1801091"/>
                <a:gd name="connsiteY0" fmla="*/ 96981 h 1288472"/>
                <a:gd name="connsiteX1" fmla="*/ 387927 w 1801091"/>
                <a:gd name="connsiteY1" fmla="*/ 0 h 1288472"/>
                <a:gd name="connsiteX2" fmla="*/ 845127 w 1801091"/>
                <a:gd name="connsiteY2" fmla="*/ 96981 h 1288472"/>
                <a:gd name="connsiteX3" fmla="*/ 1233054 w 1801091"/>
                <a:gd name="connsiteY3" fmla="*/ 374072 h 1288472"/>
                <a:gd name="connsiteX4" fmla="*/ 1537854 w 1801091"/>
                <a:gd name="connsiteY4" fmla="*/ 789709 h 1288472"/>
                <a:gd name="connsiteX5" fmla="*/ 1717963 w 1801091"/>
                <a:gd name="connsiteY5" fmla="*/ 1122218 h 1288472"/>
                <a:gd name="connsiteX6" fmla="*/ 1801091 w 1801091"/>
                <a:gd name="connsiteY6" fmla="*/ 1288472 h 128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01091" h="1288472">
                  <a:moveTo>
                    <a:pt x="0" y="96981"/>
                  </a:moveTo>
                  <a:cubicBezTo>
                    <a:pt x="123536" y="48490"/>
                    <a:pt x="247073" y="0"/>
                    <a:pt x="387927" y="0"/>
                  </a:cubicBezTo>
                  <a:cubicBezTo>
                    <a:pt x="528781" y="0"/>
                    <a:pt x="704273" y="34636"/>
                    <a:pt x="845127" y="96981"/>
                  </a:cubicBezTo>
                  <a:cubicBezTo>
                    <a:pt x="985982" y="159326"/>
                    <a:pt x="1117600" y="258617"/>
                    <a:pt x="1233054" y="374072"/>
                  </a:cubicBezTo>
                  <a:cubicBezTo>
                    <a:pt x="1348508" y="489527"/>
                    <a:pt x="1457036" y="665018"/>
                    <a:pt x="1537854" y="789709"/>
                  </a:cubicBezTo>
                  <a:cubicBezTo>
                    <a:pt x="1618672" y="914400"/>
                    <a:pt x="1674090" y="1039091"/>
                    <a:pt x="1717963" y="1122218"/>
                  </a:cubicBezTo>
                  <a:cubicBezTo>
                    <a:pt x="1761836" y="1205345"/>
                    <a:pt x="1781463" y="1246908"/>
                    <a:pt x="1801091" y="1288472"/>
                  </a:cubicBezTo>
                </a:path>
              </a:pathLst>
            </a:custGeom>
            <a:noFill/>
            <a:ln w="57150"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2400">
                <a:ln>
                  <a:solidFill>
                    <a:srgbClr val="000000"/>
                  </a:solidFill>
                  <a:prstDash val="dash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25" name="48 Forma libre"/>
            <p:cNvSpPr/>
            <p:nvPr/>
          </p:nvSpPr>
          <p:spPr>
            <a:xfrm rot="567307">
              <a:off x="3461514" y="4542878"/>
              <a:ext cx="1800304" cy="1288655"/>
            </a:xfrm>
            <a:custGeom>
              <a:avLst/>
              <a:gdLst>
                <a:gd name="connsiteX0" fmla="*/ 0 w 1801091"/>
                <a:gd name="connsiteY0" fmla="*/ 96981 h 1288472"/>
                <a:gd name="connsiteX1" fmla="*/ 387927 w 1801091"/>
                <a:gd name="connsiteY1" fmla="*/ 0 h 1288472"/>
                <a:gd name="connsiteX2" fmla="*/ 845127 w 1801091"/>
                <a:gd name="connsiteY2" fmla="*/ 96981 h 1288472"/>
                <a:gd name="connsiteX3" fmla="*/ 1233054 w 1801091"/>
                <a:gd name="connsiteY3" fmla="*/ 374072 h 1288472"/>
                <a:gd name="connsiteX4" fmla="*/ 1537854 w 1801091"/>
                <a:gd name="connsiteY4" fmla="*/ 789709 h 1288472"/>
                <a:gd name="connsiteX5" fmla="*/ 1717963 w 1801091"/>
                <a:gd name="connsiteY5" fmla="*/ 1122218 h 1288472"/>
                <a:gd name="connsiteX6" fmla="*/ 1801091 w 1801091"/>
                <a:gd name="connsiteY6" fmla="*/ 1288472 h 128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01091" h="1288472">
                  <a:moveTo>
                    <a:pt x="0" y="96981"/>
                  </a:moveTo>
                  <a:cubicBezTo>
                    <a:pt x="123536" y="48490"/>
                    <a:pt x="247073" y="0"/>
                    <a:pt x="387927" y="0"/>
                  </a:cubicBezTo>
                  <a:cubicBezTo>
                    <a:pt x="528781" y="0"/>
                    <a:pt x="704273" y="34636"/>
                    <a:pt x="845127" y="96981"/>
                  </a:cubicBezTo>
                  <a:cubicBezTo>
                    <a:pt x="985982" y="159326"/>
                    <a:pt x="1117600" y="258617"/>
                    <a:pt x="1233054" y="374072"/>
                  </a:cubicBezTo>
                  <a:cubicBezTo>
                    <a:pt x="1348508" y="489527"/>
                    <a:pt x="1457036" y="665018"/>
                    <a:pt x="1537854" y="789709"/>
                  </a:cubicBezTo>
                  <a:cubicBezTo>
                    <a:pt x="1618672" y="914400"/>
                    <a:pt x="1674090" y="1039091"/>
                    <a:pt x="1717963" y="1122218"/>
                  </a:cubicBezTo>
                  <a:cubicBezTo>
                    <a:pt x="1761836" y="1205345"/>
                    <a:pt x="1781463" y="1246908"/>
                    <a:pt x="1801091" y="1288472"/>
                  </a:cubicBezTo>
                </a:path>
              </a:pathLst>
            </a:custGeom>
            <a:noFill/>
            <a:ln w="57150"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2400">
                <a:ln>
                  <a:solidFill>
                    <a:srgbClr val="000000"/>
                  </a:solidFill>
                  <a:prstDash val="dash"/>
                </a:ln>
                <a:solidFill>
                  <a:srgbClr val="FFFFFF"/>
                </a:solidFill>
              </a:endParaRPr>
            </a:p>
          </p:txBody>
        </p:sp>
      </p:grpSp>
      <p:pic>
        <p:nvPicPr>
          <p:cNvPr id="26" name="Picture 6" descr="https://pbs.twimg.com/media/Bn_S9U3IgAALLup.jpg"/>
          <p:cNvPicPr>
            <a:picLocks noChangeAspect="1" noChangeArrowheads="1"/>
          </p:cNvPicPr>
          <p:nvPr/>
        </p:nvPicPr>
        <p:blipFill rotWithShape="1">
          <a:blip r:embed="rId9"/>
          <a:srcRect b="7366"/>
          <a:stretch/>
        </p:blipFill>
        <p:spPr bwMode="auto">
          <a:xfrm>
            <a:off x="719667" y="2243668"/>
            <a:ext cx="4531784" cy="428201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12 Nube"/>
          <p:cNvSpPr/>
          <p:nvPr/>
        </p:nvSpPr>
        <p:spPr>
          <a:xfrm>
            <a:off x="7896456" y="1111625"/>
            <a:ext cx="4166871" cy="1179843"/>
          </a:xfrm>
          <a:prstGeom prst="cloud">
            <a:avLst/>
          </a:prstGeom>
          <a:solidFill>
            <a:schemeClr val="bg1"/>
          </a:solidFill>
          <a:ln w="76200">
            <a:solidFill>
              <a:srgbClr val="92D050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6400" b="1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No</a:t>
            </a:r>
            <a:endParaRPr lang="es-ES" sz="6400" b="1" dirty="0">
              <a:solidFill>
                <a:srgbClr val="FF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8" name="13 Nube"/>
          <p:cNvSpPr/>
          <p:nvPr/>
        </p:nvSpPr>
        <p:spPr>
          <a:xfrm>
            <a:off x="2489104" y="1170629"/>
            <a:ext cx="3976255" cy="1061837"/>
          </a:xfrm>
          <a:prstGeom prst="cloud">
            <a:avLst/>
          </a:prstGeom>
          <a:solidFill>
            <a:schemeClr val="bg1"/>
          </a:solidFill>
          <a:ln w="76200"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5867" b="1" dirty="0" smtClean="0">
                <a:solidFill>
                  <a:srgbClr val="00B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Yes</a:t>
            </a:r>
            <a:endParaRPr lang="es-ES" sz="5867" b="1" dirty="0">
              <a:solidFill>
                <a:srgbClr val="00B05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29" name="4 Imagen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32265" y="2423054"/>
            <a:ext cx="2688167" cy="3923243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30" name="16 Flecha derecha">
            <a:hlinkClick r:id="" action="ppaction://hlinkshowjump?jump=nextslide"/>
          </p:cNvPr>
          <p:cNvSpPr/>
          <p:nvPr/>
        </p:nvSpPr>
        <p:spPr>
          <a:xfrm>
            <a:off x="10160001" y="5259917"/>
            <a:ext cx="1792817" cy="719667"/>
          </a:xfrm>
          <a:prstGeom prst="rightArrow">
            <a:avLst/>
          </a:prstGeom>
          <a:solidFill>
            <a:srgbClr val="00FF00"/>
          </a:solidFill>
          <a:ln w="381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NEXT</a:t>
            </a:r>
            <a:endParaRPr lang="es-E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1" name="20 Imagen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0582859">
            <a:off x="3784600" y="5071534"/>
            <a:ext cx="2667000" cy="1439333"/>
          </a:xfrm>
          <a:prstGeom prst="rect">
            <a:avLst/>
          </a:prstGeom>
          <a:effectLst>
            <a:outerShdw blurRad="76200" dist="203200" dir="18900000" sy="23000" kx="-1200000" algn="bl" rotWithShape="0">
              <a:prstClr val="black">
                <a:alpha val="33000"/>
              </a:prstClr>
            </a:outerShdw>
          </a:effectLst>
        </p:spPr>
      </p:pic>
      <p:sp>
        <p:nvSpPr>
          <p:cNvPr id="32" name="1 CuadroTexto"/>
          <p:cNvSpPr txBox="1">
            <a:spLocks noChangeArrowheads="1"/>
          </p:cNvSpPr>
          <p:nvPr/>
        </p:nvSpPr>
        <p:spPr bwMode="auto">
          <a:xfrm>
            <a:off x="225426" y="23079"/>
            <a:ext cx="6239933" cy="830997"/>
          </a:xfrm>
          <a:prstGeom prst="rect">
            <a:avLst/>
          </a:prstGeom>
          <a:solidFill>
            <a:schemeClr val="bg1"/>
          </a:solidFill>
          <a:ln w="9525">
            <a:solidFill>
              <a:srgbClr val="00B05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_tradnl" altLang="en-US" sz="4800" b="1" i="1" dirty="0">
                <a:ln w="0"/>
                <a:solidFill>
                  <a:srgbClr val="00206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  <a:latin typeface="Century" panose="02040604050505020304" pitchFamily="18" charset="0"/>
              </a:rPr>
              <a:t>Can </a:t>
            </a:r>
            <a:r>
              <a:rPr lang="es-ES_tradnl" altLang="en-US" sz="4800" b="1" i="1" dirty="0" err="1">
                <a:ln w="0"/>
                <a:solidFill>
                  <a:srgbClr val="00206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  <a:latin typeface="Century" panose="02040604050505020304" pitchFamily="18" charset="0"/>
              </a:rPr>
              <a:t>you</a:t>
            </a:r>
            <a:r>
              <a:rPr lang="es-ES_tradnl" altLang="en-US" sz="4800" b="1" i="1" dirty="0">
                <a:ln w="0"/>
                <a:solidFill>
                  <a:srgbClr val="00206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  <a:latin typeface="Century" panose="02040604050505020304" pitchFamily="18" charset="0"/>
              </a:rPr>
              <a:t> </a:t>
            </a:r>
            <a:r>
              <a:rPr lang="es-ES_tradnl" altLang="en-US" sz="4800" b="1" i="1" dirty="0" err="1">
                <a:ln w="0"/>
                <a:solidFill>
                  <a:srgbClr val="00206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  <a:latin typeface="Century" panose="02040604050505020304" pitchFamily="18" charset="0"/>
              </a:rPr>
              <a:t>hear</a:t>
            </a:r>
            <a:r>
              <a:rPr lang="es-ES_tradnl" altLang="en-US" sz="4800" b="1" i="1" dirty="0">
                <a:ln w="0"/>
                <a:solidFill>
                  <a:srgbClr val="00206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  <a:latin typeface="Century" panose="02040604050505020304" pitchFamily="18" charset="0"/>
              </a:rPr>
              <a:t> O?</a:t>
            </a:r>
            <a:endParaRPr lang="es-ES" altLang="en-US" sz="4800" b="1" i="1" dirty="0">
              <a:ln w="0"/>
              <a:solidFill>
                <a:srgbClr val="00206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reflection blurRad="6350" stA="53000" endA="300" endPos="35500" dir="5400000" sy="-90000" algn="bl" rotWithShape="0"/>
              </a:effectLst>
              <a:latin typeface="Century" panose="02040604050505020304" pitchFamily="18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21321" t="19182" r="-4173" b="8413"/>
          <a:stretch/>
        </p:blipFill>
        <p:spPr>
          <a:xfrm>
            <a:off x="7067597" y="3448559"/>
            <a:ext cx="2952957" cy="2485806"/>
          </a:xfrm>
          <a:prstGeom prst="rect">
            <a:avLst/>
          </a:prstGeom>
        </p:spPr>
      </p:pic>
      <p:pic>
        <p:nvPicPr>
          <p:cNvPr id="35" name="CLOSE - meaning in the Cambridge English Dictionary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3"/>
              </p:ext>
            </p:extLst>
          </p:nvPr>
        </p:nvPicPr>
        <p:blipFill>
          <a:blip r:embed="rId14" cstate="print"/>
          <a:stretch>
            <a:fillRect/>
          </a:stretch>
        </p:blipFill>
        <p:spPr>
          <a:xfrm>
            <a:off x="721986" y="1323667"/>
            <a:ext cx="609600" cy="609600"/>
          </a:xfrm>
          <a:prstGeom prst="rect">
            <a:avLst/>
          </a:prstGeom>
        </p:spPr>
      </p:pic>
      <p:sp>
        <p:nvSpPr>
          <p:cNvPr id="36" name="Rectangle 35"/>
          <p:cNvSpPr/>
          <p:nvPr/>
        </p:nvSpPr>
        <p:spPr>
          <a:xfrm>
            <a:off x="7703056" y="5887226"/>
            <a:ext cx="1981572" cy="63845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7" name="Picture 2" descr="Orange Flower Clipart Single Flower - Orange Flower Clipart PNG Image |  Transparent PNG Free Download on Seek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04850" y="3338782"/>
            <a:ext cx="3324500" cy="3275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6005671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a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75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375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re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9" dur="768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vide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video>
          </p:childTnLst>
        </p:cTn>
      </p:par>
    </p:tnLst>
    <p:bldLst>
      <p:bldP spid="27" grpId="0" animBg="1"/>
      <p:bldP spid="28" grpId="0" animBg="1"/>
      <p:bldP spid="28" grpId="1" animBg="1"/>
      <p:bldP spid="28" grpId="2" animBg="1"/>
      <p:bldP spid="30" grpId="0" animBg="1"/>
      <p:bldP spid="30" grpId="1" animBg="1"/>
      <p:bldP spid="3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1816050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05" b="10095"/>
          <a:stretch/>
        </p:blipFill>
        <p:spPr>
          <a:xfrm>
            <a:off x="0" y="-429491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995450" y="1802464"/>
            <a:ext cx="8434901" cy="214470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6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</a:rPr>
              <a:t>Bài</a:t>
            </a:r>
            <a:r>
              <a:rPr lang="en-US" sz="6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</a:rPr>
              <a:t> 5: </a:t>
            </a:r>
            <a:r>
              <a:rPr lang="en-US" sz="6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</a:rPr>
              <a:t>Học</a:t>
            </a:r>
            <a:r>
              <a:rPr lang="en-US" sz="6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6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</a:rPr>
              <a:t>về</a:t>
            </a:r>
            <a:r>
              <a:rPr lang="en-US" sz="6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</a:rPr>
              <a:t> letter O</a:t>
            </a:r>
          </a:p>
        </p:txBody>
      </p:sp>
    </p:spTree>
    <p:extLst>
      <p:ext uri="{BB962C8B-B14F-4D97-AF65-F5344CB8AC3E}">
        <p14:creationId xmlns:p14="http://schemas.microsoft.com/office/powerpoint/2010/main" xmlns="" val="7756511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33" r="1437" b="15709"/>
          <a:stretch/>
        </p:blipFill>
        <p:spPr>
          <a:xfrm>
            <a:off x="0" y="1"/>
            <a:ext cx="124647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1986427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4675" t="-6335" r="-3377" b="12670"/>
          <a:stretch/>
        </p:blipFill>
        <p:spPr>
          <a:xfrm>
            <a:off x="418010" y="0"/>
            <a:ext cx="10868297" cy="540802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77438" y="5408023"/>
            <a:ext cx="69494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Make the letter </a:t>
            </a:r>
            <a:r>
              <a:rPr 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lang="en-US" sz="6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6574908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962" t="25487" r="47848" b="29117"/>
          <a:stretch/>
        </p:blipFill>
        <p:spPr>
          <a:xfrm>
            <a:off x="1201782" y="156754"/>
            <a:ext cx="5389847" cy="46198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3888" t="40201" r="17557" b="29988"/>
          <a:stretch/>
        </p:blipFill>
        <p:spPr>
          <a:xfrm>
            <a:off x="8464731" y="3213463"/>
            <a:ext cx="2517070" cy="174604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968134" y="5060139"/>
            <a:ext cx="2974927" cy="99277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big</a:t>
            </a:r>
            <a:r>
              <a:rPr lang="en-US" sz="6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</a:t>
            </a:r>
            <a:endParaRPr lang="en-US" sz="6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235802" y="5060139"/>
            <a:ext cx="2974927" cy="99277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small</a:t>
            </a:r>
            <a:r>
              <a:rPr lang="en-US" sz="6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</a:t>
            </a:r>
            <a:endParaRPr lang="en-US" sz="6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9807981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1462"/>
            <a:ext cx="12192000" cy="68546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99854" y="2346439"/>
            <a:ext cx="82434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Listen and Repeat</a:t>
            </a:r>
            <a:endParaRPr lang="en-US" sz="8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8475418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Metropolitan">
  <a:themeElements>
    <a:clrScheme name="Metropolitan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Metropolitan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Metropolitan" id="{4C5440D6-04D2-4954-96CF-F251137069B2}" vid="{79CFCA13-9412-4290-BB4B-85112F88857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Metropolitan</Template>
  <TotalTime>1529</TotalTime>
  <Words>264</Words>
  <Application>Microsoft Office PowerPoint</Application>
  <PresentationFormat>Custom</PresentationFormat>
  <Paragraphs>94</Paragraphs>
  <Slides>39</Slides>
  <Notes>0</Notes>
  <HiddenSlides>0</HiddenSlides>
  <MMClips>13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Metropolitan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Point to your nose !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HongHa</dc:creator>
  <cp:lastModifiedBy>Windows User</cp:lastModifiedBy>
  <cp:revision>90</cp:revision>
  <dcterms:created xsi:type="dcterms:W3CDTF">2021-09-10T17:07:37Z</dcterms:created>
  <dcterms:modified xsi:type="dcterms:W3CDTF">2021-11-04T16:15:24Z</dcterms:modified>
</cp:coreProperties>
</file>