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42" r:id="rId2"/>
    <p:sldMasterId id="2147483754" r:id="rId3"/>
    <p:sldMasterId id="2147483766" r:id="rId4"/>
    <p:sldMasterId id="2147483790" r:id="rId5"/>
    <p:sldMasterId id="2147483862" r:id="rId6"/>
  </p:sldMasterIdLst>
  <p:notesMasterIdLst>
    <p:notesMasterId r:id="rId31"/>
  </p:notesMasterIdLst>
  <p:sldIdLst>
    <p:sldId id="267" r:id="rId7"/>
    <p:sldId id="372" r:id="rId8"/>
    <p:sldId id="309" r:id="rId9"/>
    <p:sldId id="364" r:id="rId10"/>
    <p:sldId id="335" r:id="rId11"/>
    <p:sldId id="325" r:id="rId12"/>
    <p:sldId id="305" r:id="rId13"/>
    <p:sldId id="307" r:id="rId14"/>
    <p:sldId id="268" r:id="rId15"/>
    <p:sldId id="371" r:id="rId16"/>
    <p:sldId id="365" r:id="rId17"/>
    <p:sldId id="366" r:id="rId18"/>
    <p:sldId id="367" r:id="rId19"/>
    <p:sldId id="368" r:id="rId20"/>
    <p:sldId id="369" r:id="rId21"/>
    <p:sldId id="370" r:id="rId22"/>
    <p:sldId id="315" r:id="rId23"/>
    <p:sldId id="363" r:id="rId24"/>
    <p:sldId id="316" r:id="rId25"/>
    <p:sldId id="317" r:id="rId26"/>
    <p:sldId id="318" r:id="rId27"/>
    <p:sldId id="322" r:id="rId28"/>
    <p:sldId id="324" r:id="rId29"/>
    <p:sldId id="32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>
        <p:scale>
          <a:sx n="66" d="100"/>
          <a:sy n="66" d="100"/>
        </p:scale>
        <p:origin x="-85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53D9F-3818-494D-89BF-601BFE8BC624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A7E99-0F99-426B-AFAB-5F6E200B1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9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6BC470-57A7-48B8-88AC-DCFE74BFBD2C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37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03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20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99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3146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04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068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226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462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42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6196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333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223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6629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8166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53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1993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0329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41185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6620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5996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5393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770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556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08797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3987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1996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9754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7182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59510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31581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4804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08258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482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130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0477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814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158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35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983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004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509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720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607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48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767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1273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123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886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36442-8E41-44C6-99A8-BF024D997B79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188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1AE511-8063-4040-9256-8BACE7BC9F48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4909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CDE48-796C-4C7F-8059-51830878F0C2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1469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0FA60-F516-408D-9578-62362ECBD5B2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86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C71397-04D9-4A52-87A5-1F1BBADB3AAA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579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FA14A-979B-4603-A0D0-D8705AB0A26E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2092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D15980-33C5-4F6C-9DE5-BB55EA2CD370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87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497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253151-8967-4D8B-903C-F5DB96BEC9FE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189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1C9C6-BE68-4986-BCF6-70A1C1FE8F97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9842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F0E65F-854B-483B-BF09-55DA9A18D041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2277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177ED8-0727-4916-8328-6C300FADB63C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3735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2955F-59F8-4102-BFCB-32FC6069F07D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9ACC8F-2E3F-4796-B3B0-3B4006F190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152197"/>
      </p:ext>
    </p:extLst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75091-9975-402C-8EE3-7F530A30EBAA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4CB4E-A061-4625-9F78-55818D152C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258720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CA9457-2D9F-4213-9C75-DBCDF94A71FF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570D22-3612-4133-A6E0-A546953647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696589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58561-9A28-4AEA-AE0F-ECA483E42C4D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077E6B-CED5-4D27-90C7-CD58C20A6BD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408304"/>
      </p:ext>
    </p:extLst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321B52-F6C2-470C-B5E0-F41EB6A1F03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9754A-3D4B-4062-AB8E-9BA14B4043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86311"/>
      </p:ext>
    </p:extLst>
  </p:cSld>
  <p:clrMapOvr>
    <a:masterClrMapping/>
  </p:clrMapOvr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CB0857-1749-4B9E-AE54-F5140FE64C8B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8B28E2-41A3-4889-9404-04708B5F14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50068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113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52D435-6F61-4FA5-9514-867C64A00880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EDBDA-797A-41E4-B2F2-CEB63970FB9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844624"/>
      </p:ext>
    </p:extLst>
  </p:cSld>
  <p:clrMapOvr>
    <a:masterClrMapping/>
  </p:clrMapOvr>
  <p:hf sldNum="0"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4E8CB2-4C4B-4B8E-8F50-D82B8BB1AC93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1D4BD3-6124-40FE-ACE2-9BE460720F2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747781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7428AF-005E-4BF1-B1DC-F8EB067AA96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D7C9C2-9298-4831-9E71-473D8FDF653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321167"/>
      </p:ext>
    </p:extLst>
  </p:cSld>
  <p:clrMapOvr>
    <a:masterClrMapping/>
  </p:clrMapOvr>
  <p:hf sldNum="0"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578DD-221F-4833-8487-EED5B7E843AB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49A4F-2A24-4650-B267-7CFBA21119F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824881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1953C-A98E-4588-BC22-6EE7F6F48548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74EB9-1AA1-4EEB-BFB5-C1F940A8A6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376699"/>
      </p:ext>
    </p:extLst>
  </p:cSld>
  <p:clrMapOvr>
    <a:masterClrMapping/>
  </p:clrMapOvr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322F15-F4A2-4C24-A924-CB88C4F508F7}" type="datetime1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t>By Jessica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20C07E-C021-496A-931D-615638A02EC9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998985"/>
      </p:ext>
    </p:extLst>
  </p:cSld>
  <p:clrMapOvr>
    <a:masterClrMapping/>
  </p:clrMapOvr>
  <p:hf sldNum="0"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631A6-B4EE-4378-8347-B70AA5C754B7}" type="datetime1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t>By Jessica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6E1663-D729-4E99-A931-B8DE51DBDF2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464285"/>
      </p:ext>
    </p:extLst>
  </p:cSld>
  <p:clrMapOvr>
    <a:masterClrMapping/>
  </p:clrMapOvr>
  <p:hf sldNum="0"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C301E-112C-4156-8CC0-B981FCA0956E}" type="datetime1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t>By Jessica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0CA48A-F984-4B35-A28B-5FE1AF921441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552345"/>
      </p:ext>
    </p:extLst>
  </p:cSld>
  <p:clrMapOvr>
    <a:masterClrMapping/>
  </p:clrMapOvr>
  <p:hf sldNum="0"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7DA43-8637-4C66-8B36-0BDE5871DAD1}" type="datetime1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t>By Jessica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AB2D3-2AC2-43D6-9AEF-D3B3B0E07186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448744"/>
      </p:ext>
    </p:extLst>
  </p:cSld>
  <p:clrMapOvr>
    <a:masterClrMapping/>
  </p:clrMapOvr>
  <p:hf sldNum="0"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A615D-1A09-482C-A8DE-241740C44112}" type="datetime1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t>By Jessica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66BFA3-AEB3-4F34-886C-E616BECF76F8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42716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6567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7F87A9-9CFF-4028-AB64-51EB422668FC}" type="datetime1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t>By Jessica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A4F471-1C88-409F-9A15-7A3D54B00D9D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80705"/>
      </p:ext>
    </p:extLst>
  </p:cSld>
  <p:clrMapOvr>
    <a:masterClrMapping/>
  </p:clrMapOvr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D057C8-4ED7-4BA5-921D-52149A544431}" type="datetime1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t>By Jessica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A0227-3413-4F70-9EB9-A982C2559AFF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031334"/>
      </p:ext>
    </p:extLst>
  </p:cSld>
  <p:clrMapOvr>
    <a:masterClrMapping/>
  </p:clrMapOvr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1444BB-F6B9-4ABC-8FBC-99F71279FA06}" type="datetime1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t>By Jessica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602160-A36E-4430-8F21-C9B2DEFB9838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607361"/>
      </p:ext>
    </p:extLst>
  </p:cSld>
  <p:clrMapOvr>
    <a:masterClrMapping/>
  </p:clrMapOvr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3A451-796A-4A73-99BB-5EA91F63A790}" type="datetime1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t>By Jessica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9A7BD4-93EC-47FC-B037-C60CA3BF30C1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892532"/>
      </p:ext>
    </p:extLst>
  </p:cSld>
  <p:clrMapOvr>
    <a:masterClrMapping/>
  </p:clrMapOvr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67B97-DE31-4D42-B93E-1D085166AB1D}" type="datetime1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t>By Jessica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3FDD7A-F7BE-4FCB-97C9-00852E741871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540826"/>
      </p:ext>
    </p:extLst>
  </p:cSld>
  <p:clrMapOvr>
    <a:masterClrMapping/>
  </p:clrMapOvr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80C5A1-8DC6-4D4C-97B1-BAAC9EE90109}" type="datetime1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t>By Jessica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2B2C57-E854-4669-A89D-7B2395E48195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506093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62A3F-FAF9-447E-AE74-6190EDAE612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B5EDEC-17E7-4E93-B2BD-F4D30C2D3FB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423757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C2FD52-2FED-4D14-9DA6-1F18A0152EA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9FDA14-A2BC-40BE-A9A8-20072DEB94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412090"/>
      </p:ext>
    </p:extLst>
  </p:cSld>
  <p:clrMapOvr>
    <a:masterClrMapping/>
  </p:clrMapOvr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51AE5-DA58-4A78-8814-71A3ABDED3E1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3658DD-C08A-42B8-A24E-726263D9382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821696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50DF0-9685-46CB-9DC6-403088252654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6336F-9685-4F12-9659-36136A57FA9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76457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C051E-78E5-4B71-86B4-B36DE326DF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6FF7-C804-4E2E-B249-00726C9090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8292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D2513F-8861-4533-8D2C-DAF69ED4B5B3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06AB4C-4110-44D9-94DE-379C3C92B5D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396254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995B8-8C0B-42F2-87CD-0D92E659855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ADEA2F-62D2-408C-B79A-FA7CF0ABE66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497105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9B2B6B-D865-40EF-A08B-830D3228C94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9AA9C0-502B-49CF-B628-519A23AE24A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978065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B5B74-4C11-446D-843F-10638A659671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50476-E624-4592-893E-ED915ECFC7C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666973"/>
      </p:ext>
    </p:extLst>
  </p:cSld>
  <p:clrMapOvr>
    <a:masterClrMapping/>
  </p:clrMapOvr>
  <p:hf sldNum="0"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6071C2-A9E4-4AED-840E-B997CBBC5917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51E8B-51DA-4176-ADB7-374C3EB3EAC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340363"/>
      </p:ext>
    </p:extLst>
  </p:cSld>
  <p:clrMapOvr>
    <a:masterClrMapping/>
  </p:clrMapOvr>
  <p:hf sldNum="0"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1346B-BC9D-4D3F-8CFA-5E5856F41E77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3C11DF-7993-4C1A-B4D4-F10187639E1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169734"/>
      </p:ext>
    </p:extLst>
  </p:cSld>
  <p:clrMapOvr>
    <a:masterClrMapping/>
  </p:clrMapOvr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4EEA6E-B1DE-4DDE-971C-7BEC5100FF5A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2A2F3-6661-41EC-A7E9-838A6E1B67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9992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399EB-2EB5-4622-814C-EDDB698612E2}" type="slidenum">
              <a:rPr kumimoji="0" lang="es-E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018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6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399EB-2EB5-4622-814C-EDDB698612E2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11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670D4-2080-43DB-9933-5261D26A95D2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By Jessica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28FDE-D20E-4395-A47F-E291826265E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65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F4EB0C-1B9A-4741-9226-A214B6AD916D}" type="datetime1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t>By Jessica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C90371-CAFF-45E8-A87D-BAFC2D6B5F3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89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4F6F70-7705-4375-A59B-1CB98F79CBEE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By Jessica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12113B-336F-41DD-97E9-DEE3EF2E055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72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YCy4ZNBp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5gPlhG_d1E&amp;t=1s" TargetMode="Externa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 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43216" y="4953790"/>
            <a:ext cx="7409822" cy="20460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1A3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2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9852" y="3244334"/>
            <a:ext cx="4172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https://wordwall.net/play/20616/390/651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77303" y="1981591"/>
            <a:ext cx="297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https://azota.vn/de-thi/ei8ctx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1" y="1440874"/>
            <a:ext cx="819711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all" spc="0" normalizeH="0" baseline="0" noProof="0" dirty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STAR IN MY HEART</a:t>
            </a:r>
          </a:p>
        </p:txBody>
      </p:sp>
    </p:spTree>
    <p:extLst>
      <p:ext uri="{BB962C8B-B14F-4D97-AF65-F5344CB8AC3E}">
        <p14:creationId xmlns:p14="http://schemas.microsoft.com/office/powerpoint/2010/main" xmlns="" val="1408208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125" y="2839946"/>
            <a:ext cx="2811755" cy="10845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411" y="1962714"/>
            <a:ext cx="2811755" cy="11039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20" y="1393447"/>
            <a:ext cx="2811755" cy="1038226"/>
          </a:xfrm>
          <a:prstGeom prst="rect">
            <a:avLst/>
          </a:prstGeom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33496" y="562853"/>
            <a:ext cx="3405809" cy="2699413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906813" y="1237523"/>
            <a:ext cx="3616107" cy="2388300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7950672" y="2142262"/>
            <a:ext cx="3266659" cy="2765494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800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125" y="2839946"/>
            <a:ext cx="2811755" cy="10845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84" y="1236573"/>
            <a:ext cx="2811755" cy="11039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374" y="867575"/>
            <a:ext cx="2811755" cy="1038226"/>
          </a:xfrm>
          <a:prstGeom prst="rect">
            <a:avLst/>
          </a:prstGeom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32301" y="556095"/>
            <a:ext cx="3405809" cy="2699413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186337" y="192538"/>
            <a:ext cx="3616107" cy="2388300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7950672" y="2142262"/>
            <a:ext cx="3266659" cy="2765494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644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13"/>
          <p:cNvSpPr/>
          <p:nvPr/>
        </p:nvSpPr>
        <p:spPr>
          <a:xfrm>
            <a:off x="497390" y="1146632"/>
            <a:ext cx="291808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12700" cmpd="sng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Arial"/>
              </a:rPr>
              <a:t>a. a. alligator</a:t>
            </a:r>
            <a:endParaRPr kumimoji="0" lang="es-ES" sz="3200" b="1" i="0" u="none" strike="noStrike" kern="1200" cap="none" spc="0" normalizeH="0" baseline="0" noProof="0" dirty="0">
              <a:ln w="12700" cmpd="sng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Arial"/>
            </a:endParaRPr>
          </a:p>
        </p:txBody>
      </p:sp>
      <p:sp>
        <p:nvSpPr>
          <p:cNvPr id="9" name="Prostokąt zaokrąglony 13"/>
          <p:cNvSpPr/>
          <p:nvPr/>
        </p:nvSpPr>
        <p:spPr>
          <a:xfrm>
            <a:off x="8379237" y="1735338"/>
            <a:ext cx="2905698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12700" cmpd="sng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Arial"/>
              </a:rPr>
              <a:t>a. a. ant</a:t>
            </a:r>
            <a:endParaRPr kumimoji="0" lang="es-ES" sz="3200" b="1" i="0" u="none" strike="noStrike" kern="1200" cap="none" spc="0" normalizeH="0" baseline="0" noProof="0" dirty="0">
              <a:ln w="12700" cmpd="sng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Arial"/>
            </a:endParaRPr>
          </a:p>
        </p:txBody>
      </p:sp>
      <p:sp>
        <p:nvSpPr>
          <p:cNvPr id="8" name="Prostokąt zaokrąglony 13"/>
          <p:cNvSpPr/>
          <p:nvPr/>
        </p:nvSpPr>
        <p:spPr>
          <a:xfrm>
            <a:off x="4757373" y="1205065"/>
            <a:ext cx="2905698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12700" cmpd="sng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Arial"/>
              </a:rPr>
              <a:t>a. a. apple</a:t>
            </a:r>
            <a:endParaRPr kumimoji="0" lang="es-ES" sz="3200" b="1" i="0" u="none" strike="noStrike" kern="1200" cap="none" spc="0" normalizeH="0" baseline="0" noProof="0" dirty="0">
              <a:ln w="12700" cmpd="sng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Arial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53525" y="388915"/>
            <a:ext cx="3405809" cy="2699413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314806" y="541188"/>
            <a:ext cx="3616107" cy="2388300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8198756" y="924310"/>
            <a:ext cx="3266659" cy="2765494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810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13"/>
          <p:cNvSpPr/>
          <p:nvPr/>
        </p:nvSpPr>
        <p:spPr>
          <a:xfrm>
            <a:off x="604966" y="959407"/>
            <a:ext cx="291808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12700" cmpd="sng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Arial"/>
              </a:rPr>
              <a:t>a. a. alligator</a:t>
            </a:r>
            <a:endParaRPr kumimoji="0" lang="es-ES" sz="3200" b="1" i="0" u="none" strike="noStrike" kern="1200" cap="none" spc="0" normalizeH="0" baseline="0" noProof="0" dirty="0">
              <a:ln w="12700" cmpd="sng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Arial"/>
            </a:endParaRPr>
          </a:p>
        </p:txBody>
      </p:sp>
      <p:sp>
        <p:nvSpPr>
          <p:cNvPr id="9" name="Prostokąt zaokrąglony 13"/>
          <p:cNvSpPr/>
          <p:nvPr/>
        </p:nvSpPr>
        <p:spPr>
          <a:xfrm>
            <a:off x="4507461" y="1715407"/>
            <a:ext cx="2905698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12700" cmpd="sng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Arial"/>
              </a:rPr>
              <a:t>a. a. ant</a:t>
            </a:r>
            <a:endParaRPr kumimoji="0" lang="es-ES" sz="3200" b="1" i="0" u="none" strike="noStrike" kern="1200" cap="none" spc="0" normalizeH="0" baseline="0" noProof="0" dirty="0">
              <a:ln w="12700" cmpd="sng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Arial"/>
            </a:endParaRPr>
          </a:p>
        </p:txBody>
      </p:sp>
      <p:sp>
        <p:nvSpPr>
          <p:cNvPr id="8" name="Prostokąt zaokrąglony 13"/>
          <p:cNvSpPr/>
          <p:nvPr/>
        </p:nvSpPr>
        <p:spPr>
          <a:xfrm>
            <a:off x="8320844" y="2821350"/>
            <a:ext cx="2905698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12700" cmpd="sng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Arial"/>
              </a:rPr>
              <a:t>a. a. apple</a:t>
            </a:r>
            <a:endParaRPr kumimoji="0" lang="es-ES" sz="3200" b="1" i="0" u="none" strike="noStrike" kern="1200" cap="none" spc="0" normalizeH="0" baseline="0" noProof="0" dirty="0">
              <a:ln w="12700" cmpd="sng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Arial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61101" y="156462"/>
            <a:ext cx="3405809" cy="2699413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127001" y="1189050"/>
            <a:ext cx="3616107" cy="2388300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8123568" y="1973180"/>
            <a:ext cx="3266659" cy="2765494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9436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13"/>
          <p:cNvSpPr/>
          <p:nvPr/>
        </p:nvSpPr>
        <p:spPr>
          <a:xfrm>
            <a:off x="8445817" y="2573054"/>
            <a:ext cx="2918080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12700" cmpd="sng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Arial"/>
              </a:rPr>
              <a:t>a. a. alligator</a:t>
            </a:r>
            <a:endParaRPr kumimoji="0" lang="es-ES" sz="3200" b="1" i="0" u="none" strike="noStrike" kern="1200" cap="none" spc="0" normalizeH="0" baseline="0" noProof="0" dirty="0">
              <a:ln w="12700" cmpd="sng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Arial"/>
            </a:endParaRPr>
          </a:p>
        </p:txBody>
      </p:sp>
      <p:sp>
        <p:nvSpPr>
          <p:cNvPr id="9" name="Prostokąt zaokrąglony 13"/>
          <p:cNvSpPr/>
          <p:nvPr/>
        </p:nvSpPr>
        <p:spPr>
          <a:xfrm>
            <a:off x="782029" y="1277257"/>
            <a:ext cx="2905698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12700" cmpd="sng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Arial"/>
              </a:rPr>
              <a:t>a. a. ant</a:t>
            </a:r>
            <a:endParaRPr kumimoji="0" lang="es-ES" sz="3200" b="1" i="0" u="none" strike="noStrike" kern="1200" cap="none" spc="0" normalizeH="0" baseline="0" noProof="0" dirty="0">
              <a:ln w="12700" cmpd="sng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Arial"/>
            </a:endParaRPr>
          </a:p>
        </p:txBody>
      </p:sp>
      <p:sp>
        <p:nvSpPr>
          <p:cNvPr id="8" name="Prostokąt zaokrąglony 13"/>
          <p:cNvSpPr/>
          <p:nvPr/>
        </p:nvSpPr>
        <p:spPr>
          <a:xfrm>
            <a:off x="4483266" y="1552119"/>
            <a:ext cx="2905698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12700" cmpd="sng">
                  <a:solidFill>
                    <a:srgbClr val="000000">
                      <a:lumMod val="75000"/>
                      <a:lumOff val="25000"/>
                    </a:srgb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Arial"/>
              </a:rPr>
              <a:t>a. a. apple</a:t>
            </a:r>
            <a:endParaRPr kumimoji="0" lang="es-ES" sz="3200" b="1" i="0" u="none" strike="noStrike" kern="1200" cap="none" spc="0" normalizeH="0" baseline="0" noProof="0" dirty="0">
              <a:ln w="12700" cmpd="sng">
                <a:solidFill>
                  <a:srgbClr val="000000">
                    <a:lumMod val="75000"/>
                    <a:lumOff val="25000"/>
                  </a:srgb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Berlin Sans FB" pitchFamily="34" charset="0"/>
              <a:ea typeface="+mn-ea"/>
              <a:cs typeface="Arial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452328" y="494953"/>
            <a:ext cx="3405809" cy="2699413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123898" y="839107"/>
            <a:ext cx="3616107" cy="2388300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8271527" y="1844660"/>
            <a:ext cx="3266659" cy="2765494"/>
          </a:xfrm>
          <a:prstGeom prst="star5">
            <a:avLst/>
          </a:prstGeom>
          <a:solidFill>
            <a:srgbClr val="FFFF00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3512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2741" y="5035825"/>
            <a:ext cx="2188760" cy="8342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small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776" y="429643"/>
            <a:ext cx="4124507" cy="4353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847" y="2164932"/>
            <a:ext cx="2480549" cy="261835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859649" y="5035825"/>
            <a:ext cx="2188760" cy="8342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9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34077" y="1054661"/>
            <a:ext cx="3757846" cy="3262009"/>
            <a:chOff x="280351" y="335276"/>
            <a:chExt cx="3757846" cy="3262009"/>
          </a:xfrm>
        </p:grpSpPr>
        <p:grpSp>
          <p:nvGrpSpPr>
            <p:cNvPr id="2" name="Group 1"/>
            <p:cNvGrpSpPr/>
            <p:nvPr/>
          </p:nvGrpSpPr>
          <p:grpSpPr>
            <a:xfrm>
              <a:off x="280351" y="1379873"/>
              <a:ext cx="3757846" cy="2217412"/>
              <a:chOff x="287775" y="1199372"/>
              <a:chExt cx="3757846" cy="221741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775" y="1897095"/>
                <a:ext cx="1439705" cy="1519689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4915" y="1199372"/>
                <a:ext cx="2100706" cy="2217412"/>
              </a:xfrm>
              <a:prstGeom prst="rect">
                <a:avLst/>
              </a:prstGeom>
            </p:spPr>
          </p:pic>
        </p:grpSp>
        <p:sp>
          <p:nvSpPr>
            <p:cNvPr id="7" name="Right Arrow 6"/>
            <p:cNvSpPr/>
            <p:nvPr/>
          </p:nvSpPr>
          <p:spPr>
            <a:xfrm rot="8158757">
              <a:off x="2768956" y="335276"/>
              <a:ext cx="967556" cy="9049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79835" y="1774534"/>
            <a:ext cx="4384830" cy="2542136"/>
            <a:chOff x="4568261" y="874648"/>
            <a:chExt cx="4384830" cy="25421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0987" y="1993526"/>
              <a:ext cx="1661312" cy="142325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8261" y="1281986"/>
              <a:ext cx="2491865" cy="2134798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 rot="7676405">
              <a:off x="8011138" y="971561"/>
              <a:ext cx="1038865" cy="84504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4377" y="3638967"/>
            <a:ext cx="7408588" cy="2701348"/>
            <a:chOff x="1589920" y="2971310"/>
            <a:chExt cx="7408588" cy="270134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128509" y="4565658"/>
              <a:ext cx="2869999" cy="1107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9920" y="4023694"/>
              <a:ext cx="4275092" cy="1648964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 rot="7995144">
              <a:off x="4805251" y="3034914"/>
              <a:ext cx="978616" cy="85140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49370" y="188686"/>
            <a:ext cx="5022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 or small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9171" y="2893412"/>
            <a:ext cx="1233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Big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1841" y="5062519"/>
            <a:ext cx="1233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Big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7429" y="3620443"/>
            <a:ext cx="2007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small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5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19539" y="5104367"/>
            <a:ext cx="4302826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small ant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190" y="1064964"/>
            <a:ext cx="4128509" cy="3536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281" y="2467089"/>
            <a:ext cx="2491865" cy="213479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987860">
            <a:off x="1480076" y="850538"/>
            <a:ext cx="1892382" cy="1338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4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7689" y="452157"/>
            <a:ext cx="2614372" cy="281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540" y="453836"/>
            <a:ext cx="2653272" cy="283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7971" y="492497"/>
            <a:ext cx="2546536" cy="27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96045" y="3702039"/>
            <a:ext cx="2491908" cy="271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4950" y="3617259"/>
            <a:ext cx="2621615" cy="277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6593" y="3657600"/>
            <a:ext cx="2667560" cy="27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227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80049" y="1877320"/>
            <a:ext cx="5913867" cy="228106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053429" y="4649628"/>
            <a:ext cx="5414702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big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alligator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15" y="2509419"/>
            <a:ext cx="4275092" cy="164896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569935">
            <a:off x="5182318" y="319131"/>
            <a:ext cx="1892382" cy="1338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38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376" y="628425"/>
            <a:ext cx="4124507" cy="4353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03" y="2363714"/>
            <a:ext cx="2480549" cy="261835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004605">
            <a:off x="9018692" y="547206"/>
            <a:ext cx="1892382" cy="13384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3158" y="5219471"/>
            <a:ext cx="4682459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small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apple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8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3263" y="2674938"/>
            <a:ext cx="14049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Zen Garden In-Game - Laura Shigihara - NhacCuaTui.MP3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1538" y="-6096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60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2708"/>
            <a:ext cx="12106834" cy="7264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87" y="2528047"/>
            <a:ext cx="1066800" cy="1732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159" y="3481358"/>
            <a:ext cx="2608510" cy="2376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2267" y="3465751"/>
            <a:ext cx="2657191" cy="2501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9588" y="3549343"/>
            <a:ext cx="2613956" cy="22402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0436" y="2806046"/>
            <a:ext cx="2794073" cy="3168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3897" y="3411236"/>
            <a:ext cx="2615611" cy="239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6912" y="3125639"/>
            <a:ext cx="2724370" cy="2848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6851" y="4064516"/>
            <a:ext cx="2002971" cy="1725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0964" y="3879830"/>
            <a:ext cx="2146514" cy="2094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1210" y="4513942"/>
            <a:ext cx="1674458" cy="1475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795" y="4186235"/>
            <a:ext cx="1852766" cy="17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71583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9445 L 0.04687 -0.12269 C 0.05716 -0.12917 0.07252 -0.13149 0.08841 -0.13149 C 0.10638 -0.13149 0.12096 -0.12917 0.13099 -0.12269 L 0.17982 -0.09445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-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81 -0.09445 L 0.24192 -0.17037 C 0.25494 -0.18843 0.275 -0.19653 0.2957 -0.19653 C 0.31966 -0.19653 0.33802 -0.18843 0.35117 -0.17037 L 0.41549 -0.09445 " pathEditMode="relative" rAng="0" ptsTypes="AAAAA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-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49 -0.09445 L 0.4746 -0.17987 C 0.48763 -0.197 0.50677 -0.197 0.52643 -0.197 C 0.54974 -0.197 0.56783 -0.197 0.58072 -0.17987 L 0.64309 -0.09445 " pathEditMode="relative" rAng="0" ptsTypes="AAA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-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309 -0.09445 L 0.71888 -0.20324 C 0.73463 -0.22593 0.75898 -0.23449 0.78398 -0.23449 C 0.81302 -0.23449 0.83541 -0.22593 0.8513 -0.20324 L 0.92994 -0.09445 " pathEditMode="relative" rAng="0" ptsTypes="AAAAA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7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7594" y="172765"/>
            <a:ext cx="8921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day, </a:t>
            </a:r>
            <a:r>
              <a:rPr lang="en-US" sz="3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ber </a:t>
            </a:r>
            <a:r>
              <a:rPr lang="en-US" sz="35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kumimoji="0" lang="en-US" sz="35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Lesson </a:t>
            </a:r>
            <a:r>
              <a:rPr lang="en-US" sz="3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338" y="1342316"/>
            <a:ext cx="437167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New words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alligator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small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459" y="1489070"/>
            <a:ext cx="2480549" cy="2618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915" y="1970110"/>
            <a:ext cx="2491865" cy="21347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433" y="4380430"/>
            <a:ext cx="4275092" cy="16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4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9" y="2351313"/>
            <a:ext cx="11900262" cy="16060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</a:rPr>
              <a:t>3</a:t>
            </a: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Học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phát âm phonic A</a:t>
            </a: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18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4225" y="3244334"/>
            <a:ext cx="500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https://www.youtube.com/watch?v=nKYCy4ZNBpU</a:t>
            </a: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2128282" y="566056"/>
            <a:ext cx="75527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Warm up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095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Let’s trace with me letter A</a:t>
            </a:r>
            <a:endParaRPr lang="en-US" dirty="0">
              <a:hlinkClick r:id="rId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</a:t>
            </a:r>
            <a:r>
              <a:rPr lang="en-US" dirty="0"/>
              <a:t>://www.youtube.com/watch?v=n5gPlhG_d1E&amp;t=1s</a:t>
            </a:r>
          </a:p>
        </p:txBody>
      </p:sp>
    </p:spTree>
    <p:extLst>
      <p:ext uri="{BB962C8B-B14F-4D97-AF65-F5344CB8AC3E}">
        <p14:creationId xmlns:p14="http://schemas.microsoft.com/office/powerpoint/2010/main" xmlns="" val="7547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179" y="1902369"/>
            <a:ext cx="4543425" cy="437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925" y="1133339"/>
            <a:ext cx="34385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8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57028" y="5104367"/>
            <a:ext cx="3961995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a- apple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028" y="403139"/>
            <a:ext cx="4124507" cy="435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7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19539" y="5104367"/>
            <a:ext cx="3799484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a- ant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846" y="156754"/>
            <a:ext cx="5173158" cy="44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4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117" y="365760"/>
            <a:ext cx="8161865" cy="314814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172698" y="4477350"/>
            <a:ext cx="5414702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a- alligator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0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2450</TotalTime>
  <Words>128</Words>
  <Application>Microsoft Office PowerPoint</Application>
  <PresentationFormat>Custom</PresentationFormat>
  <Paragraphs>40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Damask</vt:lpstr>
      <vt:lpstr>1_Office Theme</vt:lpstr>
      <vt:lpstr>Diseño predeterminado</vt:lpstr>
      <vt:lpstr>3_Diseño predeterminado</vt:lpstr>
      <vt:lpstr>4_Diseño predeterminado</vt:lpstr>
      <vt:lpstr>1_Diseño predeterminado</vt:lpstr>
      <vt:lpstr>Slide 1</vt:lpstr>
      <vt:lpstr>Slide 2</vt:lpstr>
      <vt:lpstr>Slide 3</vt:lpstr>
      <vt:lpstr>Slide 4</vt:lpstr>
      <vt:lpstr>Let’s trace with me letter A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HongHa</dc:creator>
  <cp:lastModifiedBy>Windows User</cp:lastModifiedBy>
  <cp:revision>67</cp:revision>
  <dcterms:created xsi:type="dcterms:W3CDTF">2021-09-10T17:07:37Z</dcterms:created>
  <dcterms:modified xsi:type="dcterms:W3CDTF">2021-10-13T13:55:11Z</dcterms:modified>
</cp:coreProperties>
</file>