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0" r:id="rId3"/>
    <p:sldId id="293" r:id="rId4"/>
    <p:sldId id="268" r:id="rId5"/>
    <p:sldId id="285" r:id="rId6"/>
    <p:sldId id="269" r:id="rId7"/>
    <p:sldId id="270" r:id="rId8"/>
    <p:sldId id="287" r:id="rId9"/>
    <p:sldId id="288" r:id="rId10"/>
    <p:sldId id="286" r:id="rId11"/>
    <p:sldId id="289" r:id="rId12"/>
    <p:sldId id="272" r:id="rId13"/>
    <p:sldId id="283" r:id="rId14"/>
    <p:sldId id="273" r:id="rId15"/>
    <p:sldId id="274" r:id="rId16"/>
    <p:sldId id="275" r:id="rId17"/>
    <p:sldId id="276" r:id="rId18"/>
    <p:sldId id="277" r:id="rId19"/>
    <p:sldId id="284" r:id="rId20"/>
    <p:sldId id="280" r:id="rId21"/>
    <p:sldId id="281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37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88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4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858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415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96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292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6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6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10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5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8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k\Desktop\PPTs-day%20TA%20Bo\TA%20vui\TA%20vui%201-Phonic%20s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1A3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2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1" y="707888"/>
            <a:ext cx="4063331" cy="319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39" y="707888"/>
            <a:ext cx="3814155" cy="31167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7048287" y="277001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728" y="277001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2060"/>
                </a:solidFill>
              </a:rPr>
              <a:t>A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7990" y="4671587"/>
            <a:ext cx="489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7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07578 0.04005 C -0.09153 0.04908 -0.11523 0.05394 -0.13997 0.05394 C -0.16823 0.05394 -0.19088 0.04908 -0.20664 0.04005 L -0.28229 -4.07407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2" y="1011256"/>
            <a:ext cx="4313033" cy="319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32" y="832559"/>
            <a:ext cx="4129466" cy="3374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4411" y="580369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24" y="580369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2060"/>
                </a:solidFill>
              </a:rPr>
              <a:t>A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4735" y="4971131"/>
            <a:ext cx="31802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3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8 0.00973 L 0.03162 0.04977 C 0.04568 0.0588 0.06664 0.06366 0.08863 0.06366 C 0.11362 0.06366 0.13354 0.0588 0.14759 0.04977 L 0.21449 0.00973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450" y="623343"/>
            <a:ext cx="2692264" cy="269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446198" y="7621009"/>
            <a:ext cx="1796431" cy="695675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880" y="5203686"/>
            <a:ext cx="2036240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756" y="3315607"/>
            <a:ext cx="9504488" cy="1621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4519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27045 -0.002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65756" y="3266251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I’m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Nice to meet you!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Goodbye!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405136" y="511939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Hello!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9071" y="350940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6" y="496669"/>
            <a:ext cx="2613677" cy="2135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7771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23064" y="155489"/>
            <a:ext cx="6172200" cy="2766230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sp>
        <p:nvSpPr>
          <p:cNvPr id="26" name="1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Good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Hello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265756" y="338116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Nice to meet you.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69" y="309503"/>
            <a:ext cx="3336786" cy="2472333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856973" y="549819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483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97746" y="167426"/>
            <a:ext cx="6462273" cy="2974650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00107" y="3399215"/>
            <a:ext cx="3589342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Nice to meet you.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Hello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Goodbye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9071" y="350940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82" y="429043"/>
            <a:ext cx="3217221" cy="2628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506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836182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Hello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Nice to meet you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222384" y="3410569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Goodbye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597541" y="367353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19685" y="316627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1058173">
            <a:off x="5473323" y="520876"/>
            <a:ext cx="1236533" cy="679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3" y="415700"/>
            <a:ext cx="2857806" cy="2245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756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I'm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41671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C-Hi,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2MsPham"/>
          <p:cNvSpPr/>
          <p:nvPr/>
        </p:nvSpPr>
        <p:spPr>
          <a:xfrm>
            <a:off x="241671" y="3396682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A-Bye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Van.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B-This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D-Hello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571500" y="817245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1700" y="762000"/>
            <a:ext cx="1028700" cy="14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18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meet you.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41671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Nice to meet </a:t>
            </a:r>
            <a:r>
              <a:rPr 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too.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165908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I’m  An.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Hello?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571500" y="817245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1700" y="762000"/>
            <a:ext cx="1028700" cy="14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142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501711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836182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Hello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I’m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222384" y="3410569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meet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82743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Goodbye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597541" y="367353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19685" y="316627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Hello.</a:t>
            </a:r>
          </a:p>
          <a:p>
            <a:pPr marL="571500" indent="-571500" algn="ctr"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41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689" y="452157"/>
            <a:ext cx="2614372" cy="28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540" y="453836"/>
            <a:ext cx="2653272" cy="28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7971" y="492497"/>
            <a:ext cx="2546536" cy="27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6045" y="3702039"/>
            <a:ext cx="2491908" cy="27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4950" y="3617259"/>
            <a:ext cx="2621615" cy="27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6593" y="3657600"/>
            <a:ext cx="2667560" cy="27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22459" y="1"/>
            <a:ext cx="12436918" cy="683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85" y="297578"/>
            <a:ext cx="6172200" cy="2480917"/>
          </a:xfrm>
          <a:prstGeom prst="roundRect">
            <a:avLst>
              <a:gd name="adj" fmla="val 8988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– nice - you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8093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0986" y="3971073"/>
            <a:ext cx="2629600" cy="26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00013" y="5446875"/>
            <a:ext cx="12292013" cy="1470343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3801" y="3966606"/>
            <a:ext cx="3423969" cy="2270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7" y="7174358"/>
            <a:ext cx="3281362" cy="328136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1859" y="889746"/>
            <a:ext cx="2408248" cy="240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200107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Nice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you</a:t>
            </a:r>
          </a:p>
        </p:txBody>
      </p:sp>
      <p:sp>
        <p:nvSpPr>
          <p:cNvPr id="29" name="2MsPham"/>
          <p:cNvSpPr/>
          <p:nvPr/>
        </p:nvSpPr>
        <p:spPr>
          <a:xfrm>
            <a:off x="265756" y="5064698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To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meet you</a:t>
            </a:r>
          </a:p>
        </p:txBody>
      </p:sp>
      <p:sp>
        <p:nvSpPr>
          <p:cNvPr id="32" name="3MsPham"/>
          <p:cNvSpPr/>
          <p:nvPr/>
        </p:nvSpPr>
        <p:spPr>
          <a:xfrm>
            <a:off x="8382743" y="339921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Meet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 nice</a:t>
            </a:r>
          </a:p>
        </p:txBody>
      </p:sp>
      <p:sp>
        <p:nvSpPr>
          <p:cNvPr id="33" name="4MsPham"/>
          <p:cNvSpPr/>
          <p:nvPr/>
        </p:nvSpPr>
        <p:spPr>
          <a:xfrm>
            <a:off x="8405136" y="5119395"/>
            <a:ext cx="3427364" cy="1463040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Nice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meet to</a:t>
            </a: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07210" y="5601899"/>
            <a:ext cx="1502844" cy="706993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9071" y="350940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083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22459" y="0"/>
            <a:ext cx="12436918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450" y="623343"/>
            <a:ext cx="2692264" cy="269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320737" y="7621008"/>
            <a:ext cx="1796431" cy="695675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EXIT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109" y="7029981"/>
            <a:ext cx="2036240" cy="93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260" y="4090216"/>
            <a:ext cx="7074083" cy="1082578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831" y="5136709"/>
            <a:ext cx="2042337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566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27045 -0.002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486" y="282387"/>
            <a:ext cx="11661502" cy="63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76" y="462183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 vui 1-Phonic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10" y="398805"/>
            <a:ext cx="5113077" cy="4017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857" y="4689670"/>
            <a:ext cx="25894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427" y="4703118"/>
            <a:ext cx="2803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Hi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29" y="193854"/>
            <a:ext cx="5145644" cy="420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843" y="4709610"/>
            <a:ext cx="3131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7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82" y="462072"/>
            <a:ext cx="5190093" cy="4241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210" y="4703118"/>
            <a:ext cx="4897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7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0045" y="4662777"/>
            <a:ext cx="25894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oodbye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086" y="4703118"/>
            <a:ext cx="2803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Bye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46" y="246145"/>
            <a:ext cx="5606905" cy="4154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2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0" y="852839"/>
            <a:ext cx="3991912" cy="3261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8" y="856005"/>
            <a:ext cx="4398235" cy="3258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977" y="425117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418" y="425117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2060"/>
                </a:solidFill>
              </a:rPr>
              <a:t>A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9329" y="4867000"/>
            <a:ext cx="3384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0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7" y="856004"/>
            <a:ext cx="4267948" cy="335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46" y="856004"/>
            <a:ext cx="4034873" cy="3297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977" y="425117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418" y="425117"/>
            <a:ext cx="882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2060"/>
                </a:solidFill>
              </a:rPr>
              <a:t>A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235" y="4882765"/>
            <a:ext cx="2674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8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206</Words>
  <Application>Microsoft Office PowerPoint</Application>
  <PresentationFormat>Custom</PresentationFormat>
  <Paragraphs>59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26</cp:revision>
  <dcterms:created xsi:type="dcterms:W3CDTF">2021-09-10T17:07:37Z</dcterms:created>
  <dcterms:modified xsi:type="dcterms:W3CDTF">2021-09-22T12:23:20Z</dcterms:modified>
</cp:coreProperties>
</file>