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71" r:id="rId9"/>
    <p:sldId id="272" r:id="rId10"/>
    <p:sldId id="265" r:id="rId11"/>
    <p:sldId id="264" r:id="rId12"/>
    <p:sldId id="273" r:id="rId13"/>
    <p:sldId id="274" r:id="rId14"/>
    <p:sldId id="275" r:id="rId15"/>
    <p:sldId id="266" r:id="rId16"/>
    <p:sldId id="267" r:id="rId17"/>
    <p:sldId id="268" r:id="rId18"/>
    <p:sldId id="276" r:id="rId19"/>
    <p:sldId id="269" r:id="rId20"/>
    <p:sldId id="27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00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0707-7138-4AD2-9BBA-5ED028EB194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4435-7E27-4339-B73B-63CC60318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17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0707-7138-4AD2-9BBA-5ED028EB194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4435-7E27-4339-B73B-63CC60318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85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0707-7138-4AD2-9BBA-5ED028EB194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4435-7E27-4339-B73B-63CC60318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960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0707-7138-4AD2-9BBA-5ED028EB194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4435-7E27-4339-B73B-63CC60318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385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0707-7138-4AD2-9BBA-5ED028EB194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4435-7E27-4339-B73B-63CC60318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06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0707-7138-4AD2-9BBA-5ED028EB194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4435-7E27-4339-B73B-63CC60318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54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0707-7138-4AD2-9BBA-5ED028EB194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4435-7E27-4339-B73B-63CC60318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697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0707-7138-4AD2-9BBA-5ED028EB194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4435-7E27-4339-B73B-63CC60318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148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0707-7138-4AD2-9BBA-5ED028EB194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4435-7E27-4339-B73B-63CC60318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13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0707-7138-4AD2-9BBA-5ED028EB194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4435-7E27-4339-B73B-63CC60318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720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0707-7138-4AD2-9BBA-5ED028EB194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4435-7E27-4339-B73B-63CC60318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08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50707-7138-4AD2-9BBA-5ED028EB194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84435-7E27-4339-B73B-63CC60318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969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3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12192000" cy="6858000"/>
            <a:chOff x="849746" y="1016000"/>
            <a:chExt cx="9799781" cy="504765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976" t="9110" r="800"/>
            <a:stretch/>
          </p:blipFill>
          <p:spPr>
            <a:xfrm>
              <a:off x="849746" y="1016000"/>
              <a:ext cx="9799781" cy="5047659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697018" y="1348509"/>
              <a:ext cx="6262255" cy="9513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1735319" y="741371"/>
            <a:ext cx="8721362" cy="27392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0"/>
                <a:solidFill>
                  <a:srgbClr val="72009A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CHÀO MỪNG CÁC CON HỌC SINH</a:t>
            </a:r>
          </a:p>
          <a:p>
            <a:pPr algn="ctr"/>
            <a:endParaRPr lang="en-US" sz="1400" b="1" dirty="0" smtClean="0">
              <a:ln w="0"/>
              <a:solidFill>
                <a:srgbClr val="72009A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4800" b="1" dirty="0" smtClean="0">
                <a:ln w="0"/>
                <a:solidFill>
                  <a:srgbClr val="72009A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ĐẾN VỚI GIỜ HỌC </a:t>
            </a:r>
          </a:p>
          <a:p>
            <a:pPr algn="ctr"/>
            <a:endParaRPr lang="en-US" sz="1400" b="1" dirty="0" smtClean="0">
              <a:ln w="0"/>
              <a:solidFill>
                <a:srgbClr val="72009A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4800" b="1" dirty="0" smtClean="0">
                <a:ln w="0"/>
                <a:solidFill>
                  <a:srgbClr val="72009A"/>
                </a:solidFill>
                <a:effectLst>
                  <a:reflection blurRad="6350" stA="53000" endA="300" endPos="35500" dir="5400000" sy="-90000" algn="bl" rotWithShape="0"/>
                </a:effectLst>
              </a:rPr>
              <a:t>ÂM NHẠC LỚP 5</a:t>
            </a:r>
            <a:endParaRPr lang="en-US" sz="4800" b="1" cap="none" spc="0" dirty="0">
              <a:ln w="0"/>
              <a:solidFill>
                <a:srgbClr val="72009A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289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7832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24" t="32189" b="21482"/>
          <a:stretch/>
        </p:blipFill>
        <p:spPr>
          <a:xfrm>
            <a:off x="4802908" y="2457555"/>
            <a:ext cx="2115127" cy="26854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68334" r="21206" b="-256"/>
          <a:stretch/>
        </p:blipFill>
        <p:spPr>
          <a:xfrm>
            <a:off x="8345876" y="3886201"/>
            <a:ext cx="3679868" cy="32373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30" r="71243"/>
          <a:stretch/>
        </p:blipFill>
        <p:spPr>
          <a:xfrm rot="19322144">
            <a:off x="689017" y="574443"/>
            <a:ext cx="400874" cy="4625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50" b="55542"/>
          <a:stretch/>
        </p:blipFill>
        <p:spPr>
          <a:xfrm rot="1803312">
            <a:off x="5019890" y="1050754"/>
            <a:ext cx="538362" cy="5608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5" t="46075"/>
          <a:stretch/>
        </p:blipFill>
        <p:spPr>
          <a:xfrm rot="951342">
            <a:off x="8180714" y="805710"/>
            <a:ext cx="330323" cy="4433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25067" y="1708727"/>
            <a:ext cx="53741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HÁT KẾT HỢP ĐỘNG TÁC TAY CHÂN</a:t>
            </a:r>
            <a:endParaRPr lang="en-US" sz="2800" b="1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89" r="65560" b="21482"/>
          <a:stretch/>
        </p:blipFill>
        <p:spPr>
          <a:xfrm>
            <a:off x="2193608" y="2457555"/>
            <a:ext cx="2156717" cy="268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8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" t="13198" r="32553" b="30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2945" b="69331"/>
          <a:stretch/>
        </p:blipFill>
        <p:spPr>
          <a:xfrm>
            <a:off x="2410691" y="940030"/>
            <a:ext cx="8329325" cy="9441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30501" b="61942"/>
          <a:stretch/>
        </p:blipFill>
        <p:spPr>
          <a:xfrm>
            <a:off x="2494217" y="2458894"/>
            <a:ext cx="8245799" cy="9144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359" t="38058" b="54218"/>
          <a:stretch/>
        </p:blipFill>
        <p:spPr>
          <a:xfrm>
            <a:off x="2619448" y="4062959"/>
            <a:ext cx="8227724" cy="10067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76283" t="6766" r="13224" b="76718"/>
          <a:stretch/>
        </p:blipFill>
        <p:spPr>
          <a:xfrm>
            <a:off x="5761213" y="1891240"/>
            <a:ext cx="503315" cy="4456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76283" t="6766" r="13224" b="76718"/>
          <a:stretch/>
        </p:blipFill>
        <p:spPr>
          <a:xfrm>
            <a:off x="7056445" y="1882806"/>
            <a:ext cx="503315" cy="44564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527399" y="1914497"/>
            <a:ext cx="714815" cy="454979"/>
            <a:chOff x="5708942" y="2741970"/>
            <a:chExt cx="983706" cy="5112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>
              <a:off x="5708942" y="2749141"/>
              <a:ext cx="515429" cy="50412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 flipH="1">
              <a:off x="6177219" y="2741970"/>
              <a:ext cx="515429" cy="504124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76283" t="6766" r="13224" b="76718"/>
          <a:stretch/>
        </p:blipFill>
        <p:spPr>
          <a:xfrm>
            <a:off x="8222169" y="1892126"/>
            <a:ext cx="503315" cy="44564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270942" y="3469094"/>
            <a:ext cx="714815" cy="432826"/>
            <a:chOff x="5708942" y="2741970"/>
            <a:chExt cx="983706" cy="51129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>
              <a:off x="5708942" y="2749141"/>
              <a:ext cx="515429" cy="50412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 flipH="1">
              <a:off x="6177219" y="2741970"/>
              <a:ext cx="515429" cy="504124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76283" t="6766" r="13224" b="76718"/>
          <a:stretch/>
        </p:blipFill>
        <p:spPr>
          <a:xfrm>
            <a:off x="3819700" y="3423515"/>
            <a:ext cx="503315" cy="44564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542824" y="3478917"/>
            <a:ext cx="718228" cy="424295"/>
            <a:chOff x="5708942" y="2741970"/>
            <a:chExt cx="983706" cy="51129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>
              <a:off x="5708942" y="2749141"/>
              <a:ext cx="515429" cy="50412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 flipH="1">
              <a:off x="6177219" y="2741970"/>
              <a:ext cx="515429" cy="504124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76283" t="6766" r="13224" b="76718"/>
          <a:stretch/>
        </p:blipFill>
        <p:spPr>
          <a:xfrm>
            <a:off x="5170219" y="3423515"/>
            <a:ext cx="503315" cy="4456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76283" t="6766" r="13224" b="76718"/>
          <a:stretch/>
        </p:blipFill>
        <p:spPr>
          <a:xfrm>
            <a:off x="6999020" y="3428498"/>
            <a:ext cx="503315" cy="44564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l="76283" t="6766" r="13224" b="76718"/>
          <a:stretch/>
        </p:blipFill>
        <p:spPr>
          <a:xfrm>
            <a:off x="8863170" y="3441316"/>
            <a:ext cx="503315" cy="44564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/>
          <a:srcRect l="76283" t="6766" r="13224" b="76718"/>
          <a:stretch/>
        </p:blipFill>
        <p:spPr>
          <a:xfrm>
            <a:off x="3399861" y="5105513"/>
            <a:ext cx="503315" cy="445644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4502389" y="5105513"/>
            <a:ext cx="762338" cy="445644"/>
            <a:chOff x="5708942" y="2741970"/>
            <a:chExt cx="983706" cy="51129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>
              <a:off x="5708942" y="2749141"/>
              <a:ext cx="515429" cy="50412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 flipH="1">
              <a:off x="6177219" y="2741970"/>
              <a:ext cx="515429" cy="504124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l="76283" t="6766" r="13224" b="76718"/>
          <a:stretch/>
        </p:blipFill>
        <p:spPr>
          <a:xfrm>
            <a:off x="5866212" y="5106390"/>
            <a:ext cx="503315" cy="4456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/>
          <a:srcRect l="76283" t="6766" r="13224" b="76718"/>
          <a:stretch/>
        </p:blipFill>
        <p:spPr>
          <a:xfrm>
            <a:off x="7115155" y="5109479"/>
            <a:ext cx="503315" cy="445644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7603127" y="5175347"/>
            <a:ext cx="762338" cy="445644"/>
            <a:chOff x="5708942" y="2741970"/>
            <a:chExt cx="983706" cy="511295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>
              <a:off x="5708942" y="2749141"/>
              <a:ext cx="515429" cy="504124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 flipH="1">
              <a:off x="6177219" y="2741970"/>
              <a:ext cx="515429" cy="504124"/>
            </a:xfrm>
            <a:prstGeom prst="rect">
              <a:avLst/>
            </a:prstGeom>
          </p:spPr>
        </p:pic>
      </p:grp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/>
          <a:srcRect l="76283" t="6766" r="13224" b="76718"/>
          <a:stretch/>
        </p:blipFill>
        <p:spPr>
          <a:xfrm>
            <a:off x="8716536" y="5169097"/>
            <a:ext cx="503315" cy="445644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6264528" y="1934624"/>
            <a:ext cx="714815" cy="393826"/>
            <a:chOff x="5708942" y="2741970"/>
            <a:chExt cx="983706" cy="511295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>
              <a:off x="5708942" y="2749141"/>
              <a:ext cx="515429" cy="504124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 flipH="1">
              <a:off x="6177219" y="2741970"/>
              <a:ext cx="515429" cy="504124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9009077" y="1950173"/>
            <a:ext cx="714815" cy="393826"/>
            <a:chOff x="5708942" y="2741970"/>
            <a:chExt cx="983706" cy="511295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>
              <a:off x="5708942" y="2749141"/>
              <a:ext cx="515429" cy="504124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 flipH="1">
              <a:off x="6177219" y="2741970"/>
              <a:ext cx="515429" cy="504124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796186" y="3464032"/>
            <a:ext cx="714815" cy="432826"/>
            <a:chOff x="5708942" y="2741970"/>
            <a:chExt cx="983706" cy="511295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>
              <a:off x="5708942" y="2749141"/>
              <a:ext cx="515429" cy="504124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 flipH="1">
              <a:off x="6177219" y="2741970"/>
              <a:ext cx="515429" cy="504124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9342390" y="3469094"/>
            <a:ext cx="714815" cy="432826"/>
            <a:chOff x="5708942" y="2741970"/>
            <a:chExt cx="983706" cy="511295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>
              <a:off x="5708942" y="2749141"/>
              <a:ext cx="515429" cy="504124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 flipH="1">
              <a:off x="6177219" y="2741970"/>
              <a:ext cx="515429" cy="504124"/>
            </a:xfrm>
            <a:prstGeom prst="rect">
              <a:avLst/>
            </a:prstGeom>
          </p:spPr>
        </p:pic>
      </p:grpSp>
      <p:grpSp>
        <p:nvGrpSpPr>
          <p:cNvPr id="51" name="Group 50"/>
          <p:cNvGrpSpPr/>
          <p:nvPr/>
        </p:nvGrpSpPr>
        <p:grpSpPr>
          <a:xfrm>
            <a:off x="6371944" y="5190446"/>
            <a:ext cx="718228" cy="424295"/>
            <a:chOff x="5708942" y="2741970"/>
            <a:chExt cx="983706" cy="511295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>
              <a:off x="5708942" y="2749141"/>
              <a:ext cx="515429" cy="504124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 flipH="1">
              <a:off x="6177219" y="2741970"/>
              <a:ext cx="515429" cy="5041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142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" t="13198" r="32553" b="30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615766" y="870528"/>
            <a:ext cx="8541761" cy="4505036"/>
            <a:chOff x="2698893" y="805873"/>
            <a:chExt cx="7496175" cy="374462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t="45697" b="46432"/>
            <a:stretch/>
          </p:blipFill>
          <p:spPr>
            <a:xfrm>
              <a:off x="2698893" y="805873"/>
              <a:ext cx="7496175" cy="86590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t="53190" b="38834"/>
            <a:stretch/>
          </p:blipFill>
          <p:spPr>
            <a:xfrm>
              <a:off x="2698893" y="2226829"/>
              <a:ext cx="7496175" cy="87745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t="60704" b="31467"/>
            <a:stretch/>
          </p:blipFill>
          <p:spPr>
            <a:xfrm>
              <a:off x="2698893" y="3689205"/>
              <a:ext cx="7496175" cy="861291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/>
          <a:srcRect l="76283" t="6766" r="13224" b="76718"/>
          <a:stretch/>
        </p:blipFill>
        <p:spPr>
          <a:xfrm>
            <a:off x="3839512" y="2082605"/>
            <a:ext cx="503315" cy="445644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4342827" y="2155767"/>
            <a:ext cx="714815" cy="393826"/>
            <a:chOff x="5708942" y="2741970"/>
            <a:chExt cx="983706" cy="511295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>
              <a:off x="5708942" y="2749141"/>
              <a:ext cx="515429" cy="504124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 flipH="1">
              <a:off x="6177219" y="2741970"/>
              <a:ext cx="515429" cy="504124"/>
            </a:xfrm>
            <a:prstGeom prst="rect">
              <a:avLst/>
            </a:prstGeom>
          </p:spPr>
        </p:pic>
      </p:grp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/>
          <a:srcRect l="76283" t="6766" r="13224" b="76718"/>
          <a:stretch/>
        </p:blipFill>
        <p:spPr>
          <a:xfrm>
            <a:off x="5331184" y="2095911"/>
            <a:ext cx="503315" cy="445644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6390483" y="2166969"/>
            <a:ext cx="714815" cy="393826"/>
            <a:chOff x="5708942" y="2741970"/>
            <a:chExt cx="983706" cy="511295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>
              <a:off x="5708942" y="2749141"/>
              <a:ext cx="515429" cy="504124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 flipH="1">
              <a:off x="6177219" y="2741970"/>
              <a:ext cx="515429" cy="504124"/>
            </a:xfrm>
            <a:prstGeom prst="rect">
              <a:avLst/>
            </a:prstGeom>
          </p:spPr>
        </p:pic>
      </p:grp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/>
          <a:srcRect l="76283" t="6766" r="13224" b="76718"/>
          <a:stretch/>
        </p:blipFill>
        <p:spPr>
          <a:xfrm>
            <a:off x="7594548" y="2097466"/>
            <a:ext cx="503315" cy="44564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/>
          <a:srcRect l="76283" t="6766" r="13224" b="76718"/>
          <a:stretch/>
        </p:blipFill>
        <p:spPr>
          <a:xfrm>
            <a:off x="8927389" y="2156124"/>
            <a:ext cx="503315" cy="44564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4"/>
          <a:srcRect l="76283" t="6766" r="13224" b="76718"/>
          <a:stretch/>
        </p:blipFill>
        <p:spPr>
          <a:xfrm>
            <a:off x="3882336" y="3766783"/>
            <a:ext cx="503315" cy="44564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4"/>
          <a:srcRect l="76283" t="6766" r="13224" b="76718"/>
          <a:stretch/>
        </p:blipFill>
        <p:spPr>
          <a:xfrm>
            <a:off x="6138825" y="3762618"/>
            <a:ext cx="503315" cy="44564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4"/>
          <a:srcRect l="76283" t="6766" r="13224" b="76718"/>
          <a:stretch/>
        </p:blipFill>
        <p:spPr>
          <a:xfrm>
            <a:off x="7847666" y="3762618"/>
            <a:ext cx="503315" cy="44564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4"/>
          <a:srcRect l="76283" t="6766" r="13224" b="76718"/>
          <a:stretch/>
        </p:blipFill>
        <p:spPr>
          <a:xfrm>
            <a:off x="3715375" y="5447102"/>
            <a:ext cx="503315" cy="44564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4"/>
          <a:srcRect l="76283" t="6766" r="13224" b="76718"/>
          <a:stretch/>
        </p:blipFill>
        <p:spPr>
          <a:xfrm>
            <a:off x="4825451" y="5456338"/>
            <a:ext cx="503315" cy="4456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4"/>
          <a:srcRect l="76283" t="6766" r="13224" b="76718"/>
          <a:stretch/>
        </p:blipFill>
        <p:spPr>
          <a:xfrm>
            <a:off x="5894518" y="5456338"/>
            <a:ext cx="503315" cy="445644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4"/>
          <a:srcRect l="76283" t="6766" r="13224" b="76718"/>
          <a:stretch/>
        </p:blipFill>
        <p:spPr>
          <a:xfrm>
            <a:off x="7105298" y="5456338"/>
            <a:ext cx="503315" cy="4456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4"/>
          <a:srcRect l="76283" t="6766" r="13224" b="76718"/>
          <a:stretch/>
        </p:blipFill>
        <p:spPr>
          <a:xfrm>
            <a:off x="8186211" y="5447102"/>
            <a:ext cx="503315" cy="44564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/>
          <a:srcRect l="76283" t="6766" r="13224" b="76718"/>
          <a:stretch/>
        </p:blipFill>
        <p:spPr>
          <a:xfrm>
            <a:off x="9430704" y="5447102"/>
            <a:ext cx="503315" cy="445644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8174304" y="2188531"/>
            <a:ext cx="714815" cy="393826"/>
            <a:chOff x="5708942" y="2741970"/>
            <a:chExt cx="983706" cy="511295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>
              <a:off x="5708942" y="2749141"/>
              <a:ext cx="515429" cy="504124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 flipH="1">
              <a:off x="6177219" y="2741970"/>
              <a:ext cx="515429" cy="504124"/>
            </a:xfrm>
            <a:prstGeom prst="rect">
              <a:avLst/>
            </a:prstGeom>
          </p:spPr>
        </p:pic>
      </p:grpSp>
      <p:grpSp>
        <p:nvGrpSpPr>
          <p:cNvPr id="58" name="Group 57"/>
          <p:cNvGrpSpPr/>
          <p:nvPr/>
        </p:nvGrpSpPr>
        <p:grpSpPr>
          <a:xfrm>
            <a:off x="9500504" y="2183664"/>
            <a:ext cx="714815" cy="393826"/>
            <a:chOff x="5708942" y="2741970"/>
            <a:chExt cx="983706" cy="511295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>
              <a:off x="5708942" y="2749141"/>
              <a:ext cx="515429" cy="504124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 flipH="1">
              <a:off x="6177219" y="2741970"/>
              <a:ext cx="515429" cy="504124"/>
            </a:xfrm>
            <a:prstGeom prst="rect">
              <a:avLst/>
            </a:prstGeom>
          </p:spPr>
        </p:pic>
      </p:grpSp>
      <p:grpSp>
        <p:nvGrpSpPr>
          <p:cNvPr id="61" name="Group 60"/>
          <p:cNvGrpSpPr/>
          <p:nvPr/>
        </p:nvGrpSpPr>
        <p:grpSpPr>
          <a:xfrm>
            <a:off x="4512964" y="3824741"/>
            <a:ext cx="714815" cy="393826"/>
            <a:chOff x="5708942" y="2741970"/>
            <a:chExt cx="983706" cy="511295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>
              <a:off x="5708942" y="2749141"/>
              <a:ext cx="515429" cy="504124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 flipH="1">
              <a:off x="6177219" y="2741970"/>
              <a:ext cx="515429" cy="504124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6773729" y="3824741"/>
            <a:ext cx="714815" cy="393826"/>
            <a:chOff x="5708942" y="2741970"/>
            <a:chExt cx="983706" cy="511295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>
              <a:off x="5708942" y="2749141"/>
              <a:ext cx="515429" cy="504124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 flipH="1">
              <a:off x="6177219" y="2741970"/>
              <a:ext cx="515429" cy="504124"/>
            </a:xfrm>
            <a:prstGeom prst="rect">
              <a:avLst/>
            </a:prstGeom>
          </p:spPr>
        </p:pic>
      </p:grpSp>
      <p:grpSp>
        <p:nvGrpSpPr>
          <p:cNvPr id="67" name="Group 66"/>
          <p:cNvGrpSpPr/>
          <p:nvPr/>
        </p:nvGrpSpPr>
        <p:grpSpPr>
          <a:xfrm>
            <a:off x="9061218" y="3821979"/>
            <a:ext cx="714815" cy="393826"/>
            <a:chOff x="5708942" y="2741970"/>
            <a:chExt cx="983706" cy="511295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>
              <a:off x="5708942" y="2749141"/>
              <a:ext cx="515429" cy="504124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 flipH="1">
              <a:off x="6177219" y="2741970"/>
              <a:ext cx="515429" cy="504124"/>
            </a:xfrm>
            <a:prstGeom prst="rect">
              <a:avLst/>
            </a:prstGeom>
          </p:spPr>
        </p:pic>
      </p:grpSp>
      <p:grpSp>
        <p:nvGrpSpPr>
          <p:cNvPr id="70" name="Group 69"/>
          <p:cNvGrpSpPr/>
          <p:nvPr/>
        </p:nvGrpSpPr>
        <p:grpSpPr>
          <a:xfrm>
            <a:off x="4211340" y="5504654"/>
            <a:ext cx="714815" cy="393826"/>
            <a:chOff x="5708942" y="2741970"/>
            <a:chExt cx="983706" cy="511295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>
              <a:off x="5708942" y="2749141"/>
              <a:ext cx="515429" cy="504124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 flipH="1">
              <a:off x="6177219" y="2741970"/>
              <a:ext cx="515429" cy="504124"/>
            </a:xfrm>
            <a:prstGeom prst="rect">
              <a:avLst/>
            </a:prstGeom>
          </p:spPr>
        </p:pic>
      </p:grpSp>
      <p:grpSp>
        <p:nvGrpSpPr>
          <p:cNvPr id="73" name="Group 72"/>
          <p:cNvGrpSpPr/>
          <p:nvPr/>
        </p:nvGrpSpPr>
        <p:grpSpPr>
          <a:xfrm>
            <a:off x="5304586" y="5496369"/>
            <a:ext cx="714815" cy="393826"/>
            <a:chOff x="5708942" y="2741970"/>
            <a:chExt cx="983706" cy="511295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>
              <a:off x="5708942" y="2749141"/>
              <a:ext cx="515429" cy="504124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 flipH="1">
              <a:off x="6177219" y="2741970"/>
              <a:ext cx="515429" cy="504124"/>
            </a:xfrm>
            <a:prstGeom prst="rect">
              <a:avLst/>
            </a:prstGeom>
          </p:spPr>
        </p:pic>
      </p:grpSp>
      <p:grpSp>
        <p:nvGrpSpPr>
          <p:cNvPr id="76" name="Group 75"/>
          <p:cNvGrpSpPr/>
          <p:nvPr/>
        </p:nvGrpSpPr>
        <p:grpSpPr>
          <a:xfrm>
            <a:off x="6390483" y="5526043"/>
            <a:ext cx="714815" cy="393826"/>
            <a:chOff x="5708942" y="2741970"/>
            <a:chExt cx="983706" cy="511295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>
              <a:off x="5708942" y="2749141"/>
              <a:ext cx="515429" cy="504124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 flipH="1">
              <a:off x="6177219" y="2741970"/>
              <a:ext cx="515429" cy="504124"/>
            </a:xfrm>
            <a:prstGeom prst="rect">
              <a:avLst/>
            </a:prstGeom>
          </p:spPr>
        </p:pic>
      </p:grpSp>
      <p:grpSp>
        <p:nvGrpSpPr>
          <p:cNvPr id="79" name="Group 78"/>
          <p:cNvGrpSpPr/>
          <p:nvPr/>
        </p:nvGrpSpPr>
        <p:grpSpPr>
          <a:xfrm>
            <a:off x="7536605" y="5520520"/>
            <a:ext cx="714815" cy="393826"/>
            <a:chOff x="5708942" y="2741970"/>
            <a:chExt cx="983706" cy="511295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>
              <a:off x="5708942" y="2749141"/>
              <a:ext cx="515429" cy="504124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 flipH="1">
              <a:off x="6177219" y="2741970"/>
              <a:ext cx="515429" cy="504124"/>
            </a:xfrm>
            <a:prstGeom prst="rect">
              <a:avLst/>
            </a:prstGeom>
          </p:spPr>
        </p:pic>
      </p:grpSp>
      <p:grpSp>
        <p:nvGrpSpPr>
          <p:cNvPr id="82" name="Group 81"/>
          <p:cNvGrpSpPr/>
          <p:nvPr/>
        </p:nvGrpSpPr>
        <p:grpSpPr>
          <a:xfrm>
            <a:off x="8676818" y="5514997"/>
            <a:ext cx="714815" cy="393826"/>
            <a:chOff x="5708942" y="2741970"/>
            <a:chExt cx="983706" cy="511295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>
              <a:off x="5708942" y="2749141"/>
              <a:ext cx="515429" cy="504124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 flipH="1">
              <a:off x="6177219" y="2741970"/>
              <a:ext cx="515429" cy="504124"/>
            </a:xfrm>
            <a:prstGeom prst="rect">
              <a:avLst/>
            </a:prstGeom>
          </p:spPr>
        </p:pic>
      </p:grpSp>
      <p:grpSp>
        <p:nvGrpSpPr>
          <p:cNvPr id="85" name="Group 84"/>
          <p:cNvGrpSpPr/>
          <p:nvPr/>
        </p:nvGrpSpPr>
        <p:grpSpPr>
          <a:xfrm>
            <a:off x="10017728" y="5501892"/>
            <a:ext cx="714815" cy="393826"/>
            <a:chOff x="5708942" y="2741970"/>
            <a:chExt cx="983706" cy="511295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>
              <a:off x="5708942" y="2749141"/>
              <a:ext cx="515429" cy="504124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 flipH="1">
              <a:off x="6177219" y="2741970"/>
              <a:ext cx="515429" cy="5041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883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" t="13198" r="32553" b="30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06255" y="822037"/>
            <a:ext cx="7943272" cy="4562763"/>
            <a:chOff x="3084946" y="812801"/>
            <a:chExt cx="6906490" cy="366683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5642" t="68786" r="3548" b="23910"/>
            <a:stretch/>
          </p:blipFill>
          <p:spPr>
            <a:xfrm>
              <a:off x="3084946" y="812801"/>
              <a:ext cx="6807200" cy="80356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5642" t="76132" r="3548" b="16396"/>
            <a:stretch/>
          </p:blipFill>
          <p:spPr>
            <a:xfrm>
              <a:off x="3184236" y="2172853"/>
              <a:ext cx="6807200" cy="82203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5642" t="82933" r="3548" b="8630"/>
            <a:stretch/>
          </p:blipFill>
          <p:spPr>
            <a:xfrm>
              <a:off x="3184236" y="3551379"/>
              <a:ext cx="6807200" cy="928252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76283" t="6766" r="13224" b="76718"/>
          <a:stretch/>
        </p:blipFill>
        <p:spPr>
          <a:xfrm>
            <a:off x="3535249" y="1934624"/>
            <a:ext cx="503315" cy="44564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620455" y="1971254"/>
            <a:ext cx="714815" cy="393826"/>
            <a:chOff x="5708942" y="2741970"/>
            <a:chExt cx="983706" cy="5112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>
              <a:off x="5708942" y="2749141"/>
              <a:ext cx="515429" cy="50412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 flipH="1">
              <a:off x="6177219" y="2741970"/>
              <a:ext cx="515429" cy="504124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76283" t="6766" r="13224" b="76718"/>
          <a:stretch/>
        </p:blipFill>
        <p:spPr>
          <a:xfrm>
            <a:off x="6117478" y="1945345"/>
            <a:ext cx="503315" cy="4456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76283" t="6766" r="13224" b="76718"/>
          <a:stretch/>
        </p:blipFill>
        <p:spPr>
          <a:xfrm>
            <a:off x="7916796" y="1979406"/>
            <a:ext cx="503315" cy="4456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76283" t="6766" r="13224" b="76718"/>
          <a:stretch/>
        </p:blipFill>
        <p:spPr>
          <a:xfrm>
            <a:off x="9128794" y="1957706"/>
            <a:ext cx="503315" cy="4456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76283" t="6766" r="13224" b="76718"/>
          <a:stretch/>
        </p:blipFill>
        <p:spPr>
          <a:xfrm>
            <a:off x="3628279" y="3668701"/>
            <a:ext cx="503315" cy="4456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76283" t="6766" r="13224" b="76718"/>
          <a:stretch/>
        </p:blipFill>
        <p:spPr>
          <a:xfrm>
            <a:off x="5489406" y="3672864"/>
            <a:ext cx="503315" cy="4456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76283" t="6766" r="13224" b="76718"/>
          <a:stretch/>
        </p:blipFill>
        <p:spPr>
          <a:xfrm>
            <a:off x="7098875" y="3674238"/>
            <a:ext cx="503315" cy="4456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76283" t="6766" r="13224" b="76718"/>
          <a:stretch/>
        </p:blipFill>
        <p:spPr>
          <a:xfrm>
            <a:off x="8896784" y="3660693"/>
            <a:ext cx="503315" cy="4456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76283" t="6766" r="13224" b="76718"/>
          <a:stretch/>
        </p:blipFill>
        <p:spPr>
          <a:xfrm>
            <a:off x="3690414" y="5384800"/>
            <a:ext cx="503315" cy="4456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76283" t="6766" r="13224" b="76718"/>
          <a:stretch/>
        </p:blipFill>
        <p:spPr>
          <a:xfrm>
            <a:off x="4951085" y="5452934"/>
            <a:ext cx="503315" cy="4456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76283" t="6766" r="13224" b="76718"/>
          <a:stretch/>
        </p:blipFill>
        <p:spPr>
          <a:xfrm>
            <a:off x="6375023" y="5384800"/>
            <a:ext cx="503315" cy="44564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76283" t="6766" r="13224" b="76718"/>
          <a:stretch/>
        </p:blipFill>
        <p:spPr>
          <a:xfrm>
            <a:off x="8393469" y="5384800"/>
            <a:ext cx="503315" cy="44564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6682099" y="1976264"/>
            <a:ext cx="714815" cy="393826"/>
            <a:chOff x="5708942" y="2741970"/>
            <a:chExt cx="983706" cy="51129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>
              <a:off x="5708942" y="2749141"/>
              <a:ext cx="515429" cy="50412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 flipH="1">
              <a:off x="6177219" y="2741970"/>
              <a:ext cx="515429" cy="504124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8420111" y="2034304"/>
            <a:ext cx="714815" cy="393826"/>
            <a:chOff x="5708942" y="2741970"/>
            <a:chExt cx="983706" cy="511295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>
              <a:off x="5708942" y="2749141"/>
              <a:ext cx="515429" cy="504124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 flipH="1">
              <a:off x="6177219" y="2741970"/>
              <a:ext cx="515429" cy="504124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9700056" y="2028781"/>
            <a:ext cx="714815" cy="393826"/>
            <a:chOff x="5708942" y="2741970"/>
            <a:chExt cx="983706" cy="51129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>
              <a:off x="5708942" y="2749141"/>
              <a:ext cx="515429" cy="50412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 flipH="1">
              <a:off x="6177219" y="2741970"/>
              <a:ext cx="515429" cy="504124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4236944" y="3735350"/>
            <a:ext cx="714815" cy="393826"/>
            <a:chOff x="5708942" y="2741970"/>
            <a:chExt cx="983706" cy="51129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>
              <a:off x="5708942" y="2749141"/>
              <a:ext cx="515429" cy="50412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 flipH="1">
              <a:off x="6177219" y="2741970"/>
              <a:ext cx="515429" cy="504124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6051546" y="3729827"/>
            <a:ext cx="714815" cy="393826"/>
            <a:chOff x="5708942" y="2741970"/>
            <a:chExt cx="983706" cy="511295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>
              <a:off x="5708942" y="2749141"/>
              <a:ext cx="515429" cy="504124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 flipH="1">
              <a:off x="6177219" y="2741970"/>
              <a:ext cx="515429" cy="504124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7602190" y="3760123"/>
            <a:ext cx="714815" cy="393826"/>
            <a:chOff x="5708942" y="2741970"/>
            <a:chExt cx="983706" cy="511295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>
              <a:off x="5708942" y="2749141"/>
              <a:ext cx="515429" cy="504124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 flipH="1">
              <a:off x="6177219" y="2741970"/>
              <a:ext cx="515429" cy="504124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9389417" y="3727065"/>
            <a:ext cx="714815" cy="393826"/>
            <a:chOff x="5708942" y="2741970"/>
            <a:chExt cx="983706" cy="511295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>
              <a:off x="5708942" y="2749141"/>
              <a:ext cx="515429" cy="504124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 flipH="1">
              <a:off x="6177219" y="2741970"/>
              <a:ext cx="515429" cy="504124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6993124" y="5460595"/>
            <a:ext cx="714815" cy="393826"/>
            <a:chOff x="5708942" y="2741970"/>
            <a:chExt cx="983706" cy="511295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>
              <a:off x="5708942" y="2749141"/>
              <a:ext cx="515429" cy="504124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 flipH="1">
              <a:off x="6177219" y="2741970"/>
              <a:ext cx="515429" cy="504124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9023043" y="5460595"/>
            <a:ext cx="714815" cy="393826"/>
            <a:chOff x="5708942" y="2741970"/>
            <a:chExt cx="983706" cy="511295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>
              <a:off x="5708942" y="2749141"/>
              <a:ext cx="515429" cy="504124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4"/>
            <a:srcRect l="76283" t="44871" r="13224" b="36884"/>
            <a:stretch/>
          </p:blipFill>
          <p:spPr>
            <a:xfrm flipH="1">
              <a:off x="6177219" y="2741970"/>
              <a:ext cx="515429" cy="5041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02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56" y="0"/>
            <a:ext cx="12256655" cy="68137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96647" y="2477808"/>
            <a:ext cx="474373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Luyện</a:t>
            </a:r>
            <a:r>
              <a:rPr lang="en-US" sz="3200" b="1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tập</a:t>
            </a:r>
            <a:r>
              <a:rPr lang="en-US" sz="3200" b="1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200" b="1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học</a:t>
            </a:r>
            <a:r>
              <a:rPr lang="en-US" sz="3200" b="1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thuộc</a:t>
            </a:r>
            <a:r>
              <a:rPr lang="en-US" sz="3200" b="1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lời</a:t>
            </a:r>
            <a:r>
              <a:rPr lang="en-US" sz="3200" b="1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ca</a:t>
            </a:r>
          </a:p>
          <a:p>
            <a:pPr algn="ctr"/>
            <a:r>
              <a:rPr lang="en-US" sz="3200" b="1" cap="none" spc="0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Giai</a:t>
            </a:r>
            <a:r>
              <a:rPr lang="en-US" sz="3200" b="1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điệu</a:t>
            </a:r>
            <a:r>
              <a:rPr lang="en-US" sz="3200" b="1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3200" b="1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hát</a:t>
            </a:r>
            <a:r>
              <a:rPr lang="en-US" sz="3200" b="1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974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399" y="0"/>
            <a:ext cx="2123383" cy="2044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6" y="75078"/>
            <a:ext cx="2386177" cy="17906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80322" y="1674674"/>
            <a:ext cx="7867858" cy="19697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" panose="020B7200000000000000" pitchFamily="34" charset="0"/>
              </a:rPr>
              <a:t>¤N TËP BµI H¸T</a:t>
            </a:r>
          </a:p>
          <a:p>
            <a:pPr algn="ctr"/>
            <a:endParaRPr lang="en-US" sz="1400" b="0" cap="none" spc="0" dirty="0" smtClean="0">
              <a:ln w="0"/>
              <a:solidFill>
                <a:schemeClr val="accent2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.VnCooper" panose="020B7200000000000000" pitchFamily="34" charset="0"/>
            </a:endParaRPr>
          </a:p>
          <a:p>
            <a:pPr algn="ctr"/>
            <a:r>
              <a:rPr lang="en-US" sz="5400" b="0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" panose="020B7200000000000000" pitchFamily="34" charset="0"/>
              </a:rPr>
              <a:t>CON CHIM HAY </a:t>
            </a:r>
            <a:r>
              <a:rPr lang="en-US" sz="5400" b="0" cap="none" spc="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" panose="020B7200000000000000" pitchFamily="34" charset="0"/>
              </a:rPr>
              <a:t>HãT</a:t>
            </a:r>
            <a:endParaRPr lang="en-US" sz="5400" b="0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.VnCooper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72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" y="8516"/>
            <a:ext cx="12192000" cy="68580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3211078" y="2492439"/>
            <a:ext cx="9236" cy="3394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2854036" y="1875146"/>
            <a:ext cx="6243635" cy="1507674"/>
            <a:chOff x="3131127" y="2765526"/>
            <a:chExt cx="6243635" cy="1507674"/>
          </a:xfrm>
        </p:grpSpPr>
        <p:cxnSp>
          <p:nvCxnSpPr>
            <p:cNvPr id="10" name="Straight Connector 9"/>
            <p:cNvCxnSpPr/>
            <p:nvPr/>
          </p:nvCxnSpPr>
          <p:spPr>
            <a:xfrm flipH="1">
              <a:off x="3408219" y="3382820"/>
              <a:ext cx="9236" cy="3394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2184" y="2831875"/>
              <a:ext cx="822035" cy="1441325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>
              <a:off x="3131127" y="3556000"/>
              <a:ext cx="622530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53" r="26137" b="79386"/>
            <a:stretch/>
          </p:blipFill>
          <p:spPr>
            <a:xfrm>
              <a:off x="4593649" y="2774762"/>
              <a:ext cx="701964" cy="99940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948" b="79386"/>
            <a:stretch/>
          </p:blipFill>
          <p:spPr>
            <a:xfrm>
              <a:off x="7287271" y="2765526"/>
              <a:ext cx="797504" cy="999404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 flipH="1">
              <a:off x="6617856" y="3382819"/>
              <a:ext cx="9236" cy="3394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948" b="79386"/>
            <a:stretch/>
          </p:blipFill>
          <p:spPr>
            <a:xfrm>
              <a:off x="8488072" y="2765526"/>
              <a:ext cx="797504" cy="999404"/>
            </a:xfrm>
            <a:prstGeom prst="rect">
              <a:avLst/>
            </a:prstGeom>
          </p:spPr>
        </p:pic>
        <p:cxnSp>
          <p:nvCxnSpPr>
            <p:cNvPr id="16" name="Straight Connector 15"/>
            <p:cNvCxnSpPr/>
            <p:nvPr/>
          </p:nvCxnSpPr>
          <p:spPr>
            <a:xfrm flipH="1">
              <a:off x="9365526" y="3382819"/>
              <a:ext cx="9236" cy="3394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4" t="23301" r="59319" b="46961"/>
          <a:stretch/>
        </p:blipFill>
        <p:spPr>
          <a:xfrm>
            <a:off x="4147128" y="2956194"/>
            <a:ext cx="1182255" cy="106218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298576" y="2956194"/>
            <a:ext cx="874271" cy="918856"/>
            <a:chOff x="1831984" y="1685799"/>
            <a:chExt cx="2043179" cy="206865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81"/>
            <a:stretch/>
          </p:blipFill>
          <p:spPr>
            <a:xfrm rot="904511">
              <a:off x="2088474" y="1685799"/>
              <a:ext cx="1786689" cy="202211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83"/>
            <a:stretch/>
          </p:blipFill>
          <p:spPr>
            <a:xfrm rot="21116443">
              <a:off x="1831984" y="1784381"/>
              <a:ext cx="1754509" cy="1970071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4" t="23301" r="59319" b="46961"/>
          <a:stretch/>
        </p:blipFill>
        <p:spPr>
          <a:xfrm>
            <a:off x="6698791" y="2906425"/>
            <a:ext cx="1182255" cy="106218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4" t="23301" r="59319" b="46961"/>
          <a:stretch/>
        </p:blipFill>
        <p:spPr>
          <a:xfrm>
            <a:off x="7915416" y="2951676"/>
            <a:ext cx="1182255" cy="106218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435891" y="622928"/>
            <a:ext cx="73421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HÁT VÀ VỖ ĐỆM THEO HÌNH TIẾT TẤU</a:t>
            </a:r>
            <a:endParaRPr lang="en-US" sz="3600" b="1" cap="none" spc="0" dirty="0">
              <a:ln w="0"/>
              <a:solidFill>
                <a:srgbClr val="7030A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622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" y="8516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15084" y="1563408"/>
            <a:ext cx="9245351" cy="44012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 </a:t>
            </a:r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chim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hay </a:t>
            </a:r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hót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nó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đứng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nó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hót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cành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đa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just"/>
            <a:endParaRPr lang="en-US" sz="4000" b="1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Nó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cành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trúc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nó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rúc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nó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rúc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cành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tre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just"/>
            <a:endParaRPr lang="en-US" sz="4000" b="1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Nó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hót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le </a:t>
            </a:r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nó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hót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la ta.</a:t>
            </a:r>
          </a:p>
          <a:p>
            <a:pPr algn="just"/>
            <a:endParaRPr lang="en-US" sz="4000" b="1" dirty="0" smtClean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endParaRPr lang="en-US" sz="4000" b="1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60815" y="432019"/>
            <a:ext cx="649229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0"/>
                <a:solidFill>
                  <a:srgbClr val="72009A"/>
                </a:solidFill>
                <a:effectLst>
                  <a:reflection blurRad="6350" stA="53000" endA="300" endPos="35500" dir="5400000" sy="-90000" algn="bl" rotWithShape="0"/>
                </a:effectLst>
              </a:rPr>
              <a:t>GÕ ĐỆM THEO HÌNH TIẾT TẤU</a:t>
            </a:r>
            <a:endParaRPr lang="en-US" sz="4000" b="1" cap="none" spc="0" dirty="0">
              <a:ln w="0"/>
              <a:solidFill>
                <a:srgbClr val="72009A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88" b="20687"/>
          <a:stretch/>
        </p:blipFill>
        <p:spPr>
          <a:xfrm>
            <a:off x="3012498" y="2309091"/>
            <a:ext cx="714850" cy="53348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88" b="20687"/>
          <a:stretch/>
        </p:blipFill>
        <p:spPr>
          <a:xfrm>
            <a:off x="4924762" y="2309091"/>
            <a:ext cx="714850" cy="53348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88" b="20687"/>
          <a:stretch/>
        </p:blipFill>
        <p:spPr>
          <a:xfrm>
            <a:off x="6437759" y="2309091"/>
            <a:ext cx="714850" cy="53348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88" b="20687"/>
          <a:stretch/>
        </p:blipFill>
        <p:spPr>
          <a:xfrm>
            <a:off x="8326595" y="2309091"/>
            <a:ext cx="714850" cy="53348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88" b="20687"/>
          <a:stretch/>
        </p:blipFill>
        <p:spPr>
          <a:xfrm>
            <a:off x="10215431" y="2309091"/>
            <a:ext cx="714850" cy="53348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88" b="20687"/>
          <a:stretch/>
        </p:blipFill>
        <p:spPr>
          <a:xfrm>
            <a:off x="10944292" y="2309091"/>
            <a:ext cx="714850" cy="53348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88" b="20687"/>
          <a:stretch/>
        </p:blipFill>
        <p:spPr>
          <a:xfrm>
            <a:off x="2503390" y="3497266"/>
            <a:ext cx="714850" cy="533488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88" b="20687"/>
          <a:stretch/>
        </p:blipFill>
        <p:spPr>
          <a:xfrm>
            <a:off x="4345792" y="3497266"/>
            <a:ext cx="714850" cy="533488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88" b="20687"/>
          <a:stretch/>
        </p:blipFill>
        <p:spPr>
          <a:xfrm>
            <a:off x="5860711" y="3496634"/>
            <a:ext cx="714850" cy="53348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88" b="20687"/>
          <a:stretch/>
        </p:blipFill>
        <p:spPr>
          <a:xfrm>
            <a:off x="7345688" y="3499701"/>
            <a:ext cx="714850" cy="53348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88" b="20687"/>
          <a:stretch/>
        </p:blipFill>
        <p:spPr>
          <a:xfrm>
            <a:off x="9218032" y="3496634"/>
            <a:ext cx="714850" cy="533488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88" b="20687"/>
          <a:stretch/>
        </p:blipFill>
        <p:spPr>
          <a:xfrm>
            <a:off x="9932882" y="3496634"/>
            <a:ext cx="714850" cy="53348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88" b="20687"/>
          <a:stretch/>
        </p:blipFill>
        <p:spPr>
          <a:xfrm>
            <a:off x="2600512" y="4685441"/>
            <a:ext cx="714850" cy="533488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88" b="20687"/>
          <a:stretch/>
        </p:blipFill>
        <p:spPr>
          <a:xfrm>
            <a:off x="10698064" y="3499701"/>
            <a:ext cx="714850" cy="53348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88" b="20687"/>
          <a:stretch/>
        </p:blipFill>
        <p:spPr>
          <a:xfrm>
            <a:off x="3336884" y="4685441"/>
            <a:ext cx="714850" cy="53348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88" b="20687"/>
          <a:stretch/>
        </p:blipFill>
        <p:spPr>
          <a:xfrm>
            <a:off x="4485524" y="4684177"/>
            <a:ext cx="714850" cy="53348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88" b="20687"/>
          <a:stretch/>
        </p:blipFill>
        <p:spPr>
          <a:xfrm>
            <a:off x="5961302" y="4684177"/>
            <a:ext cx="714850" cy="533488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88" b="20687"/>
          <a:stretch/>
        </p:blipFill>
        <p:spPr>
          <a:xfrm>
            <a:off x="6676152" y="4684177"/>
            <a:ext cx="714850" cy="533488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88" b="20687"/>
          <a:stretch/>
        </p:blipFill>
        <p:spPr>
          <a:xfrm>
            <a:off x="8060538" y="4684177"/>
            <a:ext cx="714850" cy="53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97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" y="8516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34705" y="238055"/>
            <a:ext cx="649229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0"/>
                <a:solidFill>
                  <a:srgbClr val="72009A"/>
                </a:solidFill>
                <a:effectLst>
                  <a:reflection blurRad="6350" stA="53000" endA="300" endPos="35500" dir="5400000" sy="-90000" algn="bl" rotWithShape="0"/>
                </a:effectLst>
              </a:rPr>
              <a:t>GÕ ĐỆM THEO HÌNH TIẾT TẤU</a:t>
            </a:r>
            <a:endParaRPr lang="en-US" sz="4000" b="1" cap="none" spc="0" dirty="0">
              <a:ln w="0"/>
              <a:solidFill>
                <a:srgbClr val="72009A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40809" y="1090073"/>
            <a:ext cx="10486269" cy="56323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Nó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hót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le </a:t>
            </a:r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la ta </a:t>
            </a:r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mà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nó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bay </a:t>
            </a:r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vô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nhà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just"/>
            <a:endParaRPr lang="en-US" sz="4000" b="1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Ấy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nó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ruộng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lúa</a:t>
            </a:r>
            <a:r>
              <a:rPr lang="en-US" sz="40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Nó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múa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nó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ơi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chim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ơi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just"/>
            <a:endParaRPr lang="en-US" sz="4000" b="1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Chim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ơi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ới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chim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ơi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chim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ơi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ới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chim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ơi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just"/>
            <a:endParaRPr lang="en-US" sz="4000" b="1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Ơi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chim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ơi</a:t>
            </a:r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</a:t>
            </a:r>
          </a:p>
          <a:p>
            <a:pPr algn="just"/>
            <a:endParaRPr lang="en-US" sz="4000" b="1" dirty="0" smtClean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endParaRPr lang="en-US" sz="4000" b="1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88" b="20687"/>
          <a:stretch/>
        </p:blipFill>
        <p:spPr>
          <a:xfrm>
            <a:off x="2219855" y="1760754"/>
            <a:ext cx="714850" cy="533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88" b="20687"/>
          <a:stretch/>
        </p:blipFill>
        <p:spPr>
          <a:xfrm>
            <a:off x="3341312" y="1765110"/>
            <a:ext cx="714850" cy="5334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88" b="20687"/>
          <a:stretch/>
        </p:blipFill>
        <p:spPr>
          <a:xfrm>
            <a:off x="4298605" y="1765110"/>
            <a:ext cx="714850" cy="5334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88" b="20687"/>
          <a:stretch/>
        </p:blipFill>
        <p:spPr>
          <a:xfrm>
            <a:off x="6453234" y="1760754"/>
            <a:ext cx="714850" cy="5334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88" b="20687"/>
          <a:stretch/>
        </p:blipFill>
        <p:spPr>
          <a:xfrm>
            <a:off x="7323049" y="1760754"/>
            <a:ext cx="714850" cy="5334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88" b="20687"/>
          <a:stretch/>
        </p:blipFill>
        <p:spPr>
          <a:xfrm>
            <a:off x="8242067" y="1760754"/>
            <a:ext cx="714850" cy="5334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88" b="20687"/>
          <a:stretch/>
        </p:blipFill>
        <p:spPr>
          <a:xfrm>
            <a:off x="2718065" y="2959562"/>
            <a:ext cx="714850" cy="5334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88" b="20687"/>
          <a:stretch/>
        </p:blipFill>
        <p:spPr>
          <a:xfrm>
            <a:off x="3543547" y="2959562"/>
            <a:ext cx="714850" cy="5334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88" b="20687"/>
          <a:stretch/>
        </p:blipFill>
        <p:spPr>
          <a:xfrm>
            <a:off x="4638261" y="2959562"/>
            <a:ext cx="714850" cy="5334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88" b="20687"/>
          <a:stretch/>
        </p:blipFill>
        <p:spPr>
          <a:xfrm>
            <a:off x="6245688" y="2959562"/>
            <a:ext cx="714850" cy="5334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88" b="20687"/>
          <a:stretch/>
        </p:blipFill>
        <p:spPr>
          <a:xfrm>
            <a:off x="6959151" y="2959562"/>
            <a:ext cx="714850" cy="5334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88" b="20687"/>
          <a:stretch/>
        </p:blipFill>
        <p:spPr>
          <a:xfrm>
            <a:off x="8272226" y="2973325"/>
            <a:ext cx="714850" cy="5334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88" b="20687"/>
          <a:stretch/>
        </p:blipFill>
        <p:spPr>
          <a:xfrm>
            <a:off x="10844735" y="2959562"/>
            <a:ext cx="714850" cy="5334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88" b="20687"/>
          <a:stretch/>
        </p:blipFill>
        <p:spPr>
          <a:xfrm>
            <a:off x="1550774" y="4241569"/>
            <a:ext cx="714850" cy="53348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88" b="20687"/>
          <a:stretch/>
        </p:blipFill>
        <p:spPr>
          <a:xfrm>
            <a:off x="2265624" y="4240712"/>
            <a:ext cx="714850" cy="5334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88" b="20687"/>
          <a:stretch/>
        </p:blipFill>
        <p:spPr>
          <a:xfrm>
            <a:off x="5170461" y="4240712"/>
            <a:ext cx="714850" cy="53348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88" b="20687"/>
          <a:stretch/>
        </p:blipFill>
        <p:spPr>
          <a:xfrm>
            <a:off x="5962769" y="4240712"/>
            <a:ext cx="714850" cy="5334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88" b="20687"/>
          <a:stretch/>
        </p:blipFill>
        <p:spPr>
          <a:xfrm>
            <a:off x="6755077" y="4240712"/>
            <a:ext cx="714850" cy="5334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88" b="20687"/>
          <a:stretch/>
        </p:blipFill>
        <p:spPr>
          <a:xfrm>
            <a:off x="9595258" y="4240712"/>
            <a:ext cx="714850" cy="53348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88" b="20687"/>
          <a:stretch/>
        </p:blipFill>
        <p:spPr>
          <a:xfrm>
            <a:off x="2983887" y="5362539"/>
            <a:ext cx="714850" cy="53348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88" b="20687"/>
          <a:stretch/>
        </p:blipFill>
        <p:spPr>
          <a:xfrm>
            <a:off x="3599215" y="5362539"/>
            <a:ext cx="714850" cy="53348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88" b="20687"/>
          <a:stretch/>
        </p:blipFill>
        <p:spPr>
          <a:xfrm>
            <a:off x="4456883" y="5356530"/>
            <a:ext cx="714850" cy="53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7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837"/>
            <a:ext cx="12192000" cy="71581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05628" y="2219190"/>
            <a:ext cx="838396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HÁT KẾT HỢP VẬN ĐỘNG PHỤ HỌA</a:t>
            </a:r>
            <a:endParaRPr lang="en-US" sz="4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798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61277" y="344381"/>
            <a:ext cx="573375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KHỞI ĐỘNG</a:t>
            </a:r>
          </a:p>
          <a:p>
            <a:pPr algn="ctr"/>
            <a:r>
              <a:rPr lang="en-US" sz="4000" b="1" dirty="0" err="1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Gõ</a:t>
            </a:r>
            <a:r>
              <a:rPr lang="en-US" sz="4000" b="1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đệm</a:t>
            </a:r>
            <a:r>
              <a:rPr lang="en-US" sz="4000" b="1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cùng</a:t>
            </a:r>
            <a:r>
              <a:rPr lang="en-US" sz="4000" b="1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hình</a:t>
            </a:r>
            <a:r>
              <a:rPr lang="en-US" sz="4000" b="1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tiết</a:t>
            </a:r>
            <a:r>
              <a:rPr lang="en-US" sz="4000" b="1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tấu</a:t>
            </a:r>
            <a:endParaRPr lang="en-US" sz="4000" b="1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4" t="23301" r="59319" b="46961"/>
          <a:stretch/>
        </p:blipFill>
        <p:spPr>
          <a:xfrm>
            <a:off x="4562762" y="3721639"/>
            <a:ext cx="1182255" cy="10621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475" y="2139225"/>
            <a:ext cx="8102797" cy="223525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58863" y="3736103"/>
            <a:ext cx="874271" cy="918856"/>
            <a:chOff x="1831984" y="1685799"/>
            <a:chExt cx="2043179" cy="206865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81"/>
            <a:stretch/>
          </p:blipFill>
          <p:spPr>
            <a:xfrm rot="904511">
              <a:off x="2088474" y="1685799"/>
              <a:ext cx="1786689" cy="202211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83"/>
            <a:stretch/>
          </p:blipFill>
          <p:spPr>
            <a:xfrm rot="21116443">
              <a:off x="1831984" y="1784381"/>
              <a:ext cx="1754509" cy="1970071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4" t="23301" r="59319" b="46961"/>
          <a:stretch/>
        </p:blipFill>
        <p:spPr>
          <a:xfrm>
            <a:off x="6700519" y="3721639"/>
            <a:ext cx="1182255" cy="10621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4" t="23301" r="59319" b="46961"/>
          <a:stretch/>
        </p:blipFill>
        <p:spPr>
          <a:xfrm>
            <a:off x="7888561" y="3747352"/>
            <a:ext cx="1182255" cy="106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4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59051" y="695190"/>
            <a:ext cx="7420236" cy="19697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CHÚC CÁC CON HỌC GIỎI</a:t>
            </a:r>
          </a:p>
          <a:p>
            <a:pPr algn="ctr"/>
            <a:endParaRPr lang="en-US" sz="14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CHĂM NGOAN!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880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61277" y="344381"/>
            <a:ext cx="573375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KHỞI ĐỘNG</a:t>
            </a:r>
          </a:p>
          <a:p>
            <a:pPr algn="ctr"/>
            <a:r>
              <a:rPr lang="en-US" sz="4000" b="1" dirty="0" err="1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Gõ</a:t>
            </a:r>
            <a:r>
              <a:rPr lang="en-US" sz="4000" b="1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đệm</a:t>
            </a:r>
            <a:r>
              <a:rPr lang="en-US" sz="4000" b="1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cùng</a:t>
            </a:r>
            <a:r>
              <a:rPr lang="en-US" sz="4000" b="1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hình</a:t>
            </a:r>
            <a:r>
              <a:rPr lang="en-US" sz="4000" b="1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tiết</a:t>
            </a:r>
            <a:r>
              <a:rPr lang="en-US" sz="4000" b="1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tấu</a:t>
            </a:r>
            <a:endParaRPr lang="en-US" sz="4000" b="1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058259" y="2613892"/>
            <a:ext cx="0" cy="3140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2743200" y="1918811"/>
            <a:ext cx="7112000" cy="1360336"/>
            <a:chOff x="2743200" y="1918811"/>
            <a:chExt cx="7112000" cy="1360336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2743200" y="2770909"/>
              <a:ext cx="7112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961277" y="2613892"/>
              <a:ext cx="0" cy="3140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/>
            <p:cNvGrpSpPr/>
            <p:nvPr/>
          </p:nvGrpSpPr>
          <p:grpSpPr>
            <a:xfrm>
              <a:off x="3014185" y="2262671"/>
              <a:ext cx="765555" cy="1016476"/>
              <a:chOff x="5246295" y="1939161"/>
              <a:chExt cx="1699408" cy="3246254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2813" b="93095" l="9417" r="9058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7471"/>
              <a:stretch/>
            </p:blipFill>
            <p:spPr>
              <a:xfrm>
                <a:off x="5246296" y="1939161"/>
                <a:ext cx="1699407" cy="1635312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8338" b="94118" l="8969" r="8878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935"/>
              <a:stretch/>
            </p:blipFill>
            <p:spPr>
              <a:xfrm>
                <a:off x="5246295" y="3574473"/>
                <a:ext cx="1699407" cy="1610942"/>
              </a:xfrm>
              <a:prstGeom prst="rect">
                <a:avLst/>
              </a:prstGeom>
            </p:spPr>
          </p:pic>
        </p:grp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2" t="2900" r="73706" b="46644"/>
            <a:stretch/>
          </p:blipFill>
          <p:spPr>
            <a:xfrm>
              <a:off x="5640219" y="1918811"/>
              <a:ext cx="751855" cy="1009117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3616944" y="1943571"/>
              <a:ext cx="1816346" cy="1009117"/>
              <a:chOff x="4041817" y="3084944"/>
              <a:chExt cx="1816346" cy="1009117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32" t="2900" r="73706" b="46644"/>
              <a:stretch/>
            </p:blipFill>
            <p:spPr>
              <a:xfrm>
                <a:off x="4041817" y="3084944"/>
                <a:ext cx="751855" cy="1009117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32" t="2900" r="73706" b="46644"/>
              <a:stretch/>
            </p:blipFill>
            <p:spPr>
              <a:xfrm>
                <a:off x="5106308" y="3084944"/>
                <a:ext cx="751855" cy="1009117"/>
              </a:xfrm>
              <a:prstGeom prst="rect">
                <a:avLst/>
              </a:prstGeom>
            </p:spPr>
          </p:pic>
          <p:cxnSp>
            <p:nvCxnSpPr>
              <p:cNvPr id="17" name="Straight Connector 16"/>
              <p:cNvCxnSpPr/>
              <p:nvPr/>
            </p:nvCxnSpPr>
            <p:spPr>
              <a:xfrm>
                <a:off x="4562764" y="3151390"/>
                <a:ext cx="1080655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Straight Connector 19"/>
            <p:cNvCxnSpPr/>
            <p:nvPr/>
          </p:nvCxnSpPr>
          <p:spPr>
            <a:xfrm>
              <a:off x="6567964" y="2516569"/>
              <a:ext cx="0" cy="50868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/>
            <p:cNvGrpSpPr/>
            <p:nvPr/>
          </p:nvGrpSpPr>
          <p:grpSpPr>
            <a:xfrm>
              <a:off x="6774893" y="1929029"/>
              <a:ext cx="1816346" cy="1009117"/>
              <a:chOff x="4041817" y="3084944"/>
              <a:chExt cx="1816346" cy="1009117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32" t="2900" r="73706" b="46644"/>
              <a:stretch/>
            </p:blipFill>
            <p:spPr>
              <a:xfrm>
                <a:off x="4041817" y="3084944"/>
                <a:ext cx="751855" cy="1009117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32" t="2900" r="73706" b="46644"/>
              <a:stretch/>
            </p:blipFill>
            <p:spPr>
              <a:xfrm>
                <a:off x="5106308" y="3084944"/>
                <a:ext cx="751855" cy="1009117"/>
              </a:xfrm>
              <a:prstGeom prst="rect">
                <a:avLst/>
              </a:prstGeom>
            </p:spPr>
          </p:pic>
          <p:cxnSp>
            <p:nvCxnSpPr>
              <p:cNvPr id="24" name="Straight Connector 23"/>
              <p:cNvCxnSpPr/>
              <p:nvPr/>
            </p:nvCxnSpPr>
            <p:spPr>
              <a:xfrm>
                <a:off x="4562764" y="3151390"/>
                <a:ext cx="1080655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2" t="2900" r="73706" b="46644"/>
            <a:stretch/>
          </p:blipFill>
          <p:spPr>
            <a:xfrm>
              <a:off x="8924979" y="1940623"/>
              <a:ext cx="751855" cy="1009117"/>
            </a:xfrm>
            <a:prstGeom prst="rect">
              <a:avLst/>
            </a:prstGeom>
          </p:spPr>
        </p:pic>
        <p:cxnSp>
          <p:nvCxnSpPr>
            <p:cNvPr id="26" name="Straight Connector 25"/>
            <p:cNvCxnSpPr/>
            <p:nvPr/>
          </p:nvCxnSpPr>
          <p:spPr>
            <a:xfrm>
              <a:off x="9851495" y="2493477"/>
              <a:ext cx="0" cy="50868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89949">
            <a:off x="3636846" y="3228771"/>
            <a:ext cx="823947" cy="78847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89949">
            <a:off x="4559418" y="3288061"/>
            <a:ext cx="823947" cy="78847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89949">
            <a:off x="5593475" y="3263299"/>
            <a:ext cx="823947" cy="78847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89949">
            <a:off x="6718505" y="3288060"/>
            <a:ext cx="823947" cy="78847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89949">
            <a:off x="7903848" y="3265671"/>
            <a:ext cx="823947" cy="78847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89949">
            <a:off x="8907902" y="3288060"/>
            <a:ext cx="823947" cy="78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5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62" t="7764" r="11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84747" y="196426"/>
            <a:ext cx="8886087" cy="32008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/>
              </a:rPr>
              <a:t>TIẾT 8</a:t>
            </a:r>
          </a:p>
          <a:p>
            <a:pPr algn="ctr"/>
            <a:endParaRPr lang="en-US" sz="1400" b="1" dirty="0" smtClean="0">
              <a:ln w="0"/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</a:rPr>
              <a:t>ÔN TẬP 2 BÀI HÁT REO VANG BÌNH MINH</a:t>
            </a:r>
          </a:p>
          <a:p>
            <a:pPr algn="ctr"/>
            <a:endParaRPr lang="en-US" sz="1400" b="1" cap="none" spc="0" dirty="0" smtClean="0">
              <a:ln w="0"/>
              <a:solidFill>
                <a:schemeClr val="accent2">
                  <a:lumMod val="50000"/>
                </a:schemeClr>
              </a:solidFill>
              <a:effectLst/>
            </a:endParaRPr>
          </a:p>
          <a:p>
            <a:pPr algn="ctr"/>
            <a:r>
              <a:rPr lang="en-US" sz="4000" b="1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/>
              </a:rPr>
              <a:t>CON CHIM HAY HÓT </a:t>
            </a:r>
          </a:p>
          <a:p>
            <a:pPr algn="ctr"/>
            <a:endParaRPr lang="en-US" sz="1400" b="1" dirty="0" smtClean="0">
              <a:ln w="0"/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en-US" sz="4000" b="1" dirty="0" smtClean="0">
                <a:ln w="0"/>
                <a:solidFill>
                  <a:schemeClr val="accent2">
                    <a:lumMod val="50000"/>
                  </a:schemeClr>
                </a:solidFill>
              </a:rPr>
              <a:t>KẾT HỢP VẬN ĐỘNG</a:t>
            </a:r>
            <a:endParaRPr lang="en-US" sz="4000" b="1" cap="none" spc="0" dirty="0">
              <a:ln w="0"/>
              <a:solidFill>
                <a:schemeClr val="accent2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1710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31409" y="3262899"/>
            <a:ext cx="834664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ÔN TẬP BÀI HÁT</a:t>
            </a:r>
          </a:p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REO VANG BÌNH MINH</a:t>
            </a:r>
          </a:p>
          <a:p>
            <a:pPr algn="ctr"/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Nhạc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và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lời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: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Lưu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Hữu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Phước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938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o vang bình minh --Âm nhạc lớp 5-Bài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92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05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" t="13198" r="32553" b="30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22945" b="69331"/>
          <a:stretch/>
        </p:blipFill>
        <p:spPr>
          <a:xfrm>
            <a:off x="2410691" y="940030"/>
            <a:ext cx="8329325" cy="9441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t="30501" b="61942"/>
          <a:stretch/>
        </p:blipFill>
        <p:spPr>
          <a:xfrm>
            <a:off x="2499573" y="2367049"/>
            <a:ext cx="8245799" cy="9144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7359" t="38058" b="54218"/>
          <a:stretch/>
        </p:blipFill>
        <p:spPr>
          <a:xfrm>
            <a:off x="2613891" y="3867727"/>
            <a:ext cx="8227724" cy="10067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53397" y="1916538"/>
            <a:ext cx="489525" cy="4248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62536" y="1908842"/>
            <a:ext cx="474384" cy="4117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15694" y="1944212"/>
            <a:ext cx="452726" cy="3929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19668" y="1929160"/>
            <a:ext cx="452726" cy="3929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94229" y="1950907"/>
            <a:ext cx="452726" cy="3929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16695" y="1918240"/>
            <a:ext cx="452726" cy="3929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84294" y="3304645"/>
            <a:ext cx="452726" cy="3929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06149" y="3337311"/>
            <a:ext cx="452726" cy="3929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60327" y="3304645"/>
            <a:ext cx="452726" cy="3929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18031" y="3342988"/>
            <a:ext cx="452726" cy="3929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46962" y="3304644"/>
            <a:ext cx="452726" cy="3929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28402" y="3304643"/>
            <a:ext cx="452726" cy="3929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860364" y="3304642"/>
            <a:ext cx="452726" cy="39294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321594" y="3316564"/>
            <a:ext cx="452726" cy="3929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91346" y="5006284"/>
            <a:ext cx="452726" cy="39294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02623" y="5002525"/>
            <a:ext cx="452726" cy="39294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65091" y="5000645"/>
            <a:ext cx="452726" cy="3929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79238" y="5011961"/>
            <a:ext cx="452726" cy="3929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05133" y="5000644"/>
            <a:ext cx="452726" cy="39294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27317" y="5000644"/>
            <a:ext cx="452726" cy="39294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23747" y="5000643"/>
            <a:ext cx="452726" cy="39294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253312" y="5000643"/>
            <a:ext cx="452726" cy="39294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/>
          <a:srcRect l="7359" t="38058" b="54218"/>
          <a:stretch/>
        </p:blipFill>
        <p:spPr>
          <a:xfrm>
            <a:off x="2591739" y="3867727"/>
            <a:ext cx="8227724" cy="1006766"/>
          </a:xfrm>
          <a:prstGeom prst="rect">
            <a:avLst/>
          </a:prstGeom>
        </p:spPr>
      </p:pic>
      <p:pic>
        <p:nvPicPr>
          <p:cNvPr id="8" name="Reo vang bình minh --Âm nhạc lớp 5-Bài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67734" y="5648499"/>
            <a:ext cx="948267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3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" t="13198" r="32553" b="30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615766" y="870528"/>
            <a:ext cx="8541761" cy="4505036"/>
            <a:chOff x="2698893" y="805873"/>
            <a:chExt cx="7496175" cy="374462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t="45697" b="46432"/>
            <a:stretch/>
          </p:blipFill>
          <p:spPr>
            <a:xfrm>
              <a:off x="2698893" y="805873"/>
              <a:ext cx="7496175" cy="86590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t="53190" b="38834"/>
            <a:stretch/>
          </p:blipFill>
          <p:spPr>
            <a:xfrm>
              <a:off x="2698893" y="2226829"/>
              <a:ext cx="7496175" cy="87745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t="60704" b="31467"/>
            <a:stretch/>
          </p:blipFill>
          <p:spPr>
            <a:xfrm>
              <a:off x="2698893" y="3689205"/>
              <a:ext cx="7496175" cy="861291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80015" y="2015742"/>
            <a:ext cx="489525" cy="4248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84997" y="2013345"/>
            <a:ext cx="489525" cy="4248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37761" y="2013344"/>
            <a:ext cx="489525" cy="4248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29440" y="2002147"/>
            <a:ext cx="489525" cy="4248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54913" y="1997352"/>
            <a:ext cx="489525" cy="4248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59895" y="2010850"/>
            <a:ext cx="489525" cy="4248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826687" y="2018125"/>
            <a:ext cx="489525" cy="4248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510537" y="2018125"/>
            <a:ext cx="489525" cy="4248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53265" y="3772696"/>
            <a:ext cx="489525" cy="4248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63613" y="3772695"/>
            <a:ext cx="489525" cy="4248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06908" y="3772694"/>
            <a:ext cx="489525" cy="4248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04812" y="3772693"/>
            <a:ext cx="489525" cy="4248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67356" y="3772692"/>
            <a:ext cx="489525" cy="4248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59545" y="3772691"/>
            <a:ext cx="489525" cy="4248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50791" y="5407883"/>
            <a:ext cx="489525" cy="4248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29052" y="5414813"/>
            <a:ext cx="489525" cy="42488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07313" y="5407882"/>
            <a:ext cx="489525" cy="42488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32200" y="5407881"/>
            <a:ext cx="489525" cy="42488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82021" y="5414808"/>
            <a:ext cx="489525" cy="42488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30914" y="5407880"/>
            <a:ext cx="489525" cy="42488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74992" y="5407879"/>
            <a:ext cx="489525" cy="42488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74957" y="5414808"/>
            <a:ext cx="489525" cy="42488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16757" y="5407878"/>
            <a:ext cx="489525" cy="42488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602425" y="5414808"/>
            <a:ext cx="489525" cy="42488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371988" y="5407878"/>
            <a:ext cx="489525" cy="42488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34628" y="5407877"/>
            <a:ext cx="489525" cy="42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05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" t="13198" r="32553" b="30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706255" y="822037"/>
            <a:ext cx="7943272" cy="4562763"/>
            <a:chOff x="3084946" y="812801"/>
            <a:chExt cx="6906490" cy="366683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5642" t="68786" r="3548" b="23910"/>
            <a:stretch/>
          </p:blipFill>
          <p:spPr>
            <a:xfrm>
              <a:off x="3084946" y="812801"/>
              <a:ext cx="6807200" cy="80356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5642" t="76132" r="3548" b="16396"/>
            <a:stretch/>
          </p:blipFill>
          <p:spPr>
            <a:xfrm>
              <a:off x="3184236" y="2172853"/>
              <a:ext cx="6807200" cy="82203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5642" t="82933" r="3548" b="8630"/>
            <a:stretch/>
          </p:blipFill>
          <p:spPr>
            <a:xfrm>
              <a:off x="3184236" y="3551379"/>
              <a:ext cx="6807200" cy="928252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36670" y="1955723"/>
            <a:ext cx="489525" cy="4248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51252" y="1955723"/>
            <a:ext cx="489525" cy="4248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681" y="1955723"/>
            <a:ext cx="489525" cy="4248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18102" y="1955722"/>
            <a:ext cx="489525" cy="4248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59583" y="1951170"/>
            <a:ext cx="489525" cy="4248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61255" y="1960278"/>
            <a:ext cx="489525" cy="4248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62927" y="1948727"/>
            <a:ext cx="489525" cy="4248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591964" y="1953205"/>
            <a:ext cx="489525" cy="4248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20655" y="3594868"/>
            <a:ext cx="489525" cy="4248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42510" y="3594868"/>
            <a:ext cx="489525" cy="4248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66328" y="3569605"/>
            <a:ext cx="489525" cy="4248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33652" y="3594869"/>
            <a:ext cx="489525" cy="4248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17332" y="3569604"/>
            <a:ext cx="489525" cy="4248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15390" y="3569603"/>
            <a:ext cx="489525" cy="4248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812765" y="3569603"/>
            <a:ext cx="489525" cy="4248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379528" y="3569603"/>
            <a:ext cx="489525" cy="42488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20656" y="5419431"/>
            <a:ext cx="489525" cy="42488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78068" y="5419431"/>
            <a:ext cx="489525" cy="42488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77782" y="5417119"/>
            <a:ext cx="489525" cy="42488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93215" y="5417118"/>
            <a:ext cx="489525" cy="42488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87878" y="5417117"/>
            <a:ext cx="489525" cy="42488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54641" y="5444823"/>
            <a:ext cx="489525" cy="42488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550341" y="5444823"/>
            <a:ext cx="489525" cy="42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05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202</Words>
  <Application>Microsoft Office PowerPoint</Application>
  <PresentationFormat>Widescreen</PresentationFormat>
  <Paragraphs>44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.VnCooper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This PC</dc:creator>
  <cp:lastModifiedBy>This PC</cp:lastModifiedBy>
  <cp:revision>33</cp:revision>
  <dcterms:created xsi:type="dcterms:W3CDTF">2021-10-19T14:57:24Z</dcterms:created>
  <dcterms:modified xsi:type="dcterms:W3CDTF">2021-10-23T08:32:12Z</dcterms:modified>
</cp:coreProperties>
</file>