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300" r:id="rId5"/>
    <p:sldId id="263" r:id="rId6"/>
    <p:sldId id="316" r:id="rId7"/>
    <p:sldId id="309" r:id="rId8"/>
    <p:sldId id="310" r:id="rId9"/>
    <p:sldId id="311" r:id="rId10"/>
    <p:sldId id="312" r:id="rId11"/>
    <p:sldId id="313" r:id="rId12"/>
    <p:sldId id="314" r:id="rId13"/>
    <p:sldId id="296" r:id="rId14"/>
    <p:sldId id="315" r:id="rId15"/>
    <p:sldId id="298" r:id="rId16"/>
    <p:sldId id="299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98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70751"/>
              </p:ext>
            </p:extLst>
          </p:nvPr>
        </p:nvGraphicFramePr>
        <p:xfrm>
          <a:off x="2878110" y="1484025"/>
          <a:ext cx="6490741" cy="82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10" y="1484025"/>
                        <a:ext cx="6490741" cy="824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2" y="2739800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03" y="10634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78358" y="499275"/>
            <a:ext cx="9609432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3714" y="2977604"/>
            <a:ext cx="10322560" cy="12208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6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07305" y="943481"/>
            <a:ext cx="3882452" cy="0"/>
          </a:xfrm>
          <a:prstGeom prst="line">
            <a:avLst/>
          </a:prstGeom>
          <a:ln w="28575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" y="14129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3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2764" y="2893099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03209" y="2893100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946848"/>
            <a:ext cx="1148035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3662788"/>
            <a:ext cx="114803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313796" y="343968"/>
            <a:ext cx="11540762" cy="6160956"/>
          </a:xfrm>
          <a:prstGeom prst="rect">
            <a:avLst/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96" y="4566079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8" y="166142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178" y="2567655"/>
            <a:ext cx="1154076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Ta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88052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715014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6780" y="2072917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29525" y="2072917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7" b="22439"/>
          <a:stretch/>
        </p:blipFill>
        <p:spPr bwMode="auto">
          <a:xfrm>
            <a:off x="259719" y="1289154"/>
            <a:ext cx="11412955" cy="6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369697" y="2036119"/>
            <a:ext cx="11172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" y="2442249"/>
            <a:ext cx="11397469" cy="81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9697" y="3252435"/>
            <a:ext cx="11172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7" y="349594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9696" y="4275357"/>
            <a:ext cx="11570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Ta    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719" y="6334510"/>
            <a:ext cx="1168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2" y="239842"/>
            <a:ext cx="11407515" cy="449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5" y="704539"/>
            <a:ext cx="11302583" cy="59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5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64" y="397868"/>
            <a:ext cx="115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464" y="957741"/>
            <a:ext cx="11540762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x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9763" y="1054654"/>
            <a:ext cx="11422505" cy="505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xx   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xx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x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x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            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xx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63" y="352987"/>
            <a:ext cx="114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78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63" y="494675"/>
            <a:ext cx="11407515" cy="44970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4" y="1004342"/>
            <a:ext cx="11422505" cy="554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17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44" y="269823"/>
            <a:ext cx="11617376" cy="6250898"/>
          </a:xfrm>
          <a:solidFill>
            <a:schemeClr val="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Trên ngựa ta phi nhanh - nhacthieunhiaz.co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2" y="299803"/>
            <a:ext cx="11422505" cy="6325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50" y="89941"/>
            <a:ext cx="7135319" cy="8094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284813"/>
            <a:ext cx="4137285" cy="6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2120" y="586412"/>
            <a:ext cx="739014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4/4/1924,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Kim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44774" y="254835"/>
            <a:ext cx="11422505" cy="5966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4" name="Picture 49" descr="bai hat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9932" r="8087" b="9706"/>
          <a:stretch>
            <a:fillRect/>
          </a:stretch>
        </p:blipFill>
        <p:spPr bwMode="auto">
          <a:xfrm>
            <a:off x="344774" y="254835"/>
            <a:ext cx="11422505" cy="63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0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.pinimg.com/564x/ee/9d/8f/ee9d8f7ea362fdff754a10ffb5b97e7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1" y="286603"/>
            <a:ext cx="11450470" cy="63560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65779" y="1142579"/>
            <a:ext cx="640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</p:spTree>
    <p:extLst>
      <p:ext uri="{BB962C8B-B14F-4D97-AF65-F5344CB8AC3E}">
        <p14:creationId xmlns:p14="http://schemas.microsoft.com/office/powerpoint/2010/main" val="108654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01" r="204"/>
          <a:stretch/>
        </p:blipFill>
        <p:spPr bwMode="auto">
          <a:xfrm>
            <a:off x="331339" y="1827188"/>
            <a:ext cx="11397526" cy="12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309143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16256" y="3113680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06912" y="3082030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64257" y="3035750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3"/>
          <a:stretch/>
        </p:blipFill>
        <p:spPr bwMode="auto">
          <a:xfrm>
            <a:off x="331339" y="3620074"/>
            <a:ext cx="11442391" cy="10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339" y="4650673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47823" y="4650673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84860" y="4619023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87672" y="4626468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8" y="2893101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83457" y="2893102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810597" y="4593047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3563" y="4569906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6" b="9205"/>
          <a:stretch/>
        </p:blipFill>
        <p:spPr bwMode="auto">
          <a:xfrm>
            <a:off x="286474" y="1978703"/>
            <a:ext cx="11540762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308906" y="3424446"/>
            <a:ext cx="11518330" cy="10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44457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31338" y="485607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845267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5" y="4848253"/>
            <a:ext cx="658267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5562" y="4789862"/>
            <a:ext cx="640651" cy="4156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103" y="6150244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769554" y="6135592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7294" y="6154521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92"/>
          <a:stretch/>
        </p:blipFill>
        <p:spPr bwMode="auto">
          <a:xfrm>
            <a:off x="273655" y="4029889"/>
            <a:ext cx="11477643" cy="7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259720" y="5330738"/>
            <a:ext cx="11518330" cy="77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701" r="-227" b="938"/>
          <a:stretch/>
        </p:blipFill>
        <p:spPr bwMode="auto">
          <a:xfrm>
            <a:off x="259720" y="1445159"/>
            <a:ext cx="11446710" cy="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719" y="2326347"/>
            <a:ext cx="1144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716254" y="2233704"/>
            <a:ext cx="793177" cy="4987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21008" y="2289567"/>
            <a:ext cx="764862" cy="4428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5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2" r="98" b="1389"/>
          <a:stretch/>
        </p:blipFill>
        <p:spPr bwMode="auto">
          <a:xfrm>
            <a:off x="320122" y="2795744"/>
            <a:ext cx="11431176" cy="8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13" y="3627939"/>
            <a:ext cx="113483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phi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126803" y="3626698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4606" y="3601752"/>
            <a:ext cx="764862" cy="421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98413" y="2289567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2842" y="3594728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675</Words>
  <Application>Microsoft Office PowerPoint</Application>
  <PresentationFormat>Custom</PresentationFormat>
  <Paragraphs>77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CorelDRAW</vt:lpstr>
      <vt:lpstr>PowerPoint Presentation</vt:lpstr>
      <vt:lpstr>PowerPoint Presentation</vt:lpstr>
      <vt:lpstr>PowerPoint Presentation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NGỰA TA PHI NHANH          Nhạc và lời: Phong Nhã</vt:lpstr>
      <vt:lpstr>PowerPoint Presentation</vt:lpstr>
      <vt:lpstr>PowerPoint Presentation</vt:lpstr>
      <vt:lpstr>TRÊN NGỰA TA PHI NHANH          Nhạc và lời: Phong Nhã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WIN</cp:lastModifiedBy>
  <cp:revision>178</cp:revision>
  <dcterms:created xsi:type="dcterms:W3CDTF">2020-04-05T09:01:56Z</dcterms:created>
  <dcterms:modified xsi:type="dcterms:W3CDTF">2021-10-28T15:58:13Z</dcterms:modified>
</cp:coreProperties>
</file>