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316" r:id="rId4"/>
    <p:sldId id="294" r:id="rId5"/>
    <p:sldId id="288" r:id="rId6"/>
    <p:sldId id="317" r:id="rId7"/>
    <p:sldId id="315" r:id="rId8"/>
    <p:sldId id="318" r:id="rId9"/>
    <p:sldId id="320" r:id="rId10"/>
    <p:sldId id="321" r:id="rId11"/>
    <p:sldId id="322" r:id="rId12"/>
    <p:sldId id="323" r:id="rId13"/>
    <p:sldId id="2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74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4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04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6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2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46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5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9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01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9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5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3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gif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AM%20NHAC\T&#431;%20LI&#7878;U\T&#7840;M%20BI&#7878;T\T&#7840;M%20BI&#7878;T.mp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3841536" y="107732"/>
            <a:ext cx="5029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461370"/>
              </p:ext>
            </p:extLst>
          </p:nvPr>
        </p:nvGraphicFramePr>
        <p:xfrm>
          <a:off x="2975212" y="1386644"/>
          <a:ext cx="6387152" cy="586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" name="CorelDRAW" r:id="rId4" imgW="3177479" imgH="2387194" progId="CorelDRAW.Graphic.12">
                  <p:embed/>
                </p:oleObj>
              </mc:Choice>
              <mc:Fallback>
                <p:oleObj name="CorelDRAW" r:id="rId4" imgW="3177479" imgH="2387194" progId="CorelDRAW.Graphic.12">
                  <p:embed/>
                  <p:pic>
                    <p:nvPicPr>
                      <p:cNvPr id="2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5212" y="1386644"/>
                        <a:ext cx="6387152" cy="5868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7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823" y="1151028"/>
            <a:ext cx="2672555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34334" y="512302"/>
            <a:ext cx="11332428" cy="76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8489" y="2936161"/>
            <a:ext cx="11464119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 NHẠC LỚP 4: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 7</a:t>
            </a:r>
            <a:endParaRPr lang="en-US" sz="1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 TẬP 2 BÀI HÁT: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YÊU HÒA BÌNH, BẠN ƠI LẮNG NGHE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TẬP: TĐN SỐ 1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90" y="4594597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718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30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mua xuan 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4308"/>
            <a:ext cx="10515600" cy="1149776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/>
            </a:r>
            <a:br>
              <a:rPr lang="en-US" sz="3200" dirty="0" smtClean="0">
                <a:solidFill>
                  <a:srgbClr val="C00000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LUYỆN </a:t>
            </a:r>
            <a:r>
              <a:rPr lang="en-US" sz="3200" b="1" dirty="0">
                <a:solidFill>
                  <a:schemeClr val="bg1"/>
                </a:solidFill>
              </a:rPr>
              <a:t>TẬP CAO ĐỘ: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             </a:t>
            </a:r>
            <a:r>
              <a:rPr lang="en-US" b="1" dirty="0" err="1">
                <a:solidFill>
                  <a:schemeClr val="bg1"/>
                </a:solidFill>
              </a:rPr>
              <a:t>Đô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Rê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Mi</a:t>
            </a:r>
            <a:r>
              <a:rPr lang="en-US" b="1" dirty="0">
                <a:solidFill>
                  <a:schemeClr val="bg1"/>
                </a:solidFill>
              </a:rPr>
              <a:t>, Son, La.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5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0" r="1651" b="17104"/>
          <a:stretch>
            <a:fillRect/>
          </a:stretch>
        </p:blipFill>
        <p:spPr bwMode="auto">
          <a:xfrm>
            <a:off x="368490" y="1801504"/>
            <a:ext cx="11436823" cy="4722126"/>
          </a:xfrm>
          <a:prstGeom prst="rect">
            <a:avLst/>
          </a:prstGeom>
          <a:noFill/>
          <a:ln w="1905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965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Luyện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tập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tiết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tấu</a:t>
            </a:r>
            <a:r>
              <a:rPr lang="en-US" dirty="0">
                <a:solidFill>
                  <a:schemeClr val="bg1"/>
                </a:solidFill>
              </a:rPr>
              <a:t>: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9" y="2497541"/>
            <a:ext cx="11259402" cy="214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57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552" y="474308"/>
            <a:ext cx="10515600" cy="9450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kern="10" dirty="0" err="1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900" b="1" kern="10" dirty="0" err="1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kern="10" dirty="0" err="1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  <a:t>: 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Son la son</a:t>
            </a:r>
            <a:r>
              <a:rPr lang="en-US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  <a:t/>
            </a:r>
            <a:br>
              <a:rPr lang="en-US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</a:br>
            <a:endParaRPr lang="en-US" dirty="0"/>
          </a:p>
        </p:txBody>
      </p:sp>
      <p:pic>
        <p:nvPicPr>
          <p:cNvPr id="4" name="Picture 7" descr="tdn so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0" y="1378423"/>
            <a:ext cx="11395880" cy="521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08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ẠM BIỆ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45" y="968991"/>
            <a:ext cx="11405684" cy="562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8645" y="417227"/>
            <a:ext cx="1140568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200" b="1" i="1" dirty="0">
                <a:solidFill>
                  <a:schemeClr val="bg1"/>
                </a:solidFill>
              </a:rPr>
              <a:t>XIN CHÀO VÀ HẸN GẶP LẠI</a:t>
            </a:r>
            <a:endParaRPr lang="vi-VN" sz="3200" b="1" i="1" dirty="0">
              <a:solidFill>
                <a:schemeClr val="bg1"/>
              </a:solidFill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  <a:buFontTx/>
              <a:buNone/>
            </a:pPr>
            <a:endParaRPr lang="en-US" alt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67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288" y="402265"/>
            <a:ext cx="11377534" cy="108892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</a:rPr>
              <a:t>Quan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sát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tranh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và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trả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lời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câu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hỏi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/>
            </a:r>
            <a:br>
              <a:rPr lang="en-US" sz="2800" dirty="0">
                <a:solidFill>
                  <a:srgbClr val="000000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Public\Videos\Sample Videos\images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304799" y="1201003"/>
            <a:ext cx="11500513" cy="5350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328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497486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ÔN TẬP BÀI HÁT: EM YÊU HÒA BÌNH</a:t>
            </a:r>
            <a:r>
              <a:rPr lang="vi-VN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06" y="312950"/>
            <a:ext cx="11632368" cy="859809"/>
          </a:xfrm>
        </p:spPr>
        <p:txBody>
          <a:bodyPr>
            <a:normAutofit/>
          </a:bodyPr>
          <a:lstStyle/>
          <a:p>
            <a:pPr algn="ctr"/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33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06" y="312950"/>
            <a:ext cx="11632368" cy="859809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VÌ HÒA BÌNH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a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4" y="742855"/>
            <a:ext cx="5568289" cy="594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IMG_05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33" y="742855"/>
            <a:ext cx="5841241" cy="594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6" y="177421"/>
            <a:ext cx="11844627" cy="649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72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583" y="163773"/>
            <a:ext cx="10515600" cy="1049311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 KẾT HỢP GÕ ĐỆM THEO NHỊP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707" y="1116545"/>
            <a:ext cx="11595676" cy="5741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x           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lớn.Yêu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rôn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ca.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x 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x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x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34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497486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ÔN TẬP BÀI HÁT: 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 ƠI LẮNG NGHE</a:t>
            </a:r>
            <a:r>
              <a:rPr lang="vi-VN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06" y="312950"/>
            <a:ext cx="11632368" cy="859809"/>
          </a:xfrm>
        </p:spPr>
        <p:txBody>
          <a:bodyPr>
            <a:normAutofit/>
          </a:bodyPr>
          <a:lstStyle/>
          <a:p>
            <a:pPr algn="ctr"/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23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n oi lang nghe"/>
          <p:cNvPicPr>
            <a:picLocks noChangeAspect="1" noChangeArrowheads="1"/>
          </p:cNvPicPr>
          <p:nvPr/>
        </p:nvPicPr>
        <p:blipFill>
          <a:blip r:embed="rId2">
            <a:lum bright="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41" y="304799"/>
            <a:ext cx="11464119" cy="62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648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497486"/>
          </a:xfrm>
        </p:spPr>
        <p:txBody>
          <a:bodyPr>
            <a:normAutofit/>
          </a:bodyPr>
          <a:lstStyle/>
          <a:p>
            <a:pPr algn="ctr"/>
            <a:r>
              <a:rPr lang="vi-VN" alt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alt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06" y="2087159"/>
            <a:ext cx="11632368" cy="859809"/>
          </a:xfrm>
        </p:spPr>
        <p:txBody>
          <a:bodyPr>
            <a:normAutofit/>
          </a:bodyPr>
          <a:lstStyle/>
          <a:p>
            <a:pPr algn="ctr"/>
            <a:r>
              <a:rPr lang="en-US" sz="4400" b="1" kern="0" dirty="0" err="1">
                <a:solidFill>
                  <a:schemeClr val="bg1"/>
                </a:solidFill>
              </a:rPr>
              <a:t>Nội</a:t>
            </a:r>
            <a:r>
              <a:rPr lang="en-US" sz="4400" b="1" kern="0" dirty="0">
                <a:solidFill>
                  <a:schemeClr val="bg1"/>
                </a:solidFill>
              </a:rPr>
              <a:t> dung 2: </a:t>
            </a:r>
            <a:r>
              <a:rPr lang="en-US" sz="4400" b="1" kern="0" dirty="0" err="1">
                <a:solidFill>
                  <a:schemeClr val="bg1"/>
                </a:solidFill>
              </a:rPr>
              <a:t>Ôn</a:t>
            </a:r>
            <a:r>
              <a:rPr lang="en-US" sz="4400" b="1" kern="0" dirty="0">
                <a:solidFill>
                  <a:schemeClr val="bg1"/>
                </a:solidFill>
              </a:rPr>
              <a:t> </a:t>
            </a:r>
            <a:r>
              <a:rPr lang="en-US" sz="4400" b="1" kern="0" dirty="0" err="1">
                <a:solidFill>
                  <a:schemeClr val="bg1"/>
                </a:solidFill>
              </a:rPr>
              <a:t>tập</a:t>
            </a:r>
            <a:r>
              <a:rPr lang="en-US" sz="4400" b="1" kern="0" dirty="0">
                <a:solidFill>
                  <a:schemeClr val="bg1"/>
                </a:solidFill>
              </a:rPr>
              <a:t> </a:t>
            </a:r>
            <a:r>
              <a:rPr lang="en-US" sz="4400" b="1" kern="0" dirty="0" err="1">
                <a:solidFill>
                  <a:schemeClr val="bg1"/>
                </a:solidFill>
              </a:rPr>
              <a:t>đọc</a:t>
            </a:r>
            <a:r>
              <a:rPr lang="en-US" sz="4400" b="1" kern="0" dirty="0">
                <a:solidFill>
                  <a:schemeClr val="bg1"/>
                </a:solidFill>
              </a:rPr>
              <a:t> </a:t>
            </a:r>
            <a:r>
              <a:rPr lang="en-US" sz="4400" b="1" kern="0" dirty="0" err="1">
                <a:solidFill>
                  <a:schemeClr val="bg1"/>
                </a:solidFill>
              </a:rPr>
              <a:t>nhạc</a:t>
            </a:r>
            <a:endParaRPr lang="en-US" sz="4400" b="1" kern="0" dirty="0">
              <a:solidFill>
                <a:schemeClr val="bg1"/>
              </a:solidFill>
            </a:endParaRPr>
          </a:p>
          <a:p>
            <a:pPr algn="ctr"/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13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552" y="474308"/>
            <a:ext cx="10515600" cy="9450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kern="10" dirty="0" err="1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900" b="1" kern="10" dirty="0" err="1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kern="10" dirty="0" err="1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  <a:t>: 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Son la son</a:t>
            </a:r>
            <a:r>
              <a:rPr lang="en-US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  <a:t/>
            </a:r>
            <a:br>
              <a:rPr lang="en-US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</a:br>
            <a:endParaRPr lang="en-US" dirty="0"/>
          </a:p>
        </p:txBody>
      </p:sp>
      <p:pic>
        <p:nvPicPr>
          <p:cNvPr id="4" name="Picture 7" descr="tdn so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0" y="1378423"/>
            <a:ext cx="11395880" cy="521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9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216</Words>
  <Application>Microsoft Office PowerPoint</Application>
  <PresentationFormat>Custom</PresentationFormat>
  <Paragraphs>25</Paragraphs>
  <Slides>13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CorelDRAW</vt:lpstr>
      <vt:lpstr>PowerPoint Presentation</vt:lpstr>
      <vt:lpstr>Quan sát tranh và trả lời câu hỏi  </vt:lpstr>
      <vt:lpstr>1. ÔN TẬP BÀI HÁT: EM YÊU HÒA BÌNH </vt:lpstr>
      <vt:lpstr>PowerPoint Presentation</vt:lpstr>
      <vt:lpstr>HÁT KẾT HỢP GÕ ĐỆM THEO NHỊP</vt:lpstr>
      <vt:lpstr> ÔN TẬP BÀI HÁT: BẠN ƠI LẮNG NGHE </vt:lpstr>
      <vt:lpstr>PowerPoint Presentation</vt:lpstr>
      <vt:lpstr> </vt:lpstr>
      <vt:lpstr>Tập  đọc nhạc: Son la son </vt:lpstr>
      <vt:lpstr> LUYỆN TẬP CAO ĐỘ:               Đô, Rê, Mi, Son, La. </vt:lpstr>
      <vt:lpstr>- Luyện tập tiết tấu: </vt:lpstr>
      <vt:lpstr>Tập  đọc nhạc: Son la son 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Trà</dc:creator>
  <cp:lastModifiedBy>WIN</cp:lastModifiedBy>
  <cp:revision>183</cp:revision>
  <dcterms:created xsi:type="dcterms:W3CDTF">2020-04-05T09:01:56Z</dcterms:created>
  <dcterms:modified xsi:type="dcterms:W3CDTF">2021-10-28T15:55:46Z</dcterms:modified>
</cp:coreProperties>
</file>