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332" r:id="rId2"/>
    <p:sldId id="333" r:id="rId3"/>
    <p:sldId id="334" r:id="rId4"/>
    <p:sldId id="335" r:id="rId5"/>
    <p:sldId id="337" r:id="rId6"/>
    <p:sldId id="353" r:id="rId7"/>
    <p:sldId id="338" r:id="rId8"/>
    <p:sldId id="352" r:id="rId9"/>
    <p:sldId id="339" r:id="rId10"/>
    <p:sldId id="358" r:id="rId11"/>
    <p:sldId id="359" r:id="rId12"/>
    <p:sldId id="360" r:id="rId13"/>
    <p:sldId id="341" r:id="rId14"/>
    <p:sldId id="362" r:id="rId15"/>
    <p:sldId id="349" r:id="rId16"/>
    <p:sldId id="302" r:id="rId17"/>
    <p:sldId id="304" r:id="rId18"/>
    <p:sldId id="305" r:id="rId19"/>
    <p:sldId id="306" r:id="rId20"/>
    <p:sldId id="361" r:id="rId21"/>
    <p:sldId id="309" r:id="rId22"/>
    <p:sldId id="310" r:id="rId23"/>
    <p:sldId id="346" r:id="rId24"/>
    <p:sldId id="321" r:id="rId25"/>
    <p:sldId id="274" r:id="rId26"/>
    <p:sldId id="35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C8FFFF"/>
    <a:srgbClr val="FF3300"/>
    <a:srgbClr val="006600"/>
    <a:srgbClr val="0000CC"/>
    <a:srgbClr val="FF7043"/>
    <a:srgbClr val="FFCCFF"/>
    <a:srgbClr val="FF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4643"/>
  </p:normalViewPr>
  <p:slideViewPr>
    <p:cSldViewPr>
      <p:cViewPr>
        <p:scale>
          <a:sx n="94" d="100"/>
          <a:sy n="94" d="100"/>
        </p:scale>
        <p:origin x="-63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F8F5B-8E1F-4947-81C1-D51EE90A86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F8F5B-8E1F-4947-81C1-D51EE90A86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microsoft.com/office/2007/relationships/media" Target="../media/media15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UONG\Desktop\CDThanh%20pho-DL%20Thu%20doHaNoi-LQD-25-%2010\nhac%20khong%20loi%20mua%20thu%20ha%20noi.mp3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0.png"/><Relationship Id="rId5" Type="http://schemas.microsoft.com/office/2007/relationships/media" Target="../media/media4.m4a"/><Relationship Id="rId10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6.m4a"/><Relationship Id="rId16" Type="http://schemas.openxmlformats.org/officeDocument/2006/relationships/image" Target="../media/image18.png"/><Relationship Id="rId1" Type="http://schemas.microsoft.com/office/2007/relationships/media" Target="../media/media6.m4a"/><Relationship Id="rId6" Type="http://schemas.microsoft.com/office/2007/relationships/media" Target="../media/media8.m4a"/><Relationship Id="rId11" Type="http://schemas.openxmlformats.org/officeDocument/2006/relationships/image" Target="../media/image11.jpe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audio" Target="../media/media10.m4a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lowers-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685800" y="1752600"/>
            <a:ext cx="7924800" cy="205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03540"/>
              </a:avLst>
            </a:prstTxWarp>
          </a:bodyPr>
          <a:lstStyle/>
          <a:p>
            <a:pPr algn="ctr"/>
            <a:endParaRPr lang="en-US" sz="3200" b="1" kern="10">
              <a:ln w="9525">
                <a:solidFill>
                  <a:schemeClr val="folHlink"/>
                </a:solidFill>
                <a:round/>
                <a:headEnd/>
                <a:tailEnd/>
              </a:ln>
              <a:solidFill>
                <a:srgbClr val="3333CC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51054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46" flipH="1">
            <a:off x="-228600" y="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9600" y="381000"/>
            <a:ext cx="8229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MỪNG CÁC con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với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âm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nhạc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trực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tuyến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8600" y="2514600"/>
            <a:ext cx="868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ÂM NHẠC LỚP 4</a:t>
            </a:r>
          </a:p>
        </p:txBody>
      </p:sp>
      <p:pic>
        <p:nvPicPr>
          <p:cNvPr id="46092" name="Picture 12" descr="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1020763"/>
            <a:ext cx="291147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hanQuangThapSangBinhMinh-V.A-3116259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9600" y="71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3.7037E-7 C 0.05035 0.04676 0.1007 0.09352 0.16251 0.09445 C 0.22431 0.09514 0.25226 0.05579 0.37084 0.00556 C 0.48942 -0.04467 0.74532 -0.19166 0.87362 -0.2074 C 1.00192 -0.22314 1.11737 -0.15856 1.14029 -0.08889 C 1.1632 -0.01921 1.10851 0.13704 1.01112 0.21111 C 0.91372 0.28519 0.71997 0.33866 0.55556 0.35556 C 0.39115 0.37246 0.03004 0.36736 0.02501 0.31297 C 0.01997 0.25857 0.38595 0.07385 0.52501 0.02963 C 0.66407 -0.01458 0.77015 0.03635 0.85973 0.04815 C 0.94931 0.05996 1.00331 0.08426 1.06251 0.1 C 1.12171 0.11574 1.17154 0.13056 1.21529 0.1426 C 1.25904 0.15463 1.29202 0.16343 1.32501 0.17199 " pathEditMode="relative" ptsTypes="aaaaaaaaaaaaA">
                                      <p:cBhvr>
                                        <p:cTn id="18" dur="2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Southern" pitchFamily="34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TĐN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327" y="1959309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Câu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</p:spTree>
    <p:extLst>
      <p:ext uri="{BB962C8B-B14F-4D97-AF65-F5344CB8AC3E}">
        <p14:creationId xmlns:p14="http://schemas.microsoft.com/office/powerpoint/2010/main" val="6323659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Southern" pitchFamily="34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TĐN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64" y="250380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89" y="234056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15" y="263825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67" y="255571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4" y="252867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69" y="2708085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98142" y="3274553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673" y="182880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Câu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43000" y="358140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Son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33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191449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37627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21099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373286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28352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28987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27817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131249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48354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368977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995" y="168806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Cả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bài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08657" y="534418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Son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104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727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429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914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1- 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429125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443162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46946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985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613954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4486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610962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2" y="476776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9" y="2535237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5479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52120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52755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51584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311226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72122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6066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von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1442" y="5424985"/>
            <a:ext cx="8064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Son      Mi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vang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341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727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429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914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1- 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429125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443162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46946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985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613954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4486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610962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2" y="476776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9" y="2535237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5479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52120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52755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51584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311226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72122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6066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von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1442" y="5424985"/>
            <a:ext cx="8064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Son      Mi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vang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282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Tập đọc nhạc số 1 - lớp 4 - SON LA SON - TĐN so 1 lop 4.mp4" descr="Tập đọc nhạc số 1 - lớp 4 - SON LA SON - TĐN so 1 lop 4.mp4">
            <a:hlinkClick r:id="" action="ppaction://media"/>
            <a:extLst>
              <a:ext uri="{FF2B5EF4-FFF2-40B4-BE49-F238E27FC236}">
                <a16:creationId xmlns:a16="http://schemas.microsoft.com/office/drawing/2014/main" xmlns="" id="{9BEF980B-5D65-0841-B781-F47B2A279B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990600"/>
            <a:ext cx="7835900" cy="5135563"/>
          </a:xfrm>
        </p:spPr>
      </p:pic>
    </p:spTree>
    <p:extLst>
      <p:ext uri="{BB962C8B-B14F-4D97-AF65-F5344CB8AC3E}">
        <p14:creationId xmlns:p14="http://schemas.microsoft.com/office/powerpoint/2010/main" val="9381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hia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7813" r="8594" b="28125"/>
          <a:stretch>
            <a:fillRect/>
          </a:stretch>
        </p:blipFill>
        <p:spPr>
          <a:xfrm>
            <a:off x="672737" y="2286000"/>
            <a:ext cx="2514600" cy="2873829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Time" pitchFamily="34" charset="0"/>
              </a:rPr>
              <a:t>N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2:</a:t>
            </a:r>
            <a: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</a:b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i="1" dirty="0">
              <a:solidFill>
                <a:srgbClr val="D211FF"/>
              </a:solidFill>
              <a:latin typeface=".VnSouthern" pitchFamily="34" charset="0"/>
            </a:endParaRPr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4578529" y="5660571"/>
            <a:ext cx="2057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endParaRPr lang="en-US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7010400" y="53482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7162800" y="263797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925286" y="5410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nhị</a:t>
            </a:r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3328985" y="4394553"/>
            <a:ext cx="15859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Tam</a:t>
            </a:r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17" name="Picture 7" descr="Dan_Tam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1" y="1664417"/>
            <a:ext cx="1181100" cy="276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hi07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7" y="2525486"/>
            <a:ext cx="2157551" cy="311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T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4416"/>
            <a:ext cx="15240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771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81000" y="1371600"/>
            <a:ext cx="525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7588" name="Picture 4" descr="dnhi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992813" y="1524000"/>
            <a:ext cx="2541587" cy="389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D2D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nhia 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7813" r="8594" b="28125"/>
          <a:stretch>
            <a:fillRect/>
          </a:stretch>
        </p:blipFill>
        <p:spPr>
          <a:xfrm>
            <a:off x="685800" y="3657600"/>
            <a:ext cx="2514600" cy="2873829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6000" y="1391194"/>
            <a:ext cx="335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4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xẩm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.VnSouthern" pitchFamily="34" charset="0"/>
              </a:rPr>
              <a:t>  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515764"/>
            <a:ext cx="609600" cy="34223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áº¿t quáº£ hÃ¬nh áº£nh cho áº£nh hÃ¡t xáº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1409700"/>
            <a:ext cx="7086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81000"/>
            <a:ext cx="80772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04775" y="12954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:</a:t>
            </a:r>
            <a:endParaRPr lang="en-US" sz="2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a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623">
            <a:off x="2266853" y="3943047"/>
            <a:ext cx="2273069" cy="264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Tamb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13" y="1301931"/>
            <a:ext cx="3411585" cy="31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084719" y="1288868"/>
            <a:ext cx="355190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đờn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.VnSouthern" pitchFamily="34" charset="0"/>
              </a:rPr>
              <a:t>  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33400" y="2846725"/>
            <a:ext cx="8001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4000" dirty="0">
              <a:solidFill>
                <a:srgbClr val="FF0000"/>
              </a:solidFill>
              <a:latin typeface=".VnHelvetInsH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505200" y="1219200"/>
            <a:ext cx="2767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733800" y="2057400"/>
            <a:ext cx="1722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585662"/>
            <a:ext cx="3276600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61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àn tam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9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76400"/>
            <a:ext cx="6400800" cy="4495800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944562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Tứ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04800" y="1800225"/>
            <a:ext cx="54102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3400" y="1778969"/>
            <a:ext cx="53340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400" i="1" dirty="0">
              <a:solidFill>
                <a:srgbClr val="008000"/>
              </a:solidFill>
              <a:latin typeface=".VnTim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15496" y="1828771"/>
            <a:ext cx="355190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Đoản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đanh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2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an doan( Dan Tu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01530"/>
            <a:ext cx="38862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2" name="Rectangle 26"/>
          <p:cNvSpPr>
            <a:spLocks noGrp="1" noChangeArrowheads="1"/>
          </p:cNvSpPr>
          <p:nvPr>
            <p:ph type="title"/>
          </p:nvPr>
        </p:nvSpPr>
        <p:spPr>
          <a:xfrm>
            <a:off x="428405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-88488" y="1336256"/>
            <a:ext cx="2895599" cy="303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endParaRPr lang="en-US" sz="2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5748" y="1638687"/>
            <a:ext cx="4404852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</p:txBody>
      </p:sp>
      <p:pic>
        <p:nvPicPr>
          <p:cNvPr id="8" name="Picture 5" descr="tyb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11" y="4114800"/>
            <a:ext cx="3060289" cy="26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yb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6256"/>
            <a:ext cx="3081746" cy="324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4817" y="838200"/>
            <a:ext cx="369134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sz="24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630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</a:br>
            <a:endParaRPr lang="en-US" sz="2800" b="1" i="1" dirty="0">
              <a:solidFill>
                <a:srgbClr val="D211FF"/>
              </a:solidFill>
              <a:latin typeface=".VnSouthern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59.33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170" y="533400"/>
            <a:ext cx="609600" cy="609600"/>
          </a:xfrm>
          <a:prstGeom prst="rect">
            <a:avLst/>
          </a:prstGeom>
        </p:spPr>
      </p:pic>
      <p:pic>
        <p:nvPicPr>
          <p:cNvPr id="5" name="Lý Ngựa Ô _ hòa tấu nhạc cụ dân tộc.mp4" descr="Lý Ngựa Ô _ hòa tấu nhạc cụ dân tộc.mp4">
            <a:hlinkClick r:id="" action="ppaction://media"/>
            <a:extLst>
              <a:ext uri="{FF2B5EF4-FFF2-40B4-BE49-F238E27FC236}">
                <a16:creationId xmlns:a16="http://schemas.microsoft.com/office/drawing/2014/main" xmlns="" id="{9C01D070-399D-B640-99D7-4D36947AC3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6816.50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859631"/>
            <a:ext cx="82296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2905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8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57200" y="9144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7200" y="2438400"/>
            <a:ext cx="4648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</p:txBody>
      </p:sp>
      <p:pic>
        <p:nvPicPr>
          <p:cNvPr id="31749" name="Picture 5" descr="Ba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2600"/>
            <a:ext cx="3581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D2D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362200"/>
            <a:ext cx="7620000" cy="2438400"/>
          </a:xfrm>
        </p:spPr>
        <p:txBody>
          <a:bodyPr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– Son La Son</a:t>
            </a:r>
          </a:p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130213" y="362668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7890077" y="362669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8104543" y="2191469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346277" y="2023216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1779942" y="350781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6917554" y="1594603"/>
            <a:ext cx="769380" cy="58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D151F9-D89F-AC4D-A1E2-958654D5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3" y="3933349"/>
            <a:ext cx="8734734" cy="25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10"/>
          <p:cNvSpPr>
            <a:spLocks noChangeArrowheads="1" noChangeShapeType="1" noTextEdit="1"/>
          </p:cNvSpPr>
          <p:nvPr/>
        </p:nvSpPr>
        <p:spPr bwMode="auto">
          <a:xfrm>
            <a:off x="1003300" y="1130300"/>
            <a:ext cx="7327900" cy="5905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752444"/>
              </a:avLst>
            </a:prstTxWarp>
          </a:bodyPr>
          <a:lstStyle/>
          <a:p>
            <a:pPr algn="ctr"/>
            <a:r>
              <a:rPr lang="vi-VN" sz="48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chào và tạm biệt các con!</a:t>
            </a:r>
            <a:endParaRPr lang="en-US" sz="48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857375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06400" y="-5283200"/>
            <a:ext cx="83820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KÝnh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chóc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/>
              <a:t> 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thÇy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 c«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gi¸o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m¹nh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kháe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 !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 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endParaRPr lang="en-US" sz="8800" b="1" dirty="0">
              <a:solidFill>
                <a:srgbClr val="FF00FF"/>
              </a:solidFill>
              <a:latin typeface=".VnTime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endParaRPr lang="en-US" sz="88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54281" name="nhac khong loi mua thu ha n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1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C:\Users\admin\Desktop\n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143000" y="3048000"/>
            <a:ext cx="6553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Son La Son 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505200" y="1295400"/>
            <a:ext cx="2767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733800" y="2133600"/>
            <a:ext cx="1722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472773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-14288" y="-28575"/>
            <a:ext cx="9158288" cy="6900863"/>
            <a:chOff x="-9" y="-18"/>
            <a:chExt cx="5769" cy="4347"/>
          </a:xfrm>
        </p:grpSpPr>
        <p:pic>
          <p:nvPicPr>
            <p:cNvPr id="33795" name="Picture 3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6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6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99" name="Group 7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33800" name="AutoShape 8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1" name="AutoShape 9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2" name="AutoShape 10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3" name="AutoShape 11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4" name="AutoShape 12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5" name="AutoShape 13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6" name="AutoShape 14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7" name="AutoShape 15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AutoShape 16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AutoShape 17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0" name="AutoShape 18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AutoShape 19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33813" name="AutoShape 2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AutoShape 2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AutoShape 2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AutoShape 2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AutoShape 2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AutoShape 2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AutoShape 2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AutoShape 2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AutoShape 2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AutoShape 3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AutoShape 3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AutoShape 3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25" name="Group 33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33826" name="AutoShape 3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7" name="AutoShape 3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8" name="AutoShape 3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9" name="AutoShape 3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0" name="AutoShape 3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AutoShape 3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32" name="Group 40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33833" name="AutoShape 41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4" name="AutoShape 42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5" name="AutoShape 43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6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7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8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3839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808831"/>
            <a:ext cx="8413750" cy="51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7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3400" y="507832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b="1" i="1">
              <a:solidFill>
                <a:srgbClr val="0000FF"/>
              </a:solidFill>
              <a:latin typeface=".VnTimeH" charset="0"/>
              <a:ea typeface="ＭＳ Ｐゴシック" charset="0"/>
              <a:cs typeface="+mn-cs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3276598" y="1752601"/>
            <a:ext cx="1" cy="49609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755650" y="-315913"/>
            <a:ext cx="76327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333300"/>
                </a:solidFill>
                <a:latin typeface=".VnTime" pitchFamily="34" charset="0"/>
              </a:rPr>
              <a:t/>
            </a:r>
            <a:br>
              <a:rPr lang="en-US" sz="2800" b="1" dirty="0">
                <a:solidFill>
                  <a:srgbClr val="333300"/>
                </a:solidFill>
                <a:latin typeface=".VnTime" pitchFamily="34" charset="0"/>
              </a:rPr>
            </a:br>
            <a:endParaRPr 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666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-19432" y="1752601"/>
            <a:ext cx="3419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.VnTime" pitchFamily="34" charset="0"/>
              </a:rPr>
              <a:t>1.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b="1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02418" name="Rectangle 18"/>
          <p:cNvSpPr>
            <a:spLocks noChangeArrowheads="1"/>
          </p:cNvSpPr>
          <p:nvPr/>
        </p:nvSpPr>
        <p:spPr bwMode="auto">
          <a:xfrm>
            <a:off x="-19433" y="3897868"/>
            <a:ext cx="3240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6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00700"/>
            <a:ext cx="331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-19433" y="2505670"/>
            <a:ext cx="32400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Time" pitchFamily="34" charset="0"/>
              </a:rPr>
              <a:t>  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2/4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ô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-21610" y="4397964"/>
            <a:ext cx="2146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276" name="Group 57"/>
          <p:cNvGrpSpPr>
            <a:grpSpLocks/>
          </p:cNvGrpSpPr>
          <p:nvPr/>
        </p:nvGrpSpPr>
        <p:grpSpPr bwMode="auto">
          <a:xfrm>
            <a:off x="2248311" y="4224661"/>
            <a:ext cx="185738" cy="485432"/>
            <a:chOff x="2679" y="1440"/>
            <a:chExt cx="117" cy="393"/>
          </a:xfrm>
        </p:grpSpPr>
        <p:sp>
          <p:nvSpPr>
            <p:cNvPr id="102458" name="Oval 58"/>
            <p:cNvSpPr>
              <a:spLocks noChangeArrowheads="1"/>
            </p:cNvSpPr>
            <p:nvPr/>
          </p:nvSpPr>
          <p:spPr bwMode="auto">
            <a:xfrm rot="19243281">
              <a:off x="2679" y="1712"/>
              <a:ext cx="117" cy="12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02459" name="Line 59"/>
            <p:cNvSpPr>
              <a:spLocks noChangeShapeType="1"/>
            </p:cNvSpPr>
            <p:nvPr/>
          </p:nvSpPr>
          <p:spPr bwMode="auto">
            <a:xfrm>
              <a:off x="2784" y="1440"/>
              <a:ext cx="0" cy="3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-67310" y="4941274"/>
            <a:ext cx="2360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3280" name="Group 60"/>
          <p:cNvGrpSpPr>
            <a:grpSpLocks/>
          </p:cNvGrpSpPr>
          <p:nvPr/>
        </p:nvGrpSpPr>
        <p:grpSpPr bwMode="auto">
          <a:xfrm>
            <a:off x="2460379" y="4660741"/>
            <a:ext cx="174926" cy="534826"/>
            <a:chOff x="2680" y="1440"/>
            <a:chExt cx="111" cy="375"/>
          </a:xfrm>
        </p:grpSpPr>
        <p:sp>
          <p:nvSpPr>
            <p:cNvPr id="102461" name="Oval 61"/>
            <p:cNvSpPr>
              <a:spLocks noChangeArrowheads="1"/>
            </p:cNvSpPr>
            <p:nvPr/>
          </p:nvSpPr>
          <p:spPr bwMode="auto">
            <a:xfrm rot="19243281">
              <a:off x="2680" y="1713"/>
              <a:ext cx="111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02462" name="Line 6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6732588" y="35988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6732588" y="35734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636" y="345806"/>
            <a:ext cx="366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7947" y="906885"/>
            <a:ext cx="332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La Son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3419475" y="1844675"/>
            <a:ext cx="5648324" cy="3717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3906466" y="2024661"/>
            <a:ext cx="449634" cy="91440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6" grpId="0"/>
      <p:bldP spid="53274" grpId="0"/>
      <p:bldP spid="53275" grpId="0"/>
      <p:bldP spid="53279" grpId="0"/>
      <p:bldP spid="39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3400" y="507832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b="1" i="1">
              <a:solidFill>
                <a:srgbClr val="0000FF"/>
              </a:solidFill>
              <a:latin typeface=".VnTimeH" charset="0"/>
              <a:ea typeface="ＭＳ Ｐゴシック" charset="0"/>
              <a:cs typeface="+mn-cs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3276598" y="1752601"/>
            <a:ext cx="1" cy="49609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755650" y="-315913"/>
            <a:ext cx="76327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333300"/>
                </a:solidFill>
                <a:latin typeface=".VnTime" pitchFamily="34" charset="0"/>
              </a:rPr>
              <a:t/>
            </a:r>
            <a:br>
              <a:rPr lang="en-US" sz="2800" b="1" dirty="0">
                <a:solidFill>
                  <a:srgbClr val="333300"/>
                </a:solidFill>
                <a:latin typeface=".VnTime" pitchFamily="34" charset="0"/>
              </a:rPr>
            </a:br>
            <a:endParaRPr 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666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5326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00700"/>
            <a:ext cx="331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-36850" y="1800164"/>
            <a:ext cx="3419475" cy="22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Son, La</a:t>
            </a:r>
          </a:p>
          <a:p>
            <a:endParaRPr lang="vi-VN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6732588" y="35988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6732588" y="35734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7947" y="906885"/>
            <a:ext cx="332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La Son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3419475" y="1844675"/>
            <a:ext cx="5648324" cy="3717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8007350" y="4515922"/>
            <a:ext cx="381000" cy="412232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1" name="Oval 34"/>
          <p:cNvSpPr>
            <a:spLocks noChangeArrowheads="1"/>
          </p:cNvSpPr>
          <p:nvPr/>
        </p:nvSpPr>
        <p:spPr bwMode="auto">
          <a:xfrm>
            <a:off x="7067349" y="4377510"/>
            <a:ext cx="381000" cy="438179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2" name="Oval 34"/>
          <p:cNvSpPr>
            <a:spLocks noChangeArrowheads="1"/>
          </p:cNvSpPr>
          <p:nvPr/>
        </p:nvSpPr>
        <p:spPr bwMode="auto">
          <a:xfrm>
            <a:off x="3906466" y="4349571"/>
            <a:ext cx="381000" cy="466118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3" name="Oval 34"/>
          <p:cNvSpPr>
            <a:spLocks noChangeArrowheads="1"/>
          </p:cNvSpPr>
          <p:nvPr/>
        </p:nvSpPr>
        <p:spPr bwMode="auto">
          <a:xfrm>
            <a:off x="5782179" y="2362201"/>
            <a:ext cx="381000" cy="48895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4" name="Oval 34"/>
          <p:cNvSpPr>
            <a:spLocks noChangeArrowheads="1"/>
          </p:cNvSpPr>
          <p:nvPr/>
        </p:nvSpPr>
        <p:spPr bwMode="auto">
          <a:xfrm>
            <a:off x="7258192" y="2340609"/>
            <a:ext cx="3810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pic>
        <p:nvPicPr>
          <p:cNvPr id="6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978" y="2051928"/>
            <a:ext cx="457200" cy="421433"/>
          </a:xfrm>
          <a:prstGeom prst="rect">
            <a:avLst/>
          </a:prstGeom>
        </p:spPr>
      </p:pic>
      <p:pic>
        <p:nvPicPr>
          <p:cNvPr id="7" name="t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650" y="2828289"/>
            <a:ext cx="304800" cy="45902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050" y="6279963"/>
            <a:ext cx="609600" cy="42143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E2AB904-DA6B-054F-B2B5-756B79C358AA}"/>
              </a:ext>
            </a:extLst>
          </p:cNvPr>
          <p:cNvSpPr/>
          <p:nvPr/>
        </p:nvSpPr>
        <p:spPr>
          <a:xfrm>
            <a:off x="2453636" y="345806"/>
            <a:ext cx="366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21808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2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33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" grpId="0" bldLvl="0" animBg="1" autoUpdateAnimBg="0"/>
      <p:bldP spid="41" grpId="0" bldLvl="0" animBg="1" autoUpdateAnimBg="0"/>
      <p:bldP spid="42" grpId="0" bldLvl="0" animBg="1" autoUpdateAnimBg="0"/>
      <p:bldP spid="43" grpId="0" bldLvl="0" animBg="1" autoUpdateAnimBg="0"/>
      <p:bldP spid="44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7050" y="966516"/>
            <a:ext cx="8382000" cy="107500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LUYỆN TẬP CAO ĐỘ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50825" y="3717925"/>
            <a:ext cx="8496300" cy="635000"/>
            <a:chOff x="204" y="935"/>
            <a:chExt cx="5352" cy="400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9" descr="khoa-S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492125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7" y="4437856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52333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7" y="4264818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41" y="4116995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53" y="4027033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672430" y="4518801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8675688" y="37020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>
            <a:off x="8747125" y="37020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Audio Recording Oct 7, 2021 at 15:12:11" descr="Audio Recording Oct 7, 2021 at 15:12:11">
            <a:hlinkClick r:id="" action="ppaction://media"/>
            <a:extLst>
              <a:ext uri="{FF2B5EF4-FFF2-40B4-BE49-F238E27FC236}">
                <a16:creationId xmlns:a16="http://schemas.microsoft.com/office/drawing/2014/main" xmlns="" id="{3EE63A49-B04A-6E42-8C79-56847B57B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50" y="5068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C:\Users\admin\Desktop\nen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hinhnot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7026" r="57004" b="52478"/>
          <a:stretch>
            <a:fillRect/>
          </a:stretch>
        </p:blipFill>
        <p:spPr bwMode="auto">
          <a:xfrm>
            <a:off x="4038600" y="3048000"/>
            <a:ext cx="60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5334000" y="3052763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6096000" y="3052763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2743200" y="3048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1752600" y="3048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inhnot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7026" r="57004" b="52478"/>
          <a:stretch>
            <a:fillRect/>
          </a:stretch>
        </p:blipFill>
        <p:spPr bwMode="auto">
          <a:xfrm>
            <a:off x="7162800" y="3033713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35814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530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67056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8077200" y="2895600"/>
            <a:ext cx="0" cy="1295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80010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ctrTitle" idx="4294967295"/>
          </p:nvPr>
        </p:nvSpPr>
        <p:spPr>
          <a:xfrm>
            <a:off x="671732" y="2286001"/>
            <a:ext cx="838200" cy="1371599"/>
          </a:xfrm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543" name="Subtitle 15"/>
          <p:cNvSpPr>
            <a:spLocks noGrp="1"/>
          </p:cNvSpPr>
          <p:nvPr>
            <p:ph type="subTitle" idx="4294967295"/>
          </p:nvPr>
        </p:nvSpPr>
        <p:spPr>
          <a:xfrm>
            <a:off x="587375" y="3352800"/>
            <a:ext cx="850900" cy="1676400"/>
          </a:xfrm>
        </p:spPr>
        <p:txBody>
          <a:bodyPr lIns="45720" rIns="45720"/>
          <a:lstStyle/>
          <a:p>
            <a:pPr marL="0" indent="0" algn="r" eaLnBrk="1" hangingPunct="1">
              <a:buFont typeface="Wingdings 3" pitchFamily="18" charset="2"/>
              <a:buNone/>
            </a:pPr>
            <a:r>
              <a:rPr lang="en-US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1117937"/>
            <a:ext cx="8077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TẤU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389" y="4495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400" dirty="0"/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1590" y="4187845"/>
            <a:ext cx="609600" cy="381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9219" y="4724399"/>
            <a:ext cx="609600" cy="3810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739" end="1135.75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19" y="5408622"/>
            <a:ext cx="304799" cy="3048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2089.62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132" y="6016645"/>
            <a:ext cx="6096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1" y="4459452"/>
            <a:ext cx="558277" cy="645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37" y="4465014"/>
            <a:ext cx="558277" cy="645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42" y="4475568"/>
            <a:ext cx="558277" cy="645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1" y="4459451"/>
            <a:ext cx="558277" cy="6459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54" y="4459450"/>
            <a:ext cx="558277" cy="645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43" y="4475567"/>
            <a:ext cx="558277" cy="645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17" y="4452276"/>
            <a:ext cx="517688" cy="5442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46" y="4504659"/>
            <a:ext cx="517688" cy="5442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4" y="2173453"/>
            <a:ext cx="558277" cy="645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32" y="5148923"/>
            <a:ext cx="466667" cy="4190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0" y="2286001"/>
            <a:ext cx="447410" cy="4017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5" y="5177090"/>
            <a:ext cx="466667" cy="4190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09" y="5199098"/>
            <a:ext cx="466667" cy="4190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1" y="5199098"/>
            <a:ext cx="466667" cy="4190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66" y="5214986"/>
            <a:ext cx="466667" cy="41904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66" y="5167069"/>
            <a:ext cx="466667" cy="4190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33" y="5125261"/>
            <a:ext cx="508356" cy="50877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14" y="5185365"/>
            <a:ext cx="508356" cy="508773"/>
          </a:xfrm>
          <a:prstGeom prst="rect">
            <a:avLst/>
          </a:prstGeom>
        </p:spPr>
      </p:pic>
      <p:pic>
        <p:nvPicPr>
          <p:cNvPr id="5" name="Audio Recording Oct 7, 2021 at 15:19:18" descr="Audio Recording Oct 7, 2021 at 15:19:18">
            <a:hlinkClick r:id="" action="ppaction://media"/>
            <a:extLst>
              <a:ext uri="{FF2B5EF4-FFF2-40B4-BE49-F238E27FC236}">
                <a16:creationId xmlns:a16="http://schemas.microsoft.com/office/drawing/2014/main" xmlns="" id="{A07A0805-5D96-0B4A-99DB-5D2BBED5876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6774" y="5327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6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6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0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191449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37627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21099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373286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28352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28987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27817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131249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48354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368977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43000" y="525780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  Son     Mi             Mi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8327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5735</TotalTime>
  <Words>665</Words>
  <Application>Microsoft Office PowerPoint</Application>
  <PresentationFormat>On-screen Show (4:3)</PresentationFormat>
  <Paragraphs>123</Paragraphs>
  <Slides>26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CAO ĐỘ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nhạc </vt:lpstr>
      <vt:lpstr> Nội dung 2: Giới thiệu một vài nhạc cụ dân tộc</vt:lpstr>
      <vt:lpstr>1. Đàn Nhị</vt:lpstr>
      <vt:lpstr>1. Đàn Nhị</vt:lpstr>
      <vt:lpstr>PowerPoint Presentation</vt:lpstr>
      <vt:lpstr>2. Đàn Tam</vt:lpstr>
      <vt:lpstr>3. Đàn Tứ</vt:lpstr>
      <vt:lpstr>4. Đàn Tỳ Bà</vt:lpstr>
      <vt:lpstr> Hoà tấu Lý Ngựa Ô </vt:lpstr>
      <vt:lpstr>PowerPoint Presentation</vt:lpstr>
      <vt:lpstr>Dặn Dò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</cp:lastModifiedBy>
  <cp:revision>284</cp:revision>
  <dcterms:created xsi:type="dcterms:W3CDTF">2006-11-06T13:45:38Z</dcterms:created>
  <dcterms:modified xsi:type="dcterms:W3CDTF">2021-10-28T15:48:58Z</dcterms:modified>
</cp:coreProperties>
</file>