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4"/>
  </p:notesMasterIdLst>
  <p:sldIdLst>
    <p:sldId id="322" r:id="rId2"/>
    <p:sldId id="317" r:id="rId3"/>
    <p:sldId id="323" r:id="rId4"/>
    <p:sldId id="327" r:id="rId5"/>
    <p:sldId id="330" r:id="rId6"/>
    <p:sldId id="329" r:id="rId7"/>
    <p:sldId id="331" r:id="rId8"/>
    <p:sldId id="332" r:id="rId9"/>
    <p:sldId id="313" r:id="rId10"/>
    <p:sldId id="325" r:id="rId11"/>
    <p:sldId id="309" r:id="rId12"/>
    <p:sldId id="305" r:id="rId13"/>
  </p:sldIdLst>
  <p:sldSz cx="12192000" cy="6858000"/>
  <p:notesSz cx="6858000" cy="9144000"/>
  <p:embeddedFontLst>
    <p:embeddedFont>
      <p:font typeface="HP-054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HP-002"/>
      <p:regular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DFF"/>
    <a:srgbClr val="CC00CC"/>
    <a:srgbClr val="1B05BB"/>
    <a:srgbClr val="FF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8C59584-8663-4013-9A20-45EEFF48EF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E6E15F-94B2-4CAA-8376-7B7E082B0C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8901E7-D9C2-45B2-8652-C6E119C946D6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17077F8F-3541-4473-8BA0-83F34987B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3258320-5F4A-4A37-A802-6B13AC03E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46B387-C432-4FEA-BD42-BF466D8C67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70CBAB-99EB-43D8-A93B-A3AA1BE91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AE0CD9-1B0D-42B3-932D-2334FB0AD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49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2F52-A711-4E5A-AF96-449AD53371ED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3F07-FAE9-464B-AEB8-8438AAF7B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1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1574-D241-4829-8E75-D92C9EEAC0E7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BEF3-0CB7-4CFE-AB6F-438CBECA8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22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E856E-5F34-4D5C-BDB1-489D4DE09DA3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80D0-97F8-4ED5-AC52-CA0AEA70E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8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9BD1B-C9EB-4595-9343-7402377783F9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6DAF-82F1-4FE1-A460-C944E90C8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3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B7D12-4F51-49BD-8CB9-55AC1C922C41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CC06-2B33-4A63-8BA2-062A9BCBA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0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FE9B-5F6F-4025-B10A-E6E117A19E48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DCE6-FF92-4474-AB04-BB73EE596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79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15D11-3AAE-4CDC-8EF4-8D5F731DBFD3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A79F5-3CAE-4717-8373-4D8B23BF0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12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E4A0-2A34-4391-8078-E7CA629CB462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31A4-5455-48D7-ACB3-6E516BB95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40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308A-78F9-4513-812C-BDD3C50B8214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A51E4-C92E-4213-950C-BF6FEFB2A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36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0A40-0212-4877-A115-9549ED1C97B0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D5BB-4661-44CB-ABC2-5B3866F95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17C29-3CCE-4182-B287-4A809DC961C3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9167-6287-45F7-B284-C67459172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B219A-51AF-49E8-86C1-AF96DF86B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A06FBB-BC7E-4AA9-9D99-26D3FB924F5F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9BE4B-5AEF-40EF-896B-D813F061E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A4AE6-F89C-40DC-A17A-EEC79DCD1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3F7139-3759-4F06-B5AE-6D75A15F9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thtucduyen\Desktop\TIET%206%20DEM%20SAO\TIET%206%20DEM%20SAO\07.mp3" TargetMode="External"/><Relationship Id="rId1" Type="http://schemas.microsoft.com/office/2007/relationships/media" Target="file:///C:\Users\thtucduyen\Desktop\TIET%206%20DEM%20SAO\TIET%206%20DEM%20SAO\07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thtucduyen\Desktop\TIET%206%20DEM%20SAO\TIET%206%20DEM%20SAO\8.mp3" TargetMode="External"/><Relationship Id="rId2" Type="http://schemas.microsoft.com/office/2007/relationships/media" Target="file:///C:\Users\thtucduyen\Desktop\TIET%206%20DEM%20SAO\TIET%206%20DEM%20SAO\8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thtucduyen\Desktop\TIET%206%20DEM%20SAO\TIET%206%20DEM%20SAO\02.mp3" TargetMode="External"/><Relationship Id="rId7" Type="http://schemas.openxmlformats.org/officeDocument/2006/relationships/image" Target="../media/image5.png"/><Relationship Id="rId2" Type="http://schemas.microsoft.com/office/2007/relationships/media" Target="file:///C:\Users\thtucduyen\Desktop\TIET%206%20DEM%20SAO\TIET%206%20DEM%20SAO\02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C:\Users\thtucduyen\Desktop\TIET%206%20DEM%20SAO\TIET%206%20DEM%20SAO\03.mp3" TargetMode="External"/><Relationship Id="rId7" Type="http://schemas.openxmlformats.org/officeDocument/2006/relationships/image" Target="../media/image6.jpeg"/><Relationship Id="rId2" Type="http://schemas.microsoft.com/office/2007/relationships/media" Target="file:///C:\Users\thtucduyen\Desktop\TIET%206%20DEM%20SAO\TIET%206%20DEM%20SAO\03.mp3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file:///C:\Users\thtucduyen\Desktop\TIET%206%20DEM%20SAO\TIET%206%20DEM%20SAO\04.mp3" TargetMode="External"/><Relationship Id="rId4" Type="http://schemas.microsoft.com/office/2007/relationships/media" Target="file:///C:\Users\thtucduyen\Desktop\TIET%206%20DEM%20SAO\TIET%206%20DEM%20SAO\04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C:\Users\thtucduyen\Desktop\TIET%206%20DEM%20SAO\TIET%206%20DEM%20SAO\05.mp3" TargetMode="External"/><Relationship Id="rId7" Type="http://schemas.openxmlformats.org/officeDocument/2006/relationships/image" Target="../media/image9.jpeg"/><Relationship Id="rId2" Type="http://schemas.microsoft.com/office/2007/relationships/media" Target="file:///C:\Users\thtucduyen\Desktop\TIET%206%20DEM%20SAO\TIET%206%20DEM%20SAO\05.mp3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file:///C:\Users\thtucduyen\Desktop\TIET%206%20DEM%20SAO\TIET%206%20DEM%20SAO\06.mp3" TargetMode="External"/><Relationship Id="rId4" Type="http://schemas.microsoft.com/office/2007/relationships/media" Target="file:///C:\Users\thtucduyen\Desktop\TIET%206%20DEM%20SAO\TIET%206%20DEM%20SAO\06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ình nền Powerpoint màu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6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Flowers in full bloom natural environment PNG and PSD | Nature photography  trees, Birthday background images, Wedding album templat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9"/>
          <a:stretch>
            <a:fillRect/>
          </a:stretch>
        </p:blipFill>
        <p:spPr bwMode="auto">
          <a:xfrm>
            <a:off x="0" y="0"/>
            <a:ext cx="1213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2016125" y="2132856"/>
            <a:ext cx="81041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095068" y="548680"/>
            <a:ext cx="40320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Âm nhạc Tiết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36">
        <p14:reveal/>
      </p:transition>
    </mc:Choice>
    <mc:Fallback xmlns="">
      <p:transition spd="slow" advTm="3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FCF7"/>
            </a:gs>
            <a:gs pos="74001">
              <a:srgbClr val="D2E0B4"/>
            </a:gs>
            <a:gs pos="83000">
              <a:srgbClr val="D2E0B4"/>
            </a:gs>
            <a:gs pos="100000">
              <a:srgbClr val="E1EBC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ình nền Powerpoint màu sáng - Phần Mềm Tổng Hợ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8722" r="14861" b="8255"/>
          <a:stretch>
            <a:fillRect/>
          </a:stretch>
        </p:blipFill>
        <p:spPr bwMode="auto">
          <a:xfrm>
            <a:off x="825500" y="992188"/>
            <a:ext cx="1071245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3792538" y="1025525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“Đếm Sao”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407988" y="190500"/>
            <a:ext cx="5210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     Âm nhạc 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Tiết 6</a:t>
            </a:r>
          </a:p>
        </p:txBody>
      </p:sp>
      <p:pic>
        <p:nvPicPr>
          <p:cNvPr id="2" name="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5188" y="53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1">
        <p14:ferris dir="l"/>
      </p:transition>
    </mc:Choice>
    <mc:Fallback xmlns="">
      <p:transition spd="slow" advTm="78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1" objId="2"/>
        <p14:stopEvt time="76822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ình nền PowerPoint những chiếc lá dễ thương nhất | Hình nền, Dễ thương,  Ảnh vint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1" name="Rectangle 9">
            <a:extLst>
              <a:ext uri="{FF2B5EF4-FFF2-40B4-BE49-F238E27FC236}">
                <a16:creationId xmlns:a16="http://schemas.microsoft.com/office/drawing/2014/main" xmlns="" id="{0BD8730F-E117-4584-9DDB-D0FAD8EB1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6963" y="836613"/>
            <a:ext cx="7456487" cy="533400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Nội dung bài hát nói lên điều gì?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1631950" y="2178050"/>
            <a:ext cx="9720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lên mơ ước của tuổi thơ được sống trong hòa bình, không có chiến tranh và cuộc đời vang lên tiếng hát.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688" y="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1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4201" grpId="0" build="p" autoUpdateAnimBg="0" advAuto="0"/>
      <p:bldP spid="264201" grpId="1" build="p"/>
      <p:bldP spid="9220" grpId="0"/>
    </p:bld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" descr="Khung hình hoa lá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703388" y="1989138"/>
            <a:ext cx="96250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</a:t>
            </a:r>
          </a:p>
          <a:p>
            <a:pPr algn="ctr"/>
            <a:r>
              <a:rPr lang="en-US" altLang="en-US" sz="600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giỏi, hát hay!</a:t>
            </a:r>
          </a:p>
        </p:txBody>
      </p:sp>
    </p:spTree>
  </p:cSld>
  <p:clrMapOvr>
    <a:masterClrMapping/>
  </p:clrMapOvr>
  <p:transition spd="slow" advTm="1557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8722" r="14861" b="8255"/>
          <a:stretch>
            <a:fillRect/>
          </a:stretch>
        </p:blipFill>
        <p:spPr bwMode="auto">
          <a:xfrm>
            <a:off x="1055688" y="1122363"/>
            <a:ext cx="101536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792538" y="1025525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“Đếm Sao”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407989" y="190500"/>
            <a:ext cx="403182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Âm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nhạc :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Tiết 6</a:t>
            </a:r>
          </a:p>
        </p:txBody>
      </p:sp>
      <p:pic>
        <p:nvPicPr>
          <p:cNvPr id="2" name="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0589" y="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51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6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5" grpId="0"/>
      <p:bldP spid="5126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4510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AF6"/>
            </a:gs>
            <a:gs pos="74001">
              <a:srgbClr val="FBD0AC"/>
            </a:gs>
            <a:gs pos="83000">
              <a:srgbClr val="FBD0AC"/>
            </a:gs>
            <a:gs pos="100000">
              <a:srgbClr val="FDDFC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Hình nền powerpoint màu trắng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288"/>
            <a:ext cx="12203113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550863" y="404813"/>
            <a:ext cx="3089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 theo phách 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247900" y="404813"/>
            <a:ext cx="7696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6000">
                <a:solidFill>
                  <a:srgbClr val="FF0000"/>
                </a:solidFill>
                <a:latin typeface="HP-054" panose="02000000000000000000" pitchFamily="2" charset="0"/>
                <a:cs typeface="Times New Roman" panose="02020603050405020304" pitchFamily="18" charset="0"/>
              </a:rPr>
              <a:t>ĐẾM SAO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Văn Chung</a:t>
            </a:r>
            <a:endParaRPr lang="vi-VN" altLang="vi-VN" sz="8000" b="1">
              <a:latin typeface="HP-002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2888" y="2097088"/>
            <a:ext cx="77724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</a:p>
          <a:p>
            <a:pPr>
              <a:defRPr/>
            </a:pP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pPr>
              <a:defRPr/>
            </a:pPr>
            <a:endParaRPr lang="en-US" sz="1600" spc="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</a:p>
          <a:p>
            <a:pPr>
              <a:defRPr/>
            </a:pP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   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pPr>
              <a:defRPr/>
            </a:pPr>
            <a:endParaRPr lang="en-US" sz="1600" spc="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sao, kìa năm ông sao sáng</a:t>
            </a:r>
          </a:p>
          <a:p>
            <a:pPr>
              <a:defRPr/>
            </a:pP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>
              <a:defRPr/>
            </a:pPr>
            <a:endParaRPr lang="en-US" sz="1600" spc="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sao, trên trời cao.</a:t>
            </a:r>
          </a:p>
          <a:p>
            <a:pPr>
              <a:defRPr/>
            </a:pP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pic>
        <p:nvPicPr>
          <p:cNvPr id="2" name="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9176" y="100013"/>
            <a:ext cx="609600" cy="609600"/>
          </a:xfrm>
          <a:prstGeom prst="rect">
            <a:avLst/>
          </a:prstGeom>
        </p:spPr>
      </p:pic>
      <p:pic>
        <p:nvPicPr>
          <p:cNvPr id="3" name="0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2135" y="8818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656">
        <p:split orient="vert"/>
      </p:transition>
    </mc:Choice>
    <mc:Fallback xmlns="">
      <p:transition spd="slow" advTm="856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7" grpId="0"/>
      <p:bldP spid="6148" grpId="0"/>
    </p:bldLst>
  </p:timing>
  <p:extLst mod="1">
    <p:ext uri="{E180D4A7-C9FB-4DFB-919C-405C955672EB}">
      <p14:showEvtLst xmlns:p14="http://schemas.microsoft.com/office/powerpoint/2010/main">
        <p14:playEvt time="37" objId="2"/>
        <p14:stopEvt time="44051" objId="2"/>
        <p14:playEvt time="44151" objId="3"/>
        <p14:stopEvt time="85656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5520" y="198884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54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6" name="DUONG THU THANH L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8688" y="11663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7"/>
    </mc:Choice>
    <mc:Fallback xmlns="">
      <p:transition spd="slow" advTm="1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5467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752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36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5" name="DUONG MUA 22222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867" y="1812029"/>
            <a:ext cx="10951689" cy="504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2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320">
        <p:split orient="vert"/>
      </p:transition>
    </mc:Choice>
    <mc:Fallback xmlns="">
      <p:transition spd="slow" advTm="3532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" objId="5"/>
        <p14:stopEvt time="35320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7528" y="198884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54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4" name="DUONG HUONG D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0696" y="11663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33">
        <p:split orient="vert"/>
      </p:transition>
    </mc:Choice>
    <mc:Fallback xmlns="">
      <p:transition spd="slow" advTm="125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2194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-21222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52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36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3" name="DUONG MUA 33333333333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364" y="1480597"/>
            <a:ext cx="11161240" cy="502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65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273">
        <p:split orient="vert"/>
      </p:transition>
    </mc:Choice>
    <mc:Fallback xmlns="">
      <p:transition spd="slow" advTm="402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" objId="3"/>
        <p14:stopEvt time="3989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752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36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5" name="DUONG MUA 22222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867" y="1812029"/>
            <a:ext cx="10951689" cy="504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9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28">
        <p:split orient="vert"/>
      </p:transition>
    </mc:Choice>
    <mc:Fallback xmlns="">
      <p:transition spd="slow" advTm="350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" objId="5"/>
        <p14:stopEvt time="35028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Tinh Dầu Tràm Huế Phòng Ngừa Cảm Cúm - Thiên Thảo 100ml [COMBO 3 CHAI] |  Lazada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000375" y="501650"/>
            <a:ext cx="74628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4125913" y="2400300"/>
            <a:ext cx="504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1: Hát bằng âm 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2: Hát bằng âm 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3: Hát bằng âm Ư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4: Hát bằng âm A</a:t>
            </a:r>
          </a:p>
        </p:txBody>
      </p:sp>
      <p:pic>
        <p:nvPicPr>
          <p:cNvPr id="2" name="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793" y="8699"/>
            <a:ext cx="609600" cy="609600"/>
          </a:xfrm>
          <a:prstGeom prst="rect">
            <a:avLst/>
          </a:prstGeom>
        </p:spPr>
      </p:pic>
      <p:pic>
        <p:nvPicPr>
          <p:cNvPr id="3" name="0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7782" y="7508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3568">
        <p14:vortex dir="r"/>
      </p:transition>
    </mc:Choice>
    <mc:Fallback xmlns="">
      <p:transition spd="slow" advTm="103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2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52393" objId="2"/>
        <p14:playEvt time="53162" objId="3"/>
        <p14:stopEvt time="10319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247</Words>
  <Application>Microsoft Office PowerPoint</Application>
  <PresentationFormat>Custom</PresentationFormat>
  <Paragraphs>41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HP-054</vt:lpstr>
      <vt:lpstr>Calibri</vt:lpstr>
      <vt:lpstr>HP-002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BACHKHOA</dc:creator>
  <cp:lastModifiedBy>WIN</cp:lastModifiedBy>
  <cp:revision>141</cp:revision>
  <dcterms:created xsi:type="dcterms:W3CDTF">2013-09-16T09:51:41Z</dcterms:created>
  <dcterms:modified xsi:type="dcterms:W3CDTF">2021-10-28T15:44:34Z</dcterms:modified>
</cp:coreProperties>
</file>