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6"/>
  </p:notesMasterIdLst>
  <p:sldIdLst>
    <p:sldId id="256" r:id="rId3"/>
    <p:sldId id="366" r:id="rId4"/>
    <p:sldId id="272" r:id="rId5"/>
    <p:sldId id="3407" r:id="rId6"/>
    <p:sldId id="3409" r:id="rId7"/>
    <p:sldId id="3408" r:id="rId8"/>
    <p:sldId id="2007577222" r:id="rId9"/>
    <p:sldId id="265" r:id="rId10"/>
    <p:sldId id="2007577077" r:id="rId11"/>
    <p:sldId id="2007577078" r:id="rId12"/>
    <p:sldId id="266" r:id="rId13"/>
    <p:sldId id="2007577224" r:id="rId14"/>
    <p:sldId id="3400" r:id="rId15"/>
  </p:sldIdLst>
  <p:sldSz cx="6858000" cy="51435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HP001 5 hàng" panose="020B0603050302020204" pitchFamily="34" charset="0"/>
      <p:regular r:id="rId25"/>
      <p:bold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UTM Cookies" panose="02040603050506020204" pitchFamily="18" charset="0"/>
      <p:regular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AE"/>
    <a:srgbClr val="DBF1F0"/>
    <a:srgbClr val="000000"/>
    <a:srgbClr val="090383"/>
    <a:srgbClr val="842706"/>
    <a:srgbClr val="F45A21"/>
    <a:srgbClr val="0202BE"/>
    <a:srgbClr val="FFFFFF"/>
    <a:srgbClr val="FF0090"/>
    <a:srgbClr val="AE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2818" autoAdjust="0"/>
  </p:normalViewPr>
  <p:slideViewPr>
    <p:cSldViewPr snapToGrid="0">
      <p:cViewPr varScale="1">
        <p:scale>
          <a:sx n="94" d="100"/>
          <a:sy n="94" d="100"/>
        </p:scale>
        <p:origin x="11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6E48-2E60-4431-8235-280F1CFFF80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E92-1536-4A5B-87D8-876ECA9A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8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2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14322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3962" y="2501153"/>
            <a:ext cx="612682" cy="99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4" name="矩形 3"/>
          <p:cNvSpPr/>
          <p:nvPr userDrawn="1"/>
        </p:nvSpPr>
        <p:spPr>
          <a:xfrm>
            <a:off x="5778874" y="1689289"/>
            <a:ext cx="650501" cy="1623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5" name="矩形 4"/>
          <p:cNvSpPr/>
          <p:nvPr userDrawn="1"/>
        </p:nvSpPr>
        <p:spPr>
          <a:xfrm>
            <a:off x="4102195" y="3499598"/>
            <a:ext cx="650501" cy="33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6" name="矩形 5"/>
          <p:cNvSpPr/>
          <p:nvPr userDrawn="1"/>
        </p:nvSpPr>
        <p:spPr>
          <a:xfrm>
            <a:off x="2927257" y="1358155"/>
            <a:ext cx="650501" cy="33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7" name="矩形 6"/>
          <p:cNvSpPr/>
          <p:nvPr userDrawn="1"/>
        </p:nvSpPr>
        <p:spPr>
          <a:xfrm>
            <a:off x="4102194" y="1253100"/>
            <a:ext cx="650501" cy="43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5061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38984" y="215312"/>
            <a:ext cx="6580039" cy="482579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1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1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  <p:sldLayoutId id="2147483708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23" y="2543426"/>
            <a:ext cx="2328631" cy="1957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38673" y="807285"/>
            <a:ext cx="6580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3375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202AE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A431C4-058A-46AA-9D24-ECC3845A3637}"/>
              </a:ext>
            </a:extLst>
          </p:cNvPr>
          <p:cNvSpPr txBox="1"/>
          <p:nvPr/>
        </p:nvSpPr>
        <p:spPr>
          <a:xfrm>
            <a:off x="112114" y="2415010"/>
            <a:ext cx="6144175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lnSpc>
                <a:spcPct val="200000"/>
              </a:lnSpc>
            </a:pP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D5D5C-A4ED-4F77-B5CF-14319DB2ED79}"/>
              </a:ext>
            </a:extLst>
          </p:cNvPr>
          <p:cNvSpPr txBox="1"/>
          <p:nvPr/>
        </p:nvSpPr>
        <p:spPr>
          <a:xfrm>
            <a:off x="199128" y="3175584"/>
            <a:ext cx="658201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200" b="1" dirty="0">
              <a:solidFill>
                <a:srgbClr val="0D0DD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5B1A2-EFDA-4AFE-B4FB-289F303F1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1296" b="79337"/>
          <a:stretch/>
        </p:blipFill>
        <p:spPr>
          <a:xfrm>
            <a:off x="108795" y="1221806"/>
            <a:ext cx="6555129" cy="986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A360B-0BB6-49EA-A41D-7DE341C10BCA}"/>
              </a:ext>
            </a:extLst>
          </p:cNvPr>
          <p:cNvSpPr txBox="1"/>
          <p:nvPr/>
        </p:nvSpPr>
        <p:spPr>
          <a:xfrm>
            <a:off x="42160" y="1423806"/>
            <a:ext cx="6621764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en-US" sz="255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HP001 4 hàng" panose="020B0603050302020204" pitchFamily="34" charset="0"/>
              </a:rPr>
              <a:t>Zuê em có dŜg sŪg uū quanh</a:t>
            </a:r>
            <a:r>
              <a:rPr lang="en-US" sz="2800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  <a:p>
            <a:pPr defTabSz="914378"/>
            <a:endParaRPr lang="en-US" sz="255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ectangle 115">
            <a:extLst>
              <a:ext uri="{FF2B5EF4-FFF2-40B4-BE49-F238E27FC236}">
                <a16:creationId xmlns:a16="http://schemas.microsoft.com/office/drawing/2014/main" id="{5A87B269-FE23-4FEC-A2BF-EB11E988C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92" y="1117953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8" name="Rectangle 115">
            <a:extLst>
              <a:ext uri="{FF2B5EF4-FFF2-40B4-BE49-F238E27FC236}">
                <a16:creationId xmlns:a16="http://schemas.microsoft.com/office/drawing/2014/main" id="{1F7219B9-6B7E-49CB-9DAE-DBDEEFE1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57" y="1125846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1" name="Rectangle 115">
            <a:extLst>
              <a:ext uri="{FF2B5EF4-FFF2-40B4-BE49-F238E27FC236}">
                <a16:creationId xmlns:a16="http://schemas.microsoft.com/office/drawing/2014/main" id="{BABDE6B6-C2E0-4B63-A45C-34439F32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758" y="1118341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9" name="Rectangle 115">
            <a:extLst>
              <a:ext uri="{FF2B5EF4-FFF2-40B4-BE49-F238E27FC236}">
                <a16:creationId xmlns:a16="http://schemas.microsoft.com/office/drawing/2014/main" id="{009FFC28-80AB-4C53-A419-4123641FE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216" y="1125846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0" name="Rectangle 115">
            <a:extLst>
              <a:ext uri="{FF2B5EF4-FFF2-40B4-BE49-F238E27FC236}">
                <a16:creationId xmlns:a16="http://schemas.microsoft.com/office/drawing/2014/main" id="{4ADC0B26-4350-4721-ADE7-A96FD6FF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6568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2" name="Rectangle 115">
            <a:extLst>
              <a:ext uri="{FF2B5EF4-FFF2-40B4-BE49-F238E27FC236}">
                <a16:creationId xmlns:a16="http://schemas.microsoft.com/office/drawing/2014/main" id="{B0563FCE-C6C7-498B-AD3B-D4914BE08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675" y="1124403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1278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  <p:bldP spid="8" grpId="0"/>
      <p:bldP spid="11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48" y="113191"/>
            <a:ext cx="3711305" cy="37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146177" y="3824496"/>
            <a:ext cx="386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70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913194" y="1116845"/>
            <a:ext cx="5609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Z,f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913194" y="2128818"/>
            <a:ext cx="4106957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913193" y="3368134"/>
            <a:ext cx="5812299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726FB-C356-480E-9793-694B40B4E0D5}"/>
              </a:ext>
            </a:extLst>
          </p:cNvPr>
          <p:cNvGrpSpPr/>
          <p:nvPr/>
        </p:nvGrpSpPr>
        <p:grpSpPr>
          <a:xfrm>
            <a:off x="85929" y="1021326"/>
            <a:ext cx="800807" cy="795470"/>
            <a:chOff x="652829" y="1219032"/>
            <a:chExt cx="1456111" cy="1360476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29" y="1219032"/>
              <a:ext cx="1456111" cy="1360476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961150" y="1628507"/>
              <a:ext cx="887576" cy="674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8EB312-09EB-43B5-8B9C-EABAD3E4EF3E}"/>
              </a:ext>
            </a:extLst>
          </p:cNvPr>
          <p:cNvGrpSpPr/>
          <p:nvPr/>
        </p:nvGrpSpPr>
        <p:grpSpPr>
          <a:xfrm>
            <a:off x="99157" y="2007090"/>
            <a:ext cx="800807" cy="795470"/>
            <a:chOff x="733510" y="2555508"/>
            <a:chExt cx="1461176" cy="1365209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10" y="2555508"/>
              <a:ext cx="1461176" cy="1365209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1055771" y="2994593"/>
              <a:ext cx="887576" cy="67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DF236C-5E4B-4976-8733-2A5B11AC9FC5}"/>
              </a:ext>
            </a:extLst>
          </p:cNvPr>
          <p:cNvGrpSpPr/>
          <p:nvPr/>
        </p:nvGrpSpPr>
        <p:grpSpPr>
          <a:xfrm>
            <a:off x="208649" y="3330346"/>
            <a:ext cx="713890" cy="696310"/>
            <a:chOff x="397335" y="4302492"/>
            <a:chExt cx="1512405" cy="1413073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5" y="4302492"/>
              <a:ext cx="1512405" cy="1413073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668502" y="4801198"/>
              <a:ext cx="970071" cy="79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656508" y="99763"/>
            <a:ext cx="3242736" cy="778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1062072" y="2808432"/>
            <a:ext cx="5105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Zuê em có dŜg sŪg uū quanh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0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9861D8-6351-4A73-801C-9D2D967E8D1A}"/>
              </a:ext>
            </a:extLst>
          </p:cNvPr>
          <p:cNvSpPr txBox="1"/>
          <p:nvPr/>
        </p:nvSpPr>
        <p:spPr>
          <a:xfrm>
            <a:off x="893136" y="1725688"/>
            <a:ext cx="5071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0">
        <p15:prstTrans prst="pageCurlDouble"/>
      </p:transition>
    </mc:Choice>
    <mc:Fallback xmlns="">
      <p:transition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  <a:ea typeface="HP001" panose="020B0603050302020204" pitchFamily="34" charset="0"/>
              </a:rPr>
              <a:t>ÔN CÁC CHỮ HOA</a:t>
            </a:r>
            <a:endParaRPr lang="en-US" sz="3600" dirty="0">
              <a:solidFill>
                <a:schemeClr val="accent2"/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1142182" y="1508931"/>
            <a:ext cx="536582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ÔN CÁC CHỮ HOA </a:t>
            </a:r>
            <a:r>
              <a:rPr lang="vi-VN" sz="20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Z,f (kiểu 2)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3A4C86B3-5AE2-466F-8B5B-E322CCE9E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30"/>
          <a:stretch/>
        </p:blipFill>
        <p:spPr>
          <a:xfrm>
            <a:off x="426556" y="2304211"/>
            <a:ext cx="1663501" cy="1650612"/>
          </a:xfrm>
          <a:prstGeom prst="rect">
            <a:avLst/>
          </a:prstGeom>
        </p:spPr>
      </p:pic>
      <p:pic>
        <p:nvPicPr>
          <p:cNvPr id="14" name="Picture 13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69D99F2A-6AAA-4306-BBF1-A97DCBF25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30" r="-200"/>
          <a:stretch/>
        </p:blipFill>
        <p:spPr>
          <a:xfrm>
            <a:off x="3487732" y="2304211"/>
            <a:ext cx="1663501" cy="1650612"/>
          </a:xfrm>
          <a:prstGeom prst="rect">
            <a:avLst/>
          </a:prstGeom>
        </p:spPr>
      </p:pic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8BDEDB82-B241-404D-A096-2E5177E50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82" t="23110" r="13181" b="23110"/>
          <a:stretch/>
        </p:blipFill>
        <p:spPr>
          <a:xfrm>
            <a:off x="2090057" y="2591692"/>
            <a:ext cx="1319638" cy="136313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1D62675-DB8B-4ADF-BB08-DBA2DBE6C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71" t="23704" r="12121" b="24363"/>
          <a:stretch/>
        </p:blipFill>
        <p:spPr>
          <a:xfrm>
            <a:off x="5192132" y="2615090"/>
            <a:ext cx="1356776" cy="13163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72111B-7565-4620-A5BD-6585FBEE8A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890" t="10249" r="4715" b="19836"/>
          <a:stretch/>
        </p:blipFill>
        <p:spPr>
          <a:xfrm>
            <a:off x="339848" y="314069"/>
            <a:ext cx="1347742" cy="1368783"/>
          </a:xfrm>
          <a:prstGeom prst="ellipse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913194" y="1116845"/>
            <a:ext cx="5609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Z,f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913194" y="2128818"/>
            <a:ext cx="4106957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913193" y="3368134"/>
            <a:ext cx="5812299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726FB-C356-480E-9793-694B40B4E0D5}"/>
              </a:ext>
            </a:extLst>
          </p:cNvPr>
          <p:cNvGrpSpPr/>
          <p:nvPr/>
        </p:nvGrpSpPr>
        <p:grpSpPr>
          <a:xfrm>
            <a:off x="85929" y="1021326"/>
            <a:ext cx="800807" cy="795470"/>
            <a:chOff x="652829" y="1219032"/>
            <a:chExt cx="1456111" cy="1360476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29" y="1219032"/>
              <a:ext cx="1456111" cy="1360476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961150" y="1628507"/>
              <a:ext cx="887576" cy="674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8EB312-09EB-43B5-8B9C-EABAD3E4EF3E}"/>
              </a:ext>
            </a:extLst>
          </p:cNvPr>
          <p:cNvGrpSpPr/>
          <p:nvPr/>
        </p:nvGrpSpPr>
        <p:grpSpPr>
          <a:xfrm>
            <a:off x="99157" y="2007090"/>
            <a:ext cx="800807" cy="795470"/>
            <a:chOff x="733510" y="2555508"/>
            <a:chExt cx="1461176" cy="1365209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10" y="2555508"/>
              <a:ext cx="1461176" cy="1365209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1055771" y="2994593"/>
              <a:ext cx="887576" cy="67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DF236C-5E4B-4976-8733-2A5B11AC9FC5}"/>
              </a:ext>
            </a:extLst>
          </p:cNvPr>
          <p:cNvGrpSpPr/>
          <p:nvPr/>
        </p:nvGrpSpPr>
        <p:grpSpPr>
          <a:xfrm>
            <a:off x="208649" y="3330346"/>
            <a:ext cx="713890" cy="696310"/>
            <a:chOff x="397335" y="4302492"/>
            <a:chExt cx="1512405" cy="1413073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5" y="4302492"/>
              <a:ext cx="1512405" cy="1413073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668502" y="4801198"/>
              <a:ext cx="970071" cy="79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656508" y="99763"/>
            <a:ext cx="3242736" cy="778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1062072" y="2808432"/>
            <a:ext cx="5105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Zuê em có dŜg sŪg uū quanh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0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6093" y="1200152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3456" y="3569554"/>
            <a:ext cx="140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4"/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36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44" y="2905299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6987" y="837082"/>
            <a:ext cx="485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Z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6891" y="3569554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905299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4478" y="1200152"/>
            <a:ext cx="34002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f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2026" y="3569554"/>
            <a:ext cx="1195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4"/>
            <a:r>
              <a:rPr lang="en-US" sz="30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30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942151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6987" y="837082"/>
            <a:ext cx="485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f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6891" y="3569554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905299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C15EE7-CF58-4ADF-9D3B-B8C73FEE9BBF}"/>
              </a:ext>
            </a:extLst>
          </p:cNvPr>
          <p:cNvSpPr txBox="1"/>
          <p:nvPr/>
        </p:nvSpPr>
        <p:spPr>
          <a:xfrm>
            <a:off x="1759642" y="267670"/>
            <a:ext cx="3283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30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3000" b="1" dirty="0">
              <a:solidFill>
                <a:srgbClr val="1306BA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DA445C-5A53-4B44-8AE6-05F413302B3D}"/>
              </a:ext>
            </a:extLst>
          </p:cNvPr>
          <p:cNvGrpSpPr/>
          <p:nvPr/>
        </p:nvGrpSpPr>
        <p:grpSpPr>
          <a:xfrm>
            <a:off x="152859" y="1146902"/>
            <a:ext cx="6552741" cy="938719"/>
            <a:chOff x="347260" y="1976442"/>
            <a:chExt cx="6552741" cy="9387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58220-20C4-4886-9346-5E54C571A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1281" b="83831"/>
            <a:stretch/>
          </p:blipFill>
          <p:spPr>
            <a:xfrm>
              <a:off x="347260" y="1976442"/>
              <a:ext cx="6552741" cy="9387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3D6AFE-D4C9-49B2-83F2-35AE5CD8D16E}"/>
                </a:ext>
              </a:extLst>
            </p:cNvPr>
            <p:cNvSpPr txBox="1"/>
            <p:nvPr/>
          </p:nvSpPr>
          <p:spPr>
            <a:xfrm>
              <a:off x="401475" y="2259002"/>
              <a:ext cx="618191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Zuê em có dŜg sŪg uū quanh.</a:t>
              </a:r>
              <a:endParaRPr lang="en-US" sz="3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F7E31F-79D8-4A77-9C03-BAA319289289}"/>
              </a:ext>
            </a:extLst>
          </p:cNvPr>
          <p:cNvSpPr txBox="1"/>
          <p:nvPr/>
        </p:nvSpPr>
        <p:spPr>
          <a:xfrm>
            <a:off x="3341289" y="2195933"/>
            <a:ext cx="1878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vi-VN" sz="2200" b="1" dirty="0">
                <a:solidFill>
                  <a:srgbClr val="2207C5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200" b="1" dirty="0">
                <a:solidFill>
                  <a:srgbClr val="2207C5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2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</a:t>
            </a:r>
            <a:endParaRPr lang="vi-VN" sz="2200" b="1" dirty="0">
              <a:solidFill>
                <a:srgbClr val="2207C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53AD7F-80EE-4CE4-9B7F-257D62C4764F}"/>
              </a:ext>
            </a:extLst>
          </p:cNvPr>
          <p:cNvSpPr txBox="1"/>
          <p:nvPr/>
        </p:nvSpPr>
        <p:spPr>
          <a:xfrm>
            <a:off x="3305454" y="2710810"/>
            <a:ext cx="3552547" cy="142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g,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sz="2000" b="1" dirty="0">
              <a:solidFill>
                <a:srgbClr val="2207C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914378">
              <a:lnSpc>
                <a:spcPct val="150000"/>
              </a:lnSpc>
            </a:pP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ô li</a:t>
            </a:r>
          </a:p>
          <a:p>
            <a:pPr algn="just" defTabSz="914378">
              <a:lnSpc>
                <a:spcPct val="150000"/>
              </a:lnSpc>
            </a:pP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</a:t>
            </a:r>
            <a:endParaRPr lang="vi-VN" sz="2000" b="1" dirty="0">
              <a:solidFill>
                <a:srgbClr val="2207C5"/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1BEEF-596E-47F6-ACB8-BE8E6ED5EA3F}"/>
              </a:ext>
            </a:extLst>
          </p:cNvPr>
          <p:cNvSpPr txBox="1"/>
          <p:nvPr/>
        </p:nvSpPr>
        <p:spPr>
          <a:xfrm>
            <a:off x="152859" y="2195933"/>
            <a:ext cx="37180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 algn="just" defTabSz="914378">
              <a:lnSpc>
                <a:spcPct val="150000"/>
              </a:lnSpc>
            </a:pP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19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DA445C-5A53-4B44-8AE6-05F413302B3D}"/>
              </a:ext>
            </a:extLst>
          </p:cNvPr>
          <p:cNvGrpSpPr/>
          <p:nvPr/>
        </p:nvGrpSpPr>
        <p:grpSpPr>
          <a:xfrm>
            <a:off x="245912" y="497231"/>
            <a:ext cx="6232682" cy="899829"/>
            <a:chOff x="347260" y="1976442"/>
            <a:chExt cx="6232682" cy="8998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58220-20C4-4886-9346-5E54C571A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5515" b="84500"/>
            <a:stretch/>
          </p:blipFill>
          <p:spPr>
            <a:xfrm>
              <a:off x="347260" y="1976442"/>
              <a:ext cx="6200303" cy="89982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3D6AFE-D4C9-49B2-83F2-35AE5CD8D16E}"/>
                </a:ext>
              </a:extLst>
            </p:cNvPr>
            <p:cNvSpPr txBox="1"/>
            <p:nvPr/>
          </p:nvSpPr>
          <p:spPr>
            <a:xfrm>
              <a:off x="398027" y="2265664"/>
              <a:ext cx="618191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Zuê em có dŜg sŪg uū quanh</a:t>
              </a:r>
              <a:r>
                <a:rPr lang="en-US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r>
                <a:rPr lang="vi-VN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en-US" sz="3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9" name="Text Box 1736">
            <a:extLst>
              <a:ext uri="{FF2B5EF4-FFF2-40B4-BE49-F238E27FC236}">
                <a16:creationId xmlns:a16="http://schemas.microsoft.com/office/drawing/2014/main" id="{DBA0FA7A-F036-4DAA-B08E-5B7072BD9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79" y="1794409"/>
            <a:ext cx="601603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737">
            <a:extLst>
              <a:ext uri="{FF2B5EF4-FFF2-40B4-BE49-F238E27FC236}">
                <a16:creationId xmlns:a16="http://schemas.microsoft.com/office/drawing/2014/main" id="{6F7A3DA1-DDF8-4F06-9DFE-9705A1DE3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79" y="2366611"/>
            <a:ext cx="6364731" cy="10877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o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sz="225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225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o, 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225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225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altLang="en-US" sz="225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8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316</Words>
  <Application>Microsoft Office PowerPoint</Application>
  <PresentationFormat>Custom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Arial-Rounded</vt:lpstr>
      <vt:lpstr>UTM Cookies</vt:lpstr>
      <vt:lpstr>Calibri</vt:lpstr>
      <vt:lpstr>HP001 5 hàng</vt:lpstr>
      <vt:lpstr>Calibri Light</vt:lpstr>
      <vt:lpstr>UTM Avo</vt:lpstr>
      <vt:lpstr>Montserrat</vt:lpstr>
      <vt:lpstr>Arial</vt:lpstr>
      <vt:lpstr>HP001 4 hàng</vt:lpstr>
      <vt:lpstr>Kalam</vt:lpstr>
      <vt:lpstr>Times New Roman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Hello</cp:lastModifiedBy>
  <cp:revision>272</cp:revision>
  <dcterms:modified xsi:type="dcterms:W3CDTF">2022-05-14T13:33:06Z</dcterms:modified>
</cp:coreProperties>
</file>