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04" r:id="rId3"/>
    <p:sldMasterId id="2147483921" r:id="rId4"/>
  </p:sldMasterIdLst>
  <p:notesMasterIdLst>
    <p:notesMasterId r:id="rId20"/>
  </p:notesMasterIdLst>
  <p:sldIdLst>
    <p:sldId id="2007577081" r:id="rId5"/>
    <p:sldId id="2007577071" r:id="rId6"/>
    <p:sldId id="272" r:id="rId7"/>
    <p:sldId id="3403" r:id="rId8"/>
    <p:sldId id="258" r:id="rId9"/>
    <p:sldId id="300" r:id="rId10"/>
    <p:sldId id="2007577073" r:id="rId11"/>
    <p:sldId id="3397" r:id="rId12"/>
    <p:sldId id="2007577074" r:id="rId13"/>
    <p:sldId id="2007577076" r:id="rId14"/>
    <p:sldId id="2007577078" r:id="rId15"/>
    <p:sldId id="274" r:id="rId16"/>
    <p:sldId id="266" r:id="rId17"/>
    <p:sldId id="2007577083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BBE"/>
    <a:srgbClr val="BA06B1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30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6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9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9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05A9D706-1ACC-41CC-9067-684FA8DD6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1E9CA6-0DDF-42FC-A911-47191013CE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C583A6-0C5C-481F-AFB4-C014788620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D47F857D-2D55-4838-B06E-A03F401538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1B158EBF-58D0-4BC9-8343-B36114F159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D835025-0CA1-4DCC-A197-CC478B9564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F148DE0B-6681-40AB-BC79-376DE52376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F242516B-8DA0-481A-A7B7-D8CAACD8C0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65EE50A8-E9BE-48FC-80E6-C5E3FCE61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4AD2C013-1C9B-444D-B19E-B1C60CF133A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4647BFDC-F8E6-46CA-90A4-A1A8572541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EDC30643-9914-4CFB-9D4C-DF506B03B600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A69BB560-4FAB-4264-8668-92560340A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142CB-B142-4B2B-9781-D36D966AE729}"/>
              </a:ext>
            </a:extLst>
          </p:cNvPr>
          <p:cNvSpPr/>
          <p:nvPr userDrawn="1"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5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2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46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32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4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81165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569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5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4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1" y="-321904"/>
            <a:ext cx="7419298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242207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433161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0" y="3859845"/>
            <a:ext cx="191967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30992"/>
            <a:ext cx="8886680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1011299"/>
            <a:ext cx="4030688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1201003"/>
            <a:ext cx="7881582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50" y="1324484"/>
            <a:ext cx="1220977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50126"/>
            <a:ext cx="1693296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4" y="224267"/>
            <a:ext cx="5400685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5" y="464024"/>
            <a:ext cx="8843750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5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9144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44683" y="196770"/>
            <a:ext cx="8854633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270557" y="344346"/>
            <a:ext cx="8602883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1304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06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524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246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792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76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252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253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52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5343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905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946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21064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665" r:id="rId17"/>
    <p:sldLayoutId id="2147483666" r:id="rId18"/>
    <p:sldLayoutId id="2147483659" r:id="rId19"/>
    <p:sldLayoutId id="2147483651" r:id="rId20"/>
    <p:sldLayoutId id="2147483652" r:id="rId21"/>
    <p:sldLayoutId id="2147483653" r:id="rId22"/>
    <p:sldLayoutId id="2147483654" r:id="rId23"/>
    <p:sldLayoutId id="2147483656" r:id="rId24"/>
    <p:sldLayoutId id="2147483661" r:id="rId25"/>
    <p:sldLayoutId id="2147483667" r:id="rId26"/>
    <p:sldLayoutId id="2147483668" r:id="rId27"/>
    <p:sldLayoutId id="2147483669" r:id="rId28"/>
    <p:sldLayoutId id="2147483660" r:id="rId29"/>
    <p:sldLayoutId id="2147483658" r:id="rId30"/>
    <p:sldLayoutId id="2147483662" r:id="rId31"/>
    <p:sldLayoutId id="2147483903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73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1.xml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35.xml"/><Relationship Id="rId5" Type="http://schemas.openxmlformats.org/officeDocument/2006/relationships/video" Target="file:///F:\H&#7884;C%20ROOM\Tu&#7847;n%2032\v%20v&#7915;a.mp4" TargetMode="External"/><Relationship Id="rId4" Type="http://schemas.microsoft.com/office/2007/relationships/media" Target="file:///F:\H&#7884;C%20ROOM\Tu&#7847;n%2032\v%20v&#7915;a.mp4" TargetMode="External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file:///F:\H&#7884;C%20ROOM\Tu&#7847;n%2032\ch&#7919;%20hoa%20v.mp4" TargetMode="External"/><Relationship Id="rId1" Type="http://schemas.microsoft.com/office/2007/relationships/media" Target="file:///F:\H&#7884;C%20ROOM\Tu&#7847;n%2032\ch&#7919;%20hoa%20v.mp4" TargetMode="Externa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1FFB-8187-4C08-A35C-DF23F970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6" y="2986568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6C0C-A627-4A45-A25C-957006849168}"/>
              </a:ext>
            </a:extLst>
          </p:cNvPr>
          <p:cNvSpPr txBox="1"/>
          <p:nvPr/>
        </p:nvSpPr>
        <p:spPr>
          <a:xfrm>
            <a:off x="-1053353" y="1351430"/>
            <a:ext cx="11443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36">
            <a:extLst>
              <a:ext uri="{FF2B5EF4-FFF2-40B4-BE49-F238E27FC236}">
                <a16:creationId xmlns:a16="http://schemas.microsoft.com/office/drawing/2014/main" id="{C848839B-D29B-4E3A-9413-4CBFAAA04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88" y="2561660"/>
            <a:ext cx="80213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DFDF400F-E08C-4242-A666-82E4263E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88" y="3227295"/>
            <a:ext cx="8486308" cy="21121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o,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ă (</a:t>
            </a:r>
            <a:r>
              <a:rPr lang="en-US" altLang="en-US" sz="3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), (</a:t>
            </a:r>
            <a:r>
              <a:rPr lang="en-US" altLang="en-US" sz="3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thắng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ê,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CF2357-6854-493F-9897-29BCE6E43FC6}"/>
              </a:ext>
            </a:extLst>
          </p:cNvPr>
          <p:cNvGrpSpPr/>
          <p:nvPr/>
        </p:nvGrpSpPr>
        <p:grpSpPr>
          <a:xfrm>
            <a:off x="-13447" y="954741"/>
            <a:ext cx="8913162" cy="1293576"/>
            <a:chOff x="456939" y="1369876"/>
            <a:chExt cx="10569649" cy="16718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311882-39B4-47FE-B333-13A96AEE0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D8339F-986E-402C-86B2-D953A73028CA}"/>
                </a:ext>
              </a:extLst>
            </p:cNvPr>
            <p:cNvSpPr txBox="1"/>
            <p:nvPr/>
          </p:nvSpPr>
          <p:spPr>
            <a:xfrm>
              <a:off x="456939" y="1714549"/>
              <a:ext cx="10257870" cy="795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3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A431C4-058A-46AA-9D24-ECC3845A3637}"/>
              </a:ext>
            </a:extLst>
          </p:cNvPr>
          <p:cNvSpPr txBox="1"/>
          <p:nvPr/>
        </p:nvSpPr>
        <p:spPr>
          <a:xfrm>
            <a:off x="149485" y="3220013"/>
            <a:ext cx="8192233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D5D5C-A4ED-4F77-B5CF-14319DB2ED79}"/>
              </a:ext>
            </a:extLst>
          </p:cNvPr>
          <p:cNvSpPr txBox="1"/>
          <p:nvPr/>
        </p:nvSpPr>
        <p:spPr>
          <a:xfrm>
            <a:off x="265503" y="4234112"/>
            <a:ext cx="8776023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5B1A2-EFDA-4AFE-B4FB-289F303F1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1296" b="79337"/>
          <a:stretch/>
        </p:blipFill>
        <p:spPr>
          <a:xfrm>
            <a:off x="145060" y="1629074"/>
            <a:ext cx="8740172" cy="131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A360B-0BB6-49EA-A41D-7DE341C10BCA}"/>
              </a:ext>
            </a:extLst>
          </p:cNvPr>
          <p:cNvSpPr txBox="1"/>
          <p:nvPr/>
        </p:nvSpPr>
        <p:spPr>
          <a:xfrm>
            <a:off x="56212" y="1925401"/>
            <a:ext cx="88290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lam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4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.        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5A87B269-FE23-4FEC-A2BF-EB11E988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637" y="1498871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1F7219B9-6B7E-49CB-9DAE-DBDEEFE1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605" y="1501658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A59CBAAA-EB5A-4E99-8583-73CCC8D2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13" y="1516103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BABDE6B6-C2E0-4B63-A45C-34439F32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452" y="1501658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501CA040-1BB3-4B41-8A5D-15899D98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672" y="1501227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D9E6BCA5-AE49-44AB-8309-7ED2B1BB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467" y="1514674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CDC614DD-C3E2-43CB-9597-0D851067E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306" y="1506071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71278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2" y="-1143003"/>
            <a:ext cx="6858001" cy="9144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901487" y="2585434"/>
            <a:ext cx="1865996" cy="16871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901487" y="621672"/>
            <a:ext cx="1865996" cy="1687131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87BAF177-009E-49C3-93DA-0A80EE730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14197" y="1379020"/>
            <a:ext cx="2940728" cy="2908594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4BEFC79B-AC1C-45FC-AD06-ED4BE84814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4" t="20989" r="11585" b="22962"/>
          <a:stretch/>
        </p:blipFill>
        <p:spPr>
          <a:xfrm>
            <a:off x="4074459" y="2702609"/>
            <a:ext cx="1557446" cy="162921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1B4D1EF-1D24-4594-BCBD-D8F78918CDC8}"/>
              </a:ext>
            </a:extLst>
          </p:cNvPr>
          <p:cNvGrpSpPr/>
          <p:nvPr/>
        </p:nvGrpSpPr>
        <p:grpSpPr>
          <a:xfrm>
            <a:off x="-37901" y="4634899"/>
            <a:ext cx="9144004" cy="1338638"/>
            <a:chOff x="472885" y="1369876"/>
            <a:chExt cx="10553703" cy="16718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570C59-2511-4069-908D-C2195032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C96672-BABB-4ABF-B642-08F1F6F6FB9A}"/>
                </a:ext>
              </a:extLst>
            </p:cNvPr>
            <p:cNvSpPr txBox="1"/>
            <p:nvPr/>
          </p:nvSpPr>
          <p:spPr>
            <a:xfrm>
              <a:off x="472885" y="1715719"/>
              <a:ext cx="10257871" cy="768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61568" y="5099328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4139" y="2274492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82332" y="4191067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56399" y="2258006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156399" y="401244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0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555485" y="3479888"/>
            <a:ext cx="8033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lam,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61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1229832" y="2388410"/>
            <a:ext cx="874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ageCurlDouble"/>
      </p:transition>
    </mc:Choice>
    <mc:Fallback xmlns=""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3817807" y="2258844"/>
            <a:ext cx="150838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2256136" y="3535724"/>
            <a:ext cx="5223398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4400" dirty="0">
                <a:solidFill>
                  <a:srgbClr val="C00000"/>
                </a:solidFill>
              </a:rPr>
              <a:t> (</a:t>
            </a:r>
            <a:r>
              <a:rPr lang="en-US" sz="4400" dirty="0" err="1">
                <a:solidFill>
                  <a:srgbClr val="C00000"/>
                </a:solidFill>
              </a:rPr>
              <a:t>kiểu</a:t>
            </a:r>
            <a:r>
              <a:rPr lang="en-US" sz="4400" dirty="0">
                <a:solidFill>
                  <a:srgbClr val="C00000"/>
                </a:solidFill>
              </a:rPr>
              <a:t> 2)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4139" y="2274492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82332" y="4191067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56399" y="2258006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156399" y="401244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0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555485" y="3479888"/>
            <a:ext cx="8033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lam,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1286763" y="1492052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endParaRPr lang="en-US" sz="2667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67279-AF6E-4BB4-B30C-BC7AB73F7419}"/>
              </a:ext>
            </a:extLst>
          </p:cNvPr>
          <p:cNvSpPr txBox="1"/>
          <p:nvPr/>
        </p:nvSpPr>
        <p:spPr>
          <a:xfrm>
            <a:off x="2884378" y="583141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dirty="0">
                <a:solidFill>
                  <a:srgbClr val="020BBE"/>
                </a:solidFill>
                <a:latin typeface="Arial-Rounded"/>
                <a:ea typeface="Arial-Rounded"/>
              </a:rPr>
              <a:t>CHỮ HOA</a:t>
            </a:r>
            <a:r>
              <a:rPr lang="en-US" sz="4400" dirty="0">
                <a:solidFill>
                  <a:srgbClr val="020BBE"/>
                </a:solidFill>
                <a:latin typeface="Arial-Rounded"/>
                <a:ea typeface="Arial-Rounded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vi-VN" sz="4400" dirty="0">
                <a:solidFill>
                  <a:srgbClr val="ED7D31"/>
                </a:solidFill>
                <a:latin typeface="Arial-Rounded"/>
                <a:ea typeface="Arial-Rounded"/>
              </a:rPr>
              <a:t> </a:t>
            </a:r>
            <a:endParaRPr lang="en-US" sz="4400" dirty="0">
              <a:solidFill>
                <a:srgbClr val="7030A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18D0F-7A0B-4B4D-A335-AF3F36FD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54" y="329031"/>
            <a:ext cx="1030707" cy="1653926"/>
          </a:xfrm>
          <a:prstGeom prst="rect">
            <a:avLst/>
          </a:prstGeom>
        </p:spPr>
      </p:pic>
      <p:pic>
        <p:nvPicPr>
          <p:cNvPr id="9" name="Picture 8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B54FFD8B-FEE1-48B7-8989-30678DF4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77"/>
          <a:stretch/>
        </p:blipFill>
        <p:spPr>
          <a:xfrm>
            <a:off x="531013" y="2661568"/>
            <a:ext cx="3570340" cy="353132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249F4C7-8A67-4519-ABBE-88CDC9DDF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4" t="20989" r="11585" b="22962"/>
          <a:stretch/>
        </p:blipFill>
        <p:spPr>
          <a:xfrm>
            <a:off x="5564104" y="3189069"/>
            <a:ext cx="2746629" cy="28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50875" y="1905679"/>
            <a:ext cx="4067139" cy="1242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3487" y="1865337"/>
            <a:ext cx="517888" cy="3081783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686802" y="1387612"/>
            <a:ext cx="3041790" cy="359832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74944" y="2946683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199842" y="917467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850875" y="3531458"/>
            <a:ext cx="4737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A1C4596E-67EC-43F4-8FF5-639C33A9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84375" y="1864304"/>
            <a:ext cx="3157663" cy="31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 kiểu 2">
            <a:hlinkClick r:id="" action="ppaction://media"/>
            <a:extLst>
              <a:ext uri="{FF2B5EF4-FFF2-40B4-BE49-F238E27FC236}">
                <a16:creationId xmlns:a16="http://schemas.microsoft.com/office/drawing/2014/main" id="{1072C4DA-3D03-44D6-9A0C-1D3FB3FBA9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4630" t="6850" r="21758"/>
          <a:stretch/>
        </p:blipFill>
        <p:spPr>
          <a:xfrm>
            <a:off x="1012372" y="862149"/>
            <a:ext cx="6672735" cy="5368834"/>
          </a:xfrm>
          <a:prstGeom prst="rect">
            <a:avLst/>
          </a:prstGeom>
        </p:spPr>
      </p:pic>
      <p:pic>
        <p:nvPicPr>
          <p:cNvPr id="6" name="v vừa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753" y="500063"/>
            <a:ext cx="7933766" cy="5785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60E12-8FC9-467D-BEA0-D1FE2DDCA424}"/>
              </a:ext>
            </a:extLst>
          </p:cNvPr>
          <p:cNvSpPr txBox="1"/>
          <p:nvPr/>
        </p:nvSpPr>
        <p:spPr>
          <a:xfrm>
            <a:off x="1151980" y="423300"/>
            <a:ext cx="753561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25E1D-CF7A-4BE0-9070-D2941467FAC5}"/>
              </a:ext>
            </a:extLst>
          </p:cNvPr>
          <p:cNvSpPr txBox="1"/>
          <p:nvPr/>
        </p:nvSpPr>
        <p:spPr>
          <a:xfrm>
            <a:off x="712694" y="4792020"/>
            <a:ext cx="7382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299B082A-E670-4934-8565-909A3ED4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833572" y="930802"/>
            <a:ext cx="3570340" cy="353132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DBA3261-7C91-4B10-A915-F419FE009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5582757" y="1588926"/>
            <a:ext cx="2746629" cy="28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F8773-80D2-4C94-B8F3-5F711CA4A462}"/>
              </a:ext>
            </a:extLst>
          </p:cNvPr>
          <p:cNvSpPr txBox="1"/>
          <p:nvPr/>
        </p:nvSpPr>
        <p:spPr>
          <a:xfrm>
            <a:off x="2410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4000" dirty="0"/>
              <a:t> (</a:t>
            </a:r>
            <a:r>
              <a:rPr lang="en-US" sz="4000" dirty="0" err="1"/>
              <a:t>cỡ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)</a:t>
            </a:r>
          </a:p>
        </p:txBody>
      </p:sp>
      <p:pic>
        <p:nvPicPr>
          <p:cNvPr id="5" name="chữ hoa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153" y="1551709"/>
            <a:ext cx="8417860" cy="5015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0701" y="5810071"/>
            <a:ext cx="3865418" cy="42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76B5F3-8AC7-4569-BFE5-A8E0B61FA7D2}"/>
              </a:ext>
            </a:extLst>
          </p:cNvPr>
          <p:cNvSpPr txBox="1"/>
          <p:nvPr/>
        </p:nvSpPr>
        <p:spPr>
          <a:xfrm>
            <a:off x="159119" y="3205915"/>
            <a:ext cx="4957428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6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F9439-8FB2-4927-BBC0-E0CE6DE27E05}"/>
              </a:ext>
            </a:extLst>
          </p:cNvPr>
          <p:cNvSpPr txBox="1"/>
          <p:nvPr/>
        </p:nvSpPr>
        <p:spPr>
          <a:xfrm>
            <a:off x="4313539" y="3183559"/>
            <a:ext cx="25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V, W </a:t>
            </a:r>
            <a:endParaRPr lang="vi-VN" sz="2933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E4E74-ADB9-449A-9561-34B8488F3933}"/>
              </a:ext>
            </a:extLst>
          </p:cNvPr>
          <p:cNvSpPr txBox="1"/>
          <p:nvPr/>
        </p:nvSpPr>
        <p:spPr>
          <a:xfrm>
            <a:off x="4340036" y="3816306"/>
            <a:ext cx="4736729" cy="251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h, l,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43327-3D4B-428B-B668-D237FEBD01CF}"/>
              </a:ext>
            </a:extLst>
          </p:cNvPr>
          <p:cNvGrpSpPr/>
          <p:nvPr/>
        </p:nvGrpSpPr>
        <p:grpSpPr>
          <a:xfrm>
            <a:off x="118778" y="1530529"/>
            <a:ext cx="8834718" cy="1486930"/>
            <a:chOff x="472885" y="1369876"/>
            <a:chExt cx="10553703" cy="16718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57F7CE-BD58-4CA2-A933-82B2A7EDA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3554C6-AA9C-41F5-9D9F-FF6BD4E517D8}"/>
                </a:ext>
              </a:extLst>
            </p:cNvPr>
            <p:cNvSpPr txBox="1"/>
            <p:nvPr/>
          </p:nvSpPr>
          <p:spPr>
            <a:xfrm>
              <a:off x="472885" y="1764425"/>
              <a:ext cx="102578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BE5AFA-8C43-4678-A6AD-29247D876191}"/>
              </a:ext>
            </a:extLst>
          </p:cNvPr>
          <p:cNvSpPr txBox="1"/>
          <p:nvPr/>
        </p:nvSpPr>
        <p:spPr>
          <a:xfrm>
            <a:off x="994782" y="25255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68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394</Words>
  <Application>Microsoft Office PowerPoint</Application>
  <PresentationFormat>On-screen Show (4:3)</PresentationFormat>
  <Paragraphs>58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微软雅黑</vt:lpstr>
      <vt:lpstr>Arial</vt:lpstr>
      <vt:lpstr>Arial-Rounded</vt:lpstr>
      <vt:lpstr>Calibri</vt:lpstr>
      <vt:lpstr>Calibri Light</vt:lpstr>
      <vt:lpstr>HP001</vt:lpstr>
      <vt:lpstr>HP001 4 hàng</vt:lpstr>
      <vt:lpstr>HP001 5 hàng</vt:lpstr>
      <vt:lpstr>Times New Roman</vt:lpstr>
      <vt:lpstr>UTM Avo</vt:lpstr>
      <vt:lpstr>2_Office 主题</vt:lpstr>
      <vt:lpstr>https://www.freeppt7.com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84</cp:revision>
  <dcterms:created xsi:type="dcterms:W3CDTF">2021-07-20T01:55:21Z</dcterms:created>
  <dcterms:modified xsi:type="dcterms:W3CDTF">2022-05-02T02:54:43Z</dcterms:modified>
</cp:coreProperties>
</file>