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97" r:id="rId3"/>
    <p:sldMasterId id="2147484014" r:id="rId4"/>
  </p:sldMasterIdLst>
  <p:notesMasterIdLst>
    <p:notesMasterId r:id="rId20"/>
  </p:notesMasterIdLst>
  <p:sldIdLst>
    <p:sldId id="2007577081" r:id="rId5"/>
    <p:sldId id="2007577071" r:id="rId6"/>
    <p:sldId id="272" r:id="rId7"/>
    <p:sldId id="361" r:id="rId8"/>
    <p:sldId id="258" r:id="rId9"/>
    <p:sldId id="362" r:id="rId10"/>
    <p:sldId id="2007577073" r:id="rId11"/>
    <p:sldId id="3404" r:id="rId12"/>
    <p:sldId id="265" r:id="rId13"/>
    <p:sldId id="2007577082" r:id="rId14"/>
    <p:sldId id="2007577083" r:id="rId15"/>
    <p:sldId id="274" r:id="rId16"/>
    <p:sldId id="266" r:id="rId17"/>
    <p:sldId id="200757708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4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55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1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3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2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342242AC-5E4F-45D8-894F-D9C92FD45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A33BE20-177A-46FF-8E7A-F2AF3F36B7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5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71C43E53-F1B5-4573-8836-B092642473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00" y="1274028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DB101D75-3327-42E4-9E59-EE7F33F3FC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8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A1CA066C-F97A-4957-B060-2BEC73A259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4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BABC2EB7-36D6-4DEF-9B54-997CE8A899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8" y="5756313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80D31871-2369-46E1-AFC1-87E4D579EE8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38B83CF0-DACD-4C55-83FA-8881F82496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" y="1274028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8416DCC-D3A0-4CFD-9D9A-95CA1E164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7" y="5487057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1A02749C-E592-45F9-81FB-2879F833F99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4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455D2151-AD80-4B0D-A28C-CE56E9E957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8" y="4004227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E03E6CAF-65C7-4F57-8CDA-652F200048E8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D3CC3622-A122-47C6-8F7D-DD3B847DB0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7" y="4953114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FE7E3FC-ACBA-46B7-82BF-72C56FFD53CC}"/>
              </a:ext>
            </a:extLst>
          </p:cNvPr>
          <p:cNvSpPr/>
          <p:nvPr userDrawn="1"/>
        </p:nvSpPr>
        <p:spPr>
          <a:xfrm>
            <a:off x="368086" y="2406692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3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1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4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05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98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6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1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7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96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9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0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566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8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39082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2" y="-321904"/>
            <a:ext cx="7419298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242207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433161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1" y="3859845"/>
            <a:ext cx="191967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30992"/>
            <a:ext cx="8886680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1011299"/>
            <a:ext cx="4030688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9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6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6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5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4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21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8" y="255823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41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1201003"/>
            <a:ext cx="7881582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49" y="1324486"/>
            <a:ext cx="1220977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50126"/>
            <a:ext cx="1693296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5" y="224269"/>
            <a:ext cx="5400685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6" y="464024"/>
            <a:ext cx="8843750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3" y="4901806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4001447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6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2321006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10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14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093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81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00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8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343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25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121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89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175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226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11659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3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9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9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4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BF82A-744E-441C-AFB4-80F09BFD3A22}"/>
              </a:ext>
            </a:extLst>
          </p:cNvPr>
          <p:cNvSpPr txBox="1"/>
          <p:nvPr userDrawn="1"/>
        </p:nvSpPr>
        <p:spPr>
          <a:xfrm>
            <a:off x="6938010" y="47241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99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3665" r:id="rId17"/>
    <p:sldLayoutId id="2147483666" r:id="rId18"/>
    <p:sldLayoutId id="2147483659" r:id="rId19"/>
    <p:sldLayoutId id="2147483650" r:id="rId20"/>
    <p:sldLayoutId id="2147483651" r:id="rId21"/>
    <p:sldLayoutId id="2147483653" r:id="rId22"/>
    <p:sldLayoutId id="2147483656" r:id="rId23"/>
    <p:sldLayoutId id="2147483661" r:id="rId24"/>
    <p:sldLayoutId id="2147483667" r:id="rId25"/>
    <p:sldLayoutId id="2147483668" r:id="rId26"/>
    <p:sldLayoutId id="2147483669" r:id="rId27"/>
    <p:sldLayoutId id="2147483660" r:id="rId28"/>
    <p:sldLayoutId id="2147483658" r:id="rId29"/>
    <p:sldLayoutId id="214748366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68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9" r:id="rId14"/>
    <p:sldLayoutId id="21474840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file:///F:\H&#7884;C%20ROOM\tu&#7847;n%2031\ch&#7919;%20hoa%20Q.mp4" TargetMode="External"/><Relationship Id="rId2" Type="http://schemas.microsoft.com/office/2007/relationships/media" Target="file:///F:\H&#7884;C%20ROOM\tu&#7847;n%2031\ch&#7919;%20hoa%20Q.mp4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5.xml"/><Relationship Id="rId1" Type="http://schemas.openxmlformats.org/officeDocument/2006/relationships/video" Target="file:///D:\7511139756161436000%20(2)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8" y="2986570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6C0C-A627-4A45-A25C-957006849168}"/>
              </a:ext>
            </a:extLst>
          </p:cNvPr>
          <p:cNvSpPr txBox="1"/>
          <p:nvPr/>
        </p:nvSpPr>
        <p:spPr>
          <a:xfrm>
            <a:off x="183777" y="1190065"/>
            <a:ext cx="821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9D1A5D-E337-4E6F-B8CD-A14B93CC90D7}"/>
              </a:ext>
            </a:extLst>
          </p:cNvPr>
          <p:cNvGrpSpPr/>
          <p:nvPr/>
        </p:nvGrpSpPr>
        <p:grpSpPr>
          <a:xfrm>
            <a:off x="165848" y="1021978"/>
            <a:ext cx="10614211" cy="964139"/>
            <a:chOff x="373855" y="2181273"/>
            <a:chExt cx="6648038" cy="7328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3FB340-2CB9-49A6-AEDA-A8EB9AD92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181273"/>
              <a:ext cx="5360800" cy="7328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E3DF1A-A63C-4F37-8613-44C6BF109C00}"/>
                </a:ext>
              </a:extLst>
            </p:cNvPr>
            <p:cNvSpPr txBox="1"/>
            <p:nvPr/>
          </p:nvSpPr>
          <p:spPr>
            <a:xfrm>
              <a:off x="373855" y="2407603"/>
              <a:ext cx="6648038" cy="444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oản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là wgưƟ a</a:t>
              </a:r>
              <a:r>
                <a:rPr lang="el-GR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id="{DEB5D136-40B9-46FE-B3AC-D0A9B6CBE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69" y="2287698"/>
            <a:ext cx="7882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B7FC8A36-632D-40AE-B06C-09BFA4C29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69" y="2912543"/>
            <a:ext cx="7882225" cy="2623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â, 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a, ơ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ô, (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uǬ</a:t>
            </a:r>
            <a:r>
              <a:rPr lang="en-US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 </a:t>
            </a:r>
            <a:r>
              <a:rPr lang="en-GB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oản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nhỏ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tuổi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399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9F61B-8326-4AE6-BFF1-CF1F142B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13774" b="75974"/>
          <a:stretch/>
        </p:blipFill>
        <p:spPr>
          <a:xfrm>
            <a:off x="124660" y="1435134"/>
            <a:ext cx="8925861" cy="1426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EA092-AABD-4C9E-AA06-57A88DC4EE85}"/>
              </a:ext>
            </a:extLst>
          </p:cNvPr>
          <p:cNvSpPr txBox="1"/>
          <p:nvPr/>
        </p:nvSpPr>
        <p:spPr>
          <a:xfrm>
            <a:off x="13447" y="1720078"/>
            <a:ext cx="8792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Zuốc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Toản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người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anh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hùng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tuổi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2F89446E-36B0-4ECB-A2BD-2C06E9BA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360" y="1314115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A6B7AC6E-2D69-4940-9220-0B718F1AF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679" y="1317009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4F6E9B9F-62AD-4D4D-BF76-77940568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951" y="1317010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id="{FBFA17B6-7FA2-4987-954A-FE5FE2743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5073" y="1314114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48CA893B-67E3-4DE4-A402-ED833C84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489" y="1314114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CD423552-8F0D-4C74-B2D4-FEE181AD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102" y="1314114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0DA3495B-463F-42FE-879F-A5B29544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63" y="1314113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24EE768C-E4CE-46B2-855A-A6D3849ED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348" y="1314112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AF880-39B9-4DD8-BA8B-2721FE93487B}"/>
              </a:ext>
            </a:extLst>
          </p:cNvPr>
          <p:cNvSpPr txBox="1"/>
          <p:nvPr/>
        </p:nvSpPr>
        <p:spPr>
          <a:xfrm>
            <a:off x="281543" y="3086976"/>
            <a:ext cx="8523915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302C36-1459-4B2C-BBA2-9DA0331A887B}"/>
              </a:ext>
            </a:extLst>
          </p:cNvPr>
          <p:cNvSpPr txBox="1"/>
          <p:nvPr/>
        </p:nvSpPr>
        <p:spPr>
          <a:xfrm>
            <a:off x="241202" y="4208983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984" y="-1209984"/>
            <a:ext cx="6857999" cy="9277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670843" y="2916679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637674" y="819361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C6403A7-747F-4A38-A491-731DD839C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3918202" y="1712907"/>
            <a:ext cx="2544060" cy="24802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4BAF7A-BFA0-4D58-87B3-3B7767C0F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53647" b="-923"/>
          <a:stretch/>
        </p:blipFill>
        <p:spPr>
          <a:xfrm>
            <a:off x="699113" y="1333862"/>
            <a:ext cx="2891299" cy="296520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EE48908-9D3B-4BC8-81A5-1A46581EE040}"/>
              </a:ext>
            </a:extLst>
          </p:cNvPr>
          <p:cNvGrpSpPr/>
          <p:nvPr/>
        </p:nvGrpSpPr>
        <p:grpSpPr>
          <a:xfrm>
            <a:off x="114449" y="5145093"/>
            <a:ext cx="9513645" cy="1014110"/>
            <a:chOff x="403937" y="2043957"/>
            <a:chExt cx="6648038" cy="8701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EEAEB82-7338-439C-986E-B2594CC17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EC50B6-C365-4DA3-BEFF-27BCFBF76F00}"/>
                </a:ext>
              </a:extLst>
            </p:cNvPr>
            <p:cNvSpPr txBox="1"/>
            <p:nvPr/>
          </p:nvSpPr>
          <p:spPr>
            <a:xfrm>
              <a:off x="403937" y="2333324"/>
              <a:ext cx="6648038" cy="512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Tǟần </a:t>
              </a:r>
              <a:r>
                <a:rPr lang="en-US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3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oản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là wgưƟ a</a:t>
              </a:r>
              <a:r>
                <a:rPr lang="el-GR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61570" y="5099330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680762" y="1410193"/>
            <a:ext cx="664296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141617" y="2253311"/>
            <a:ext cx="593558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454434" y="4142642"/>
            <a:ext cx="725926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41523" y="1248999"/>
            <a:ext cx="1227925" cy="978971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9" y="2482684"/>
              <a:ext cx="887578" cy="882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452837" y="2273963"/>
            <a:ext cx="1227925" cy="862298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6"/>
              <a:ext cx="887578" cy="100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226509" y="4026711"/>
            <a:ext cx="1227925" cy="890291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7"/>
              <a:ext cx="970070" cy="97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2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328314" y="3399614"/>
            <a:ext cx="8815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Zuốc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16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1229832" y="2388412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ageCurlDouble"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3452269" y="2427172"/>
            <a:ext cx="1508386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2309903" y="3575652"/>
            <a:ext cx="4103668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680762" y="1410193"/>
            <a:ext cx="664296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141617" y="2253311"/>
            <a:ext cx="593558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454434" y="4142642"/>
            <a:ext cx="725926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41523" y="1248999"/>
            <a:ext cx="1227925" cy="978971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9" y="2482684"/>
              <a:ext cx="887578" cy="882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452837" y="2273963"/>
            <a:ext cx="1227925" cy="862298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6"/>
              <a:ext cx="887578" cy="100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226509" y="4026711"/>
            <a:ext cx="1227925" cy="890291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7"/>
              <a:ext cx="970070" cy="97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2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328314" y="3399614"/>
            <a:ext cx="8815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Zuốc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836636" y="1335513"/>
            <a:ext cx="439788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800" dirty="0">
                <a:solidFill>
                  <a:srgbClr val="ED7D31"/>
                </a:solidFill>
                <a:latin typeface="UTM Cookies" panose="02040603050506020204" pitchFamily="18" charset="0"/>
                <a:ea typeface="Arial-Rounded"/>
              </a:rPr>
              <a:t>CHỮ HOA </a:t>
            </a:r>
            <a:r>
              <a:rPr lang="en-US" sz="5867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Z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4841986" y="3701961"/>
            <a:ext cx="2165705" cy="2111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1601850" y="3384101"/>
            <a:ext cx="2469573" cy="253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236" y="322737"/>
            <a:ext cx="2058709" cy="1949815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78AA59-7720-4B60-A4E8-26A9E31B411E}"/>
              </a:ext>
            </a:extLst>
          </p:cNvPr>
          <p:cNvSpPr txBox="1"/>
          <p:nvPr/>
        </p:nvSpPr>
        <p:spPr>
          <a:xfrm>
            <a:off x="2278157" y="2272552"/>
            <a:ext cx="48713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585" y="4928457"/>
            <a:ext cx="81608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94968" y="1606109"/>
            <a:ext cx="379991" cy="3019709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888057" y="1036230"/>
            <a:ext cx="2953922" cy="483475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448118" y="2822319"/>
            <a:ext cx="1028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479505" y="362714"/>
            <a:ext cx="1478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91584" y="5866871"/>
            <a:ext cx="537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0009B8-B5BC-4431-961E-29F976B1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3647" b="-923"/>
          <a:stretch/>
        </p:blipFill>
        <p:spPr>
          <a:xfrm>
            <a:off x="2868979" y="1612712"/>
            <a:ext cx="2999895" cy="30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1002285" y="443908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Z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(</a:t>
            </a:r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)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ea typeface="Arial-Rounded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721" y="1815352"/>
            <a:ext cx="8444558" cy="4061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660958" y="5018108"/>
            <a:ext cx="7617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2F210-D9DF-4A98-9227-FF3BCDD97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4" t="24511" r="13656" b="24889"/>
          <a:stretch/>
        </p:blipFill>
        <p:spPr>
          <a:xfrm>
            <a:off x="4706643" y="1741121"/>
            <a:ext cx="2605063" cy="2539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E7A68-068B-4451-9F6F-AF21271A7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3647" b="-923"/>
          <a:stretch/>
        </p:blipFill>
        <p:spPr>
          <a:xfrm>
            <a:off x="970242" y="1311727"/>
            <a:ext cx="2960629" cy="30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5019" y="322705"/>
            <a:ext cx="464742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802" y="1371600"/>
            <a:ext cx="8708395" cy="4975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150928" y="1901278"/>
            <a:ext cx="8589660" cy="737253"/>
            <a:chOff x="357558" y="2043957"/>
            <a:chExt cx="6648038" cy="8701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357558" y="2270044"/>
              <a:ext cx="6648038" cy="617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oản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là wgưƟ a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F2F9541-8647-4F1B-94B8-098A685A494D}"/>
              </a:ext>
            </a:extLst>
          </p:cNvPr>
          <p:cNvSpPr txBox="1"/>
          <p:nvPr/>
        </p:nvSpPr>
        <p:spPr>
          <a:xfrm>
            <a:off x="994782" y="337539"/>
            <a:ext cx="71544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4000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25375E-B816-4A4E-BEE0-10B7E2579D35}"/>
              </a:ext>
            </a:extLst>
          </p:cNvPr>
          <p:cNvSpPr txBox="1"/>
          <p:nvPr/>
        </p:nvSpPr>
        <p:spPr>
          <a:xfrm>
            <a:off x="229896" y="2830084"/>
            <a:ext cx="914168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8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3318E-15DD-4C4D-820C-01C237FDACB5}"/>
              </a:ext>
            </a:extLst>
          </p:cNvPr>
          <p:cNvSpPr txBox="1"/>
          <p:nvPr/>
        </p:nvSpPr>
        <p:spPr>
          <a:xfrm>
            <a:off x="4701913" y="2873220"/>
            <a:ext cx="42121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</a:t>
            </a:r>
            <a:endParaRPr lang="vi-VN" sz="2800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EAF378-0FFF-4283-AB64-0F8E2F8B3495}"/>
              </a:ext>
            </a:extLst>
          </p:cNvPr>
          <p:cNvSpPr txBox="1"/>
          <p:nvPr/>
        </p:nvSpPr>
        <p:spPr>
          <a:xfrm>
            <a:off x="758783" y="4186969"/>
            <a:ext cx="64640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800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l, g, h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800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5330E-F41A-44B3-A2AB-8AFFD16DAD4D}"/>
              </a:ext>
            </a:extLst>
          </p:cNvPr>
          <p:cNvSpPr txBox="1"/>
          <p:nvPr/>
        </p:nvSpPr>
        <p:spPr>
          <a:xfrm>
            <a:off x="758783" y="4848815"/>
            <a:ext cx="6816363" cy="13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800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800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421</Words>
  <Application>Microsoft Office PowerPoint</Application>
  <PresentationFormat>On-screen Show (4:3)</PresentationFormat>
  <Paragraphs>55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HP001</vt:lpstr>
      <vt:lpstr>HP001 4 hàng</vt:lpstr>
      <vt:lpstr>HP001 5 hàng</vt:lpstr>
      <vt:lpstr>Times New Roman</vt:lpstr>
      <vt:lpstr>UTM Avo</vt:lpstr>
      <vt:lpstr>UTM Cookies</vt:lpstr>
      <vt:lpstr>2_Office 主题</vt:lpstr>
      <vt:lpstr>https://www.freeppt7.com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91</cp:revision>
  <dcterms:created xsi:type="dcterms:W3CDTF">2021-07-20T01:55:21Z</dcterms:created>
  <dcterms:modified xsi:type="dcterms:W3CDTF">2022-04-23T07:33:35Z</dcterms:modified>
</cp:coreProperties>
</file>